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10691813" cy="7559675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368" userDrawn="1">
          <p15:clr>
            <a:srgbClr val="A4A3A4"/>
          </p15:clr>
        </p15:guide>
        <p15:guide id="5" orient="horz" pos="1633" userDrawn="1">
          <p15:clr>
            <a:srgbClr val="A4A3A4"/>
          </p15:clr>
        </p15:guide>
        <p15:guide id="6" orient="horz" pos="23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02" autoAdjust="0"/>
    <p:restoredTop sz="94660"/>
  </p:normalViewPr>
  <p:slideViewPr>
    <p:cSldViewPr snapToGrid="0" showGuides="1">
      <p:cViewPr>
        <p:scale>
          <a:sx n="112" d="100"/>
          <a:sy n="112" d="100"/>
        </p:scale>
        <p:origin x="-1614" y="84"/>
      </p:cViewPr>
      <p:guideLst>
        <p:guide orient="horz" pos="1633"/>
        <p:guide orient="horz" pos="2358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6640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6846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75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2421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4054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148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42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364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071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495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182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5FE1F-E637-4A7A-BBC6-7EA9D45C8B9C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3AA0B-92E4-43C1-B457-4A82FC85F9D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59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2018_meishi_omote_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4621"/>
            <a:ext cx="10691813" cy="7555379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96000" y="2595786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424579" y="2582019"/>
            <a:ext cx="1958563" cy="1133530"/>
            <a:chOff x="424579" y="2582019"/>
            <a:chExt cx="1958563" cy="1133530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 smtClean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  <a:endParaRPr kumimoji="1" lang="ja-JP" altLang="en-US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6" name="テキスト ボックス 5"/>
            <p:cNvSpPr txBox="1"/>
            <p:nvPr/>
          </p:nvSpPr>
          <p:spPr>
            <a:xfrm>
              <a:off x="424579" y="3065769"/>
              <a:ext cx="623884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 smtClean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  <a:endParaRPr kumimoji="1"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030356" y="2930629"/>
              <a:ext cx="13082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　　</a:t>
              </a:r>
              <a:endParaRPr kumimoji="1" lang="ja-JP" altLang="en-US" sz="600" dirty="0">
                <a:latin typeface="HG正楷書体-PRO" panose="03000600000000000000" pitchFamily="66" charset="-128"/>
                <a:ea typeface="HG正楷書体-PRO" panose="03000600000000000000" pitchFamily="66" charset="-128"/>
              </a:endParaRPr>
            </a:p>
          </p:txBody>
        </p:sp>
      </p:grpSp>
      <p:sp>
        <p:nvSpPr>
          <p:cNvPr id="12" name="正方形/長方形 11"/>
          <p:cNvSpPr/>
          <p:nvPr/>
        </p:nvSpPr>
        <p:spPr>
          <a:xfrm>
            <a:off x="2372449" y="2595775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13" name="グループ化 12"/>
          <p:cNvGrpSpPr/>
          <p:nvPr/>
        </p:nvGrpSpPr>
        <p:grpSpPr>
          <a:xfrm>
            <a:off x="2401028" y="2582008"/>
            <a:ext cx="1958563" cy="1133530"/>
            <a:chOff x="424579" y="2582019"/>
            <a:chExt cx="1958563" cy="1133530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424579" y="3029557"/>
              <a:ext cx="625470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20" name="正方形/長方形 19"/>
          <p:cNvSpPr/>
          <p:nvPr/>
        </p:nvSpPr>
        <p:spPr>
          <a:xfrm>
            <a:off x="4353241" y="2596562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21" name="グループ化 20"/>
          <p:cNvGrpSpPr/>
          <p:nvPr/>
        </p:nvGrpSpPr>
        <p:grpSpPr>
          <a:xfrm>
            <a:off x="4381820" y="2582795"/>
            <a:ext cx="1958563" cy="1133530"/>
            <a:chOff x="424579" y="2582019"/>
            <a:chExt cx="1958563" cy="1133530"/>
          </a:xfrm>
        </p:grpSpPr>
        <p:sp>
          <p:nvSpPr>
            <p:cNvPr id="22" name="テキスト ボックス 21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424579" y="3029557"/>
              <a:ext cx="625470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28" name="正方形/長方形 27"/>
          <p:cNvSpPr/>
          <p:nvPr/>
        </p:nvSpPr>
        <p:spPr>
          <a:xfrm>
            <a:off x="6329690" y="2596551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29" name="グループ化 28"/>
          <p:cNvGrpSpPr/>
          <p:nvPr/>
        </p:nvGrpSpPr>
        <p:grpSpPr>
          <a:xfrm>
            <a:off x="6358269" y="2582784"/>
            <a:ext cx="1958563" cy="1133530"/>
            <a:chOff x="424579" y="2582019"/>
            <a:chExt cx="1958563" cy="1133530"/>
          </a:xfrm>
        </p:grpSpPr>
        <p:sp>
          <p:nvSpPr>
            <p:cNvPr id="30" name="テキスト ボックス 29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424579" y="3029557"/>
              <a:ext cx="625470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36" name="正方形/長方形 35"/>
          <p:cNvSpPr/>
          <p:nvPr/>
        </p:nvSpPr>
        <p:spPr>
          <a:xfrm>
            <a:off x="8317457" y="2596032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37" name="グループ化 36"/>
          <p:cNvGrpSpPr/>
          <p:nvPr/>
        </p:nvGrpSpPr>
        <p:grpSpPr>
          <a:xfrm>
            <a:off x="8346036" y="2582265"/>
            <a:ext cx="1958563" cy="1133530"/>
            <a:chOff x="424579" y="2582019"/>
            <a:chExt cx="1958563" cy="1133530"/>
          </a:xfrm>
        </p:grpSpPr>
        <p:sp>
          <p:nvSpPr>
            <p:cNvPr id="38" name="テキスト ボックス 37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424579" y="3029557"/>
              <a:ext cx="625470" cy="2308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44" name="正方形/長方形 43"/>
          <p:cNvSpPr/>
          <p:nvPr/>
        </p:nvSpPr>
        <p:spPr>
          <a:xfrm>
            <a:off x="397586" y="5881911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45" name="グループ化 44"/>
          <p:cNvGrpSpPr/>
          <p:nvPr/>
        </p:nvGrpSpPr>
        <p:grpSpPr>
          <a:xfrm>
            <a:off x="426165" y="5868144"/>
            <a:ext cx="1958563" cy="1133530"/>
            <a:chOff x="424579" y="2582019"/>
            <a:chExt cx="1958563" cy="1133530"/>
          </a:xfrm>
          <a:noFill/>
        </p:grpSpPr>
        <p:sp>
          <p:nvSpPr>
            <p:cNvPr id="46" name="テキスト ボックス 45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424579" y="3029557"/>
              <a:ext cx="623884" cy="2308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48" name="テキスト ボックス 47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50" name="テキスト ボックス 49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52" name="正方形/長方形 51"/>
          <p:cNvSpPr/>
          <p:nvPr/>
        </p:nvSpPr>
        <p:spPr>
          <a:xfrm>
            <a:off x="2374035" y="5881900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53" name="グループ化 52"/>
          <p:cNvGrpSpPr/>
          <p:nvPr/>
        </p:nvGrpSpPr>
        <p:grpSpPr>
          <a:xfrm>
            <a:off x="2402613" y="5868133"/>
            <a:ext cx="1958564" cy="1133530"/>
            <a:chOff x="424578" y="2582019"/>
            <a:chExt cx="1958564" cy="1133530"/>
          </a:xfrm>
          <a:noFill/>
        </p:grpSpPr>
        <p:sp>
          <p:nvSpPr>
            <p:cNvPr id="54" name="テキスト ボックス 53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424578" y="3029557"/>
              <a:ext cx="623885" cy="2308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56" name="テキスト ボックス 55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58" name="テキスト ボックス 57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59" name="テキスト ボックス 58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60" name="正方形/長方形 59"/>
          <p:cNvSpPr/>
          <p:nvPr/>
        </p:nvSpPr>
        <p:spPr>
          <a:xfrm>
            <a:off x="4354827" y="5882687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61" name="グループ化 60"/>
          <p:cNvGrpSpPr/>
          <p:nvPr/>
        </p:nvGrpSpPr>
        <p:grpSpPr>
          <a:xfrm>
            <a:off x="4383405" y="5868920"/>
            <a:ext cx="1958564" cy="1133530"/>
            <a:chOff x="424578" y="2582019"/>
            <a:chExt cx="1958564" cy="1133530"/>
          </a:xfrm>
          <a:noFill/>
        </p:grpSpPr>
        <p:sp>
          <p:nvSpPr>
            <p:cNvPr id="62" name="テキスト ボックス 61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63" name="テキスト ボックス 62"/>
            <p:cNvSpPr txBox="1"/>
            <p:nvPr/>
          </p:nvSpPr>
          <p:spPr>
            <a:xfrm>
              <a:off x="424578" y="3029557"/>
              <a:ext cx="623885" cy="2308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64" name="テキスト ボックス 63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66" name="テキスト ボックス 65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68" name="正方形/長方形 67"/>
          <p:cNvSpPr/>
          <p:nvPr/>
        </p:nvSpPr>
        <p:spPr>
          <a:xfrm>
            <a:off x="6331276" y="5882676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69" name="グループ化 68"/>
          <p:cNvGrpSpPr/>
          <p:nvPr/>
        </p:nvGrpSpPr>
        <p:grpSpPr>
          <a:xfrm>
            <a:off x="6359854" y="5868909"/>
            <a:ext cx="1958564" cy="1133530"/>
            <a:chOff x="424578" y="2582019"/>
            <a:chExt cx="1958564" cy="1133530"/>
          </a:xfrm>
          <a:noFill/>
        </p:grpSpPr>
        <p:sp>
          <p:nvSpPr>
            <p:cNvPr id="70" name="テキスト ボックス 69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424578" y="3029557"/>
              <a:ext cx="623885" cy="2308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72" name="テキスト ボックス 71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75" name="テキスト ボックス 74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  <p:sp>
        <p:nvSpPr>
          <p:cNvPr id="76" name="正方形/長方形 75"/>
          <p:cNvSpPr/>
          <p:nvPr/>
        </p:nvSpPr>
        <p:spPr>
          <a:xfrm>
            <a:off x="8319043" y="5882157"/>
            <a:ext cx="1980000" cy="11388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77" name="グループ化 76"/>
          <p:cNvGrpSpPr/>
          <p:nvPr/>
        </p:nvGrpSpPr>
        <p:grpSpPr>
          <a:xfrm>
            <a:off x="8347621" y="5868390"/>
            <a:ext cx="1958564" cy="1133530"/>
            <a:chOff x="424578" y="2582019"/>
            <a:chExt cx="1958564" cy="1133530"/>
          </a:xfrm>
          <a:noFill/>
        </p:grpSpPr>
        <p:sp>
          <p:nvSpPr>
            <p:cNvPr id="78" name="テキスト ボックス 77"/>
            <p:cNvSpPr txBox="1"/>
            <p:nvPr/>
          </p:nvSpPr>
          <p:spPr>
            <a:xfrm>
              <a:off x="747672" y="2582019"/>
              <a:ext cx="1257341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en-US" altLang="ja-JP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部</a:t>
              </a:r>
              <a:endParaRPr kumimoji="1" lang="en-US" altLang="ja-JP" sz="10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  <a:p>
              <a:pPr algn="dist"/>
              <a:r>
                <a:rPr kumimoji="1" lang="en-US" altLang="ja-JP" sz="1000" dirty="0" smtClean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XXXXX</a:t>
              </a:r>
              <a:r>
                <a:rPr kumimoji="1" lang="ja-JP" altLang="en-US" sz="10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課</a:t>
              </a:r>
            </a:p>
          </p:txBody>
        </p:sp>
        <p:sp>
          <p:nvSpPr>
            <p:cNvPr id="79" name="テキスト ボックス 78"/>
            <p:cNvSpPr txBox="1"/>
            <p:nvPr/>
          </p:nvSpPr>
          <p:spPr>
            <a:xfrm>
              <a:off x="424578" y="3029557"/>
              <a:ext cx="623885" cy="2308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ja-JP" altLang="en-US" sz="90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職名</a:t>
              </a:r>
              <a:endParaRPr kumimoji="1" lang="en-US" altLang="ja-JP" sz="90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980629" y="2985020"/>
              <a:ext cx="1402513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岩 手 太 郎</a:t>
              </a:r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438438" y="3323134"/>
              <a:ext cx="1899950" cy="39241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〒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岩手県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市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00-0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TEL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　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FAX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 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000-000-0000</a:t>
              </a:r>
            </a:p>
            <a:p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E-mail</a:t>
              </a:r>
              <a:r>
                <a:rPr kumimoji="1" lang="ja-JP" altLang="en-US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：</a:t>
              </a:r>
              <a:r>
                <a:rPr kumimoji="1" lang="en-US" altLang="ja-JP" sz="650" dirty="0">
                  <a:latin typeface="HG正楷書体-PRO" panose="03000600000000000000" pitchFamily="66" charset="-128"/>
                  <a:ea typeface="HG正楷書体-PRO" panose="03000600000000000000" pitchFamily="66" charset="-128"/>
                  <a:cs typeface="メイリオ" panose="020B0604030504040204" pitchFamily="50" charset="-128"/>
                </a:rPr>
                <a:t>000@000.000.jp</a:t>
              </a:r>
              <a:endParaRPr kumimoji="1" lang="ja-JP" altLang="en-US" sz="650" dirty="0">
                <a:latin typeface="HG正楷書体-PRO" panose="03000600000000000000" pitchFamily="66" charset="-128"/>
                <a:ea typeface="HG正楷書体-PRO" panose="03000600000000000000" pitchFamily="66" charset="-128"/>
                <a:cs typeface="メイリオ" panose="020B0604030504040204" pitchFamily="50" charset="-128"/>
              </a:endParaRPr>
            </a:p>
          </p:txBody>
        </p:sp>
        <p:sp>
          <p:nvSpPr>
            <p:cNvPr id="83" name="テキスト ボックス 82"/>
            <p:cNvSpPr txBox="1"/>
            <p:nvPr/>
          </p:nvSpPr>
          <p:spPr>
            <a:xfrm>
              <a:off x="1048462" y="2930629"/>
              <a:ext cx="1308223" cy="18466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600" dirty="0">
                  <a:latin typeface="HG正楷書体-PRO" panose="03000600000000000000" pitchFamily="66" charset="-128"/>
                  <a:ea typeface="HG正楷書体-PRO" panose="03000600000000000000" pitchFamily="66" charset="-128"/>
                </a:rPr>
                <a:t>い　わ　 て　　　た　ろ　う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3984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018_meishi_ura10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" y="4296"/>
            <a:ext cx="10691813" cy="755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711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120</Words>
  <Application>Microsoft Office PowerPoint</Application>
  <PresentationFormat>ユーザー設定</PresentationFormat>
  <Paragraphs>80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PowerPoint プレゼンテーション</vt:lpstr>
      <vt:lpstr>PowerPoint プレゼンテーション</vt:lpstr>
    </vt:vector>
  </TitlesOfParts>
  <Company>(株)博報堂ＤＹホールディングス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(株)博報堂ＤＹホールディングス</dc:creator>
  <cp:lastModifiedBy>SS17020198</cp:lastModifiedBy>
  <cp:revision>15</cp:revision>
  <cp:lastPrinted>2018-03-01T05:12:03Z</cp:lastPrinted>
  <dcterms:created xsi:type="dcterms:W3CDTF">2018-02-27T04:58:53Z</dcterms:created>
  <dcterms:modified xsi:type="dcterms:W3CDTF">2018-03-01T05:24:54Z</dcterms:modified>
</cp:coreProperties>
</file>