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CCFFFF"/>
    <a:srgbClr val="FFFF99"/>
    <a:srgbClr val="EFF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6" autoAdjust="0"/>
    <p:restoredTop sz="94579" autoAdjust="0"/>
  </p:normalViewPr>
  <p:slideViewPr>
    <p:cSldViewPr snapToGrid="0">
      <p:cViewPr varScale="1">
        <p:scale>
          <a:sx n="117" d="100"/>
          <a:sy n="117" d="100"/>
        </p:scale>
        <p:origin x="141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D90F7-2878-4842-BC67-DE720298C203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BF30D-AE39-48BE-9922-C1DA0A923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69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70400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Youtube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QR</a:t>
            </a:r>
            <a:r>
              <a:rPr kumimoji="1" lang="ja-JP" altLang="en-US" dirty="0" smtClean="0"/>
              <a:t>コードは、このサイトで作成→　</a:t>
            </a:r>
            <a:r>
              <a:rPr kumimoji="1" lang="en-US" altLang="ja-JP" dirty="0" smtClean="0"/>
              <a:t>https://www.cman.jp/QRcode/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BF30D-AE39-48BE-9922-C1DA0A92371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122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33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4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591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334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97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29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810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748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40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18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987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EB976-D786-4F2F-ACA7-C9844C1F683F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EFDA9-CF48-497F-AE96-CE9352A6A6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47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hyperlink" Target="https://www.e-shien.mext.go.jp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0"/>
            <a:ext cx="9144000" cy="5078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高等学校</a:t>
            </a:r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等就学支援</a:t>
            </a:r>
            <a:r>
              <a:rPr lang="ja-JP" altLang="en-US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金オンライン</a:t>
            </a:r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申請システム</a:t>
            </a:r>
            <a: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e-</a:t>
            </a:r>
            <a:r>
              <a:rPr lang="en-US" altLang="ja-JP" sz="16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Shien</a:t>
            </a:r>
            <a:r>
              <a:rPr lang="ja-JP" altLang="en-US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）の</a:t>
            </a:r>
            <a:r>
              <a:rPr lang="ja-JP" altLang="en-US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御案内</a:t>
            </a:r>
            <a:endParaRPr lang="en-US" altLang="ja-JP" sz="14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6773" y="677879"/>
            <a:ext cx="3430259" cy="438582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e-</a:t>
            </a:r>
            <a:r>
              <a:rPr lang="en-US" altLang="ja-JP" sz="15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Shien</a:t>
            </a:r>
            <a:r>
              <a:rPr lang="ja-JP" altLang="en-US" sz="15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への</a:t>
            </a:r>
            <a:r>
              <a:rPr lang="ja-JP" altLang="en-US" sz="1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アクセス方法について</a:t>
            </a:r>
            <a:endParaRPr lang="en-US" altLang="ja-JP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3"/>
          <a:srcRect l="32942" t="17962" r="51416" b="7785"/>
          <a:stretch/>
        </p:blipFill>
        <p:spPr>
          <a:xfrm>
            <a:off x="4448537" y="677879"/>
            <a:ext cx="2010557" cy="4835832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07981" y="1104418"/>
            <a:ext cx="3443469" cy="5557366"/>
          </a:xfrm>
          <a:prstGeom prst="rect">
            <a:avLst/>
          </a:prstGeom>
          <a:solidFill>
            <a:srgbClr val="EFF9FF"/>
          </a:solidFill>
          <a:ln w="28575">
            <a:noFill/>
          </a:ln>
        </p:spPr>
        <p:txBody>
          <a:bodyPr wrap="square" tIns="81000" bIns="81000" rtlCol="0">
            <a:spAutoFit/>
          </a:bodyPr>
          <a:lstStyle/>
          <a:p>
            <a:pPr lvl="0" algn="ctr"/>
            <a:r>
              <a:rPr lang="en-US" altLang="ja-JP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①～③のいずれの方法でもアクセスできます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lang="en-US" altLang="ja-JP" sz="7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3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r>
              <a:rPr lang="ja-JP" altLang="en-US" sz="135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ＵＲＬをアドレスバーに入力</a:t>
            </a:r>
            <a:r>
              <a:rPr lang="ja-JP" altLang="en-US" sz="13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endParaRPr lang="en-US" altLang="ja-JP" sz="13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3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 </a:t>
            </a:r>
            <a:r>
              <a:rPr lang="en-US" altLang="ja-JP" sz="13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https://www.e-shien.mext.go.jp/</a:t>
            </a:r>
            <a:endParaRPr lang="en-US" altLang="ja-JP" sz="13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3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r>
              <a:rPr lang="ja-JP" altLang="en-US" sz="135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ＱＲコードを読み込む</a:t>
            </a:r>
            <a:endParaRPr lang="en-US" altLang="ja-JP" sz="135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35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</a:t>
            </a:r>
            <a:r>
              <a:rPr lang="ja-JP" altLang="en-US" sz="13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→　→　→</a:t>
            </a:r>
            <a:endParaRPr lang="en-US" altLang="ja-JP" sz="13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3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</a:t>
            </a:r>
            <a:r>
              <a:rPr lang="ja-JP" altLang="en-US" sz="135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文部科学省ＨＰからアクセス</a:t>
            </a:r>
            <a:r>
              <a:rPr lang="ja-JP" altLang="en-US" sz="13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endParaRPr lang="en-US" altLang="ja-JP" sz="13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>
              <a:lnSpc>
                <a:spcPct val="200000"/>
              </a:lnSpc>
            </a:pPr>
            <a:r>
              <a:rPr lang="ja-JP" altLang="en-US" sz="13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文部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科学省</a:t>
            </a:r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HP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トップページ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</a:t>
            </a:r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</a:t>
            </a:r>
            <a:r>
              <a:rPr lang="ja-JP" altLang="en-US" sz="1200" b="1" dirty="0">
                <a:solidFill>
                  <a:srgbClr val="5B9BD5">
                    <a:lumMod val="7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200" b="1" dirty="0">
              <a:solidFill>
                <a:srgbClr val="4472C4">
                  <a:lumMod val="7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2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高等学校等就学支援金制度（現行制度）にある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200" dirty="0">
                <a:solidFill>
                  <a:srgbClr val="5B9BD5">
                    <a:lumMod val="7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高等学校等就学支援金オンライン　　　　　　　　　　　</a:t>
            </a:r>
            <a:endParaRPr lang="en-US" altLang="ja-JP" sz="1200" dirty="0">
              <a:solidFill>
                <a:srgbClr val="5B9BD5">
                  <a:lumMod val="7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200" dirty="0">
                <a:solidFill>
                  <a:srgbClr val="5B9BD5">
                    <a:lumMod val="7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申請システム</a:t>
            </a:r>
            <a:r>
              <a:rPr lang="en-US" altLang="ja-JP" sz="1200" dirty="0">
                <a:solidFill>
                  <a:srgbClr val="5B9BD5">
                    <a:lumMod val="7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e-</a:t>
            </a:r>
            <a:r>
              <a:rPr lang="en-US" altLang="ja-JP" sz="1200" dirty="0" err="1">
                <a:solidFill>
                  <a:srgbClr val="5B9BD5">
                    <a:lumMod val="7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Shien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」をクリック！</a:t>
            </a:r>
            <a:r>
              <a:rPr lang="ja-JP" altLang="en-US" sz="12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2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lang="en-US" altLang="ja-JP" sz="12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endParaRPr lang="en-US" altLang="ja-JP" sz="12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 sz="14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e-</a:t>
            </a:r>
            <a:r>
              <a:rPr lang="en-US" altLang="ja-JP" sz="1400" b="1" u="sng" dirty="0" err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Shien</a:t>
            </a:r>
            <a:r>
              <a:rPr lang="ja-JP" altLang="en-US" sz="14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」のログイン画面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endParaRPr lang="en-US" altLang="ja-JP" sz="1400" b="1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4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検索</a:t>
            </a:r>
            <a:r>
              <a:rPr lang="ja-JP" altLang="en-US" sz="14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エンジンでは検索できません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400" b="1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4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必ず上記①</a:t>
            </a:r>
            <a:r>
              <a:rPr lang="ja-JP" altLang="en-US" sz="14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～③の方法でのアクセス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endParaRPr lang="en-US" altLang="ja-JP" sz="1400" b="1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4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お願い</a:t>
            </a:r>
            <a:r>
              <a:rPr lang="ja-JP" altLang="en-US" sz="14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します</a:t>
            </a:r>
            <a:r>
              <a:rPr lang="ja-JP" altLang="en-US" sz="14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1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22843" t="36726" r="64058" b="53832"/>
          <a:stretch/>
        </p:blipFill>
        <p:spPr>
          <a:xfrm>
            <a:off x="432563" y="3359418"/>
            <a:ext cx="971283" cy="39088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24" y="3949238"/>
            <a:ext cx="884976" cy="52545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983861" y="2903354"/>
            <a:ext cx="419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98612" y="3713832"/>
            <a:ext cx="419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09832" y="4474693"/>
            <a:ext cx="419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510" y="1986470"/>
            <a:ext cx="782009" cy="761624"/>
          </a:xfrm>
          <a:prstGeom prst="rect">
            <a:avLst/>
          </a:prstGeom>
          <a:solidFill>
            <a:srgbClr val="EFF9FF"/>
          </a:solidFill>
        </p:spPr>
      </p:pic>
      <p:sp>
        <p:nvSpPr>
          <p:cNvPr id="2" name="右矢印 1"/>
          <p:cNvSpPr/>
          <p:nvPr/>
        </p:nvSpPr>
        <p:spPr>
          <a:xfrm>
            <a:off x="3609350" y="2748094"/>
            <a:ext cx="821603" cy="1050629"/>
          </a:xfrm>
          <a:prstGeom prst="rightArrow">
            <a:avLst>
              <a:gd name="adj1" fmla="val 60400"/>
              <a:gd name="adj2" fmla="val 6024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474964" y="747718"/>
            <a:ext cx="1900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☚</a:t>
            </a:r>
            <a:r>
              <a:rPr lang="ja-JP" altLang="en-US" sz="1400" b="1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ログイン</a:t>
            </a:r>
            <a:r>
              <a:rPr lang="ja-JP" altLang="en-US" sz="1400" b="1" i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画面</a:t>
            </a:r>
          </a:p>
        </p:txBody>
      </p:sp>
      <p:sp>
        <p:nvSpPr>
          <p:cNvPr id="9" name="角丸四角形吹き出し 8"/>
          <p:cNvSpPr/>
          <p:nvPr/>
        </p:nvSpPr>
        <p:spPr>
          <a:xfrm>
            <a:off x="3528061" y="5749981"/>
            <a:ext cx="5520406" cy="988747"/>
          </a:xfrm>
          <a:prstGeom prst="wedgeRoundRectCallout">
            <a:avLst>
              <a:gd name="adj1" fmla="val -57894"/>
              <a:gd name="adj2" fmla="val -34076"/>
              <a:gd name="adj3" fmla="val 16667"/>
            </a:avLst>
          </a:prstGeom>
          <a:solidFill>
            <a:srgbClr val="CCFFFF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lvl="0"/>
            <a:r>
              <a:rPr lang="ja-JP" altLang="en-US" sz="1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注意！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ja-JP" altLang="en-US" sz="1200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検索</a:t>
            </a:r>
            <a:r>
              <a:rPr lang="ja-JP" altLang="en-US" sz="1200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した場合</a:t>
            </a:r>
            <a:r>
              <a:rPr lang="ja-JP" altLang="en-US" sz="1200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に上位</a:t>
            </a:r>
            <a:r>
              <a:rPr lang="ja-JP" altLang="en-US" sz="1200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に表示</a:t>
            </a:r>
            <a:r>
              <a:rPr lang="ja-JP" altLang="en-US" sz="1200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される、同名</a:t>
            </a:r>
            <a:r>
              <a:rPr lang="ja-JP" altLang="en-US" sz="1200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1200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1200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サイト（障がい者就労支援サイト）と、お間違えないよう御注意</a:t>
            </a:r>
            <a:r>
              <a:rPr lang="ja-JP" altLang="en-US" sz="1200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r>
              <a:rPr lang="ja-JP" altLang="en-US" sz="1200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200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ja-JP" altLang="en-US" sz="12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別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サイトにパスワードを入力してしまった場合等には、パスワードの変更が可能です</a:t>
            </a:r>
            <a:r>
              <a:rPr lang="ja-JP" altLang="en-US" sz="12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。通われて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いる高校等の担当者</a:t>
            </a:r>
            <a:r>
              <a:rPr lang="ja-JP" altLang="en-US" sz="12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ja-JP" altLang="en-US" sz="120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御相談ください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四角形吹き出し 15"/>
          <p:cNvSpPr/>
          <p:nvPr/>
        </p:nvSpPr>
        <p:spPr>
          <a:xfrm>
            <a:off x="5194690" y="3340123"/>
            <a:ext cx="1264404" cy="612648"/>
          </a:xfrm>
          <a:prstGeom prst="wedgeRectCallout">
            <a:avLst>
              <a:gd name="adj1" fmla="val -40833"/>
              <a:gd name="adj2" fmla="val -78305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11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ログイン</a:t>
            </a:r>
            <a:r>
              <a:rPr lang="en-US" altLang="ja-JP" sz="11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lang="ja-JP" altLang="en-US" sz="11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endParaRPr lang="en-US" altLang="ja-JP" sz="11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1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</a:t>
            </a:r>
            <a:r>
              <a:rPr lang="ja-JP" altLang="en-US" sz="11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endParaRPr lang="en-US" altLang="ja-JP" sz="11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/>
            <a:r>
              <a:rPr lang="ja-JP" altLang="en-US" sz="11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高校</a:t>
            </a: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等から</a:t>
            </a:r>
            <a:r>
              <a:rPr lang="ja-JP" altLang="en-US" sz="11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配付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474965" y="1679331"/>
            <a:ext cx="288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50" dirty="0" smtClean="0"/>
              <a:t>【</a:t>
            </a:r>
            <a:r>
              <a:rPr kumimoji="1" lang="ja-JP" altLang="en-US" sz="1150" dirty="0" smtClean="0"/>
              <a:t>オンライン申請解説動画の御案内</a:t>
            </a:r>
            <a:r>
              <a:rPr kumimoji="1" lang="en-US" altLang="ja-JP" sz="1150" dirty="0" smtClean="0"/>
              <a:t>】</a:t>
            </a:r>
            <a:endParaRPr kumimoji="1" lang="ja-JP" altLang="en-US" sz="1150" dirty="0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204" y="2006217"/>
            <a:ext cx="2323342" cy="1303249"/>
          </a:xfrm>
          <a:prstGeom prst="rect">
            <a:avLst/>
          </a:prstGeom>
        </p:spPr>
      </p:pic>
      <p:sp>
        <p:nvSpPr>
          <p:cNvPr id="23" name="角丸四角形吹き出し 22"/>
          <p:cNvSpPr/>
          <p:nvPr/>
        </p:nvSpPr>
        <p:spPr>
          <a:xfrm>
            <a:off x="6913173" y="3672572"/>
            <a:ext cx="1791404" cy="1554480"/>
          </a:xfrm>
          <a:prstGeom prst="wedgeRoundRectCallout">
            <a:avLst>
              <a:gd name="adj1" fmla="val -16891"/>
              <a:gd name="adj2" fmla="val -70121"/>
              <a:gd name="adj3" fmla="val 16667"/>
            </a:avLst>
          </a:prstGeom>
          <a:solidFill>
            <a:srgbClr val="CCFFFF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solidFill>
                  <a:schemeClr val="tx1"/>
                </a:solidFill>
              </a:rPr>
              <a:t>解説動画の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QR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コード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endParaRPr kumimoji="1" lang="en-US" altLang="ja-JP" sz="1200" dirty="0" smtClean="0">
              <a:solidFill>
                <a:schemeClr val="tx1"/>
              </a:solidFill>
            </a:endParaRPr>
          </a:p>
          <a:p>
            <a:endParaRPr kumimoji="1" lang="en-US" altLang="ja-JP" sz="1200" dirty="0">
              <a:solidFill>
                <a:schemeClr val="tx1"/>
              </a:solidFill>
            </a:endParaRPr>
          </a:p>
          <a:p>
            <a:endParaRPr kumimoji="1" lang="en-US" altLang="ja-JP" sz="1200" dirty="0" smtClean="0">
              <a:solidFill>
                <a:schemeClr val="tx1"/>
              </a:solidFill>
            </a:endParaRPr>
          </a:p>
          <a:p>
            <a:endParaRPr kumimoji="1" lang="en-US" altLang="ja-JP" sz="1200" dirty="0">
              <a:solidFill>
                <a:schemeClr val="tx1"/>
              </a:solidFill>
            </a:endParaRPr>
          </a:p>
          <a:p>
            <a:endParaRPr kumimoji="1" lang="en-US" altLang="ja-JP" sz="1200" dirty="0" smtClean="0">
              <a:solidFill>
                <a:schemeClr val="tx1"/>
              </a:solidFill>
            </a:endParaRPr>
          </a:p>
          <a:p>
            <a:endParaRPr kumimoji="1"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6583739" y="1415562"/>
            <a:ext cx="2464728" cy="3909960"/>
          </a:xfrm>
          <a:prstGeom prst="roundRect">
            <a:avLst/>
          </a:prstGeom>
          <a:noFill/>
          <a:ln w="317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475593" y="3415614"/>
            <a:ext cx="1425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75593" y="4097272"/>
            <a:ext cx="1425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725" y="3997928"/>
            <a:ext cx="1122018" cy="112201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520989" y="4128633"/>
            <a:ext cx="11356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解説</a:t>
            </a:r>
            <a:r>
              <a:rPr kumimoji="1" lang="ja-JP" altLang="en-US" sz="1100" dirty="0" smtClean="0"/>
              <a:t>動画は右の</a:t>
            </a:r>
            <a:r>
              <a:rPr kumimoji="1" lang="en-US" altLang="ja-JP" sz="1100" dirty="0" smtClean="0"/>
              <a:t>QR</a:t>
            </a:r>
            <a:r>
              <a:rPr kumimoji="1" lang="ja-JP" altLang="en-US" sz="1100" dirty="0" smtClean="0"/>
              <a:t>コードを読み取れば、ご覧いただけます。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66162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771</TotalTime>
  <Words>308</Words>
  <Application>Microsoft Office PowerPoint</Application>
  <PresentationFormat>画面に合わせる (4:3)</PresentationFormat>
  <Paragraphs>50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005869</cp:lastModifiedBy>
  <cp:revision>93</cp:revision>
  <cp:lastPrinted>2020-12-22T01:54:57Z</cp:lastPrinted>
  <dcterms:created xsi:type="dcterms:W3CDTF">2020-04-09T04:10:07Z</dcterms:created>
  <dcterms:modified xsi:type="dcterms:W3CDTF">2023-02-01T06:47:50Z</dcterms:modified>
</cp:coreProperties>
</file>