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711" r:id="rId1"/>
    <p:sldMasterId id="2147483723" r:id="rId2"/>
    <p:sldMasterId id="2147483733" r:id="rId3"/>
    <p:sldMasterId id="2147483743" r:id="rId4"/>
  </p:sldMasterIdLst>
  <p:notesMasterIdLst>
    <p:notesMasterId r:id="rId19"/>
  </p:notesMasterIdLst>
  <p:handoutMasterIdLst>
    <p:handoutMasterId r:id="rId20"/>
  </p:handoutMasterIdLst>
  <p:sldIdLst>
    <p:sldId id="598" r:id="rId5"/>
    <p:sldId id="594" r:id="rId6"/>
    <p:sldId id="582" r:id="rId7"/>
    <p:sldId id="583" r:id="rId8"/>
    <p:sldId id="519" r:id="rId9"/>
    <p:sldId id="584" r:id="rId10"/>
    <p:sldId id="535" r:id="rId11"/>
    <p:sldId id="593" r:id="rId12"/>
    <p:sldId id="585" r:id="rId13"/>
    <p:sldId id="586" r:id="rId14"/>
    <p:sldId id="597" r:id="rId15"/>
    <p:sldId id="538" r:id="rId16"/>
    <p:sldId id="596" r:id="rId17"/>
    <p:sldId id="592" r:id="rId18"/>
  </p:sldIdLst>
  <p:sldSz cx="6858000" cy="9906000" type="A4"/>
  <p:notesSz cx="6797675" cy="9926638"/>
  <p:defaultTextStyle>
    <a:defPPr>
      <a:defRPr lang="ja-JP"/>
    </a:defPPr>
    <a:lvl1pPr marL="0" algn="l" defTabSz="925880" rtl="0" eaLnBrk="1" latinLnBrk="0" hangingPunct="1">
      <a:defRPr kumimoji="1" sz="1822" kern="1200">
        <a:solidFill>
          <a:schemeClr val="tx1"/>
        </a:solidFill>
        <a:latin typeface="+mn-lt"/>
        <a:ea typeface="+mn-ea"/>
        <a:cs typeface="+mn-cs"/>
      </a:defRPr>
    </a:lvl1pPr>
    <a:lvl2pPr marL="462940" algn="l" defTabSz="925880" rtl="0" eaLnBrk="1" latinLnBrk="0" hangingPunct="1">
      <a:defRPr kumimoji="1" sz="1822" kern="1200">
        <a:solidFill>
          <a:schemeClr val="tx1"/>
        </a:solidFill>
        <a:latin typeface="+mn-lt"/>
        <a:ea typeface="+mn-ea"/>
        <a:cs typeface="+mn-cs"/>
      </a:defRPr>
    </a:lvl2pPr>
    <a:lvl3pPr marL="925880" algn="l" defTabSz="925880" rtl="0" eaLnBrk="1" latinLnBrk="0" hangingPunct="1">
      <a:defRPr kumimoji="1" sz="1822" kern="1200">
        <a:solidFill>
          <a:schemeClr val="tx1"/>
        </a:solidFill>
        <a:latin typeface="+mn-lt"/>
        <a:ea typeface="+mn-ea"/>
        <a:cs typeface="+mn-cs"/>
      </a:defRPr>
    </a:lvl3pPr>
    <a:lvl4pPr marL="1388820" algn="l" defTabSz="925880" rtl="0" eaLnBrk="1" latinLnBrk="0" hangingPunct="1">
      <a:defRPr kumimoji="1" sz="1822" kern="1200">
        <a:solidFill>
          <a:schemeClr val="tx1"/>
        </a:solidFill>
        <a:latin typeface="+mn-lt"/>
        <a:ea typeface="+mn-ea"/>
        <a:cs typeface="+mn-cs"/>
      </a:defRPr>
    </a:lvl4pPr>
    <a:lvl5pPr marL="1851759" algn="l" defTabSz="925880" rtl="0" eaLnBrk="1" latinLnBrk="0" hangingPunct="1">
      <a:defRPr kumimoji="1" sz="1822" kern="1200">
        <a:solidFill>
          <a:schemeClr val="tx1"/>
        </a:solidFill>
        <a:latin typeface="+mn-lt"/>
        <a:ea typeface="+mn-ea"/>
        <a:cs typeface="+mn-cs"/>
      </a:defRPr>
    </a:lvl5pPr>
    <a:lvl6pPr marL="2314699" algn="l" defTabSz="925880" rtl="0" eaLnBrk="1" latinLnBrk="0" hangingPunct="1">
      <a:defRPr kumimoji="1" sz="1822" kern="1200">
        <a:solidFill>
          <a:schemeClr val="tx1"/>
        </a:solidFill>
        <a:latin typeface="+mn-lt"/>
        <a:ea typeface="+mn-ea"/>
        <a:cs typeface="+mn-cs"/>
      </a:defRPr>
    </a:lvl6pPr>
    <a:lvl7pPr marL="2777640" algn="l" defTabSz="925880" rtl="0" eaLnBrk="1" latinLnBrk="0" hangingPunct="1">
      <a:defRPr kumimoji="1" sz="1822" kern="1200">
        <a:solidFill>
          <a:schemeClr val="tx1"/>
        </a:solidFill>
        <a:latin typeface="+mn-lt"/>
        <a:ea typeface="+mn-ea"/>
        <a:cs typeface="+mn-cs"/>
      </a:defRPr>
    </a:lvl7pPr>
    <a:lvl8pPr marL="3240579" algn="l" defTabSz="925880" rtl="0" eaLnBrk="1" latinLnBrk="0" hangingPunct="1">
      <a:defRPr kumimoji="1" sz="1822" kern="1200">
        <a:solidFill>
          <a:schemeClr val="tx1"/>
        </a:solidFill>
        <a:latin typeface="+mn-lt"/>
        <a:ea typeface="+mn-ea"/>
        <a:cs typeface="+mn-cs"/>
      </a:defRPr>
    </a:lvl8pPr>
    <a:lvl9pPr marL="3703519" algn="l" defTabSz="925880" rtl="0" eaLnBrk="1" latinLnBrk="0" hangingPunct="1">
      <a:defRPr kumimoji="1" sz="1822"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目次" id="{56F3223C-61A5-4D94-865C-3371F61C77B1}">
          <p14:sldIdLst/>
        </p14:section>
        <p14:section name="受給資格認定申請の流れ" id="{F62578C1-7512-4A18-8EB3-AF69B187DB5E}">
          <p14:sldIdLst>
            <p14:sldId id="598"/>
            <p14:sldId id="594"/>
          </p14:sldIdLst>
        </p14:section>
        <p14:section name="操作説明" id="{B940029A-0819-4E2F-82AA-DC5EE6D94629}">
          <p14:sldIdLst>
            <p14:sldId id="582"/>
            <p14:sldId id="583"/>
            <p14:sldId id="519"/>
            <p14:sldId id="584"/>
            <p14:sldId id="535"/>
            <p14:sldId id="593"/>
            <p14:sldId id="585"/>
            <p14:sldId id="586"/>
            <p14:sldId id="597"/>
            <p14:sldId id="538"/>
            <p14:sldId id="596"/>
            <p14:sldId id="592"/>
          </p14:sldIdLst>
        </p14:section>
      </p14:sectionLst>
    </p:ext>
    <p:ext uri="{EFAFB233-063F-42B5-8137-9DF3F51BA10A}">
      <p15:sldGuideLst xmlns:p15="http://schemas.microsoft.com/office/powerpoint/2012/main">
        <p15:guide id="1" orient="horz" pos="1351" userDrawn="1">
          <p15:clr>
            <a:srgbClr val="A4A3A4"/>
          </p15:clr>
        </p15:guide>
        <p15:guide id="2" pos="3135" userDrawn="1">
          <p15:clr>
            <a:srgbClr val="A4A3A4"/>
          </p15:clr>
        </p15:guide>
        <p15:guide id="3" orient="horz" pos="1124" userDrawn="1">
          <p15:clr>
            <a:srgbClr val="A4A3A4"/>
          </p15:clr>
        </p15:guide>
        <p15:guide id="4" pos="21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ttdata" initials="n" lastIdx="3" clrIdx="6">
    <p:extLst>
      <p:ext uri="{19B8F6BF-5375-455C-9EA6-DF929625EA0E}">
        <p15:presenceInfo xmlns:p15="http://schemas.microsoft.com/office/powerpoint/2012/main" userId="nttdata" providerId="None"/>
      </p:ext>
    </p:extLst>
  </p:cmAuthor>
  <p:cmAuthor id="1" name="koizumi" initials="k" lastIdx="4" clrIdx="0"/>
  <p:cmAuthor id="2" name="第三公共事業部" initials=" " lastIdx="2" clrIdx="1"/>
  <p:cmAuthor id="3" name="保田　衛一" initials="保田" lastIdx="4" clrIdx="2"/>
  <p:cmAuthor id="4" name="新里　理奈" initials="新里" lastIdx="18" clrIdx="3"/>
  <p:cmAuthor id="5" name="奥津雅宜" initials="奥津" lastIdx="15" clrIdx="4">
    <p:extLst>
      <p:ext uri="{19B8F6BF-5375-455C-9EA6-DF929625EA0E}">
        <p15:presenceInfo xmlns:p15="http://schemas.microsoft.com/office/powerpoint/2012/main" userId="奥津雅宜" providerId="None"/>
      </p:ext>
    </p:extLst>
  </p:cmAuthor>
  <p:cmAuthor id="6" name="SAITO, TAKAYUKI(NTTDATA)" initials="ST" lastIdx="3" clrIdx="5">
    <p:extLst>
      <p:ext uri="{19B8F6BF-5375-455C-9EA6-DF929625EA0E}">
        <p15:presenceInfo xmlns:p15="http://schemas.microsoft.com/office/powerpoint/2012/main" userId="S-1-5-21-3487021359-3618900095-1246490520-93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0000"/>
    <a:srgbClr val="F76F09"/>
    <a:srgbClr val="404040"/>
    <a:srgbClr val="EBEBFF"/>
    <a:srgbClr val="CCCCFF"/>
    <a:srgbClr val="FF6600"/>
    <a:srgbClr val="F93B07"/>
    <a:srgbClr val="ABCFD5"/>
    <a:srgbClr val="E1EEF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06799F8-075E-4A3A-A7F6-7FBC6576F1A4}" styleName="テーマ スタイル 2 - アクセント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50" autoAdjust="0"/>
    <p:restoredTop sz="95976" autoAdjust="0"/>
  </p:normalViewPr>
  <p:slideViewPr>
    <p:cSldViewPr snapToGrid="0">
      <p:cViewPr>
        <p:scale>
          <a:sx n="100" d="100"/>
          <a:sy n="100" d="100"/>
        </p:scale>
        <p:origin x="1867" y="58"/>
      </p:cViewPr>
      <p:guideLst>
        <p:guide orient="horz" pos="1351"/>
        <p:guide pos="3135"/>
        <p:guide orient="horz" pos="1124"/>
        <p:guide pos="2160"/>
      </p:guideLst>
    </p:cSldViewPr>
  </p:slideViewPr>
  <p:outlineViewPr>
    <p:cViewPr>
      <p:scale>
        <a:sx n="33" d="100"/>
        <a:sy n="33" d="100"/>
      </p:scale>
      <p:origin x="0" y="4356"/>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90" d="100"/>
          <a:sy n="90" d="100"/>
        </p:scale>
        <p:origin x="3696" y="72"/>
      </p:cViewPr>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5659" cy="498056"/>
          </a:xfrm>
          <a:prstGeom prst="rect">
            <a:avLst/>
          </a:prstGeom>
        </p:spPr>
        <p:txBody>
          <a:bodyPr vert="horz" lIns="91312" tIns="45656" rIns="91312" bIns="45656" rtlCol="0"/>
          <a:lstStyle>
            <a:lvl1pPr algn="l">
              <a:defRPr sz="1200"/>
            </a:lvl1pPr>
          </a:lstStyle>
          <a:p>
            <a:endParaRPr kumimoji="1" lang="ja-JP" altLang="en-US"/>
          </a:p>
        </p:txBody>
      </p:sp>
      <p:sp>
        <p:nvSpPr>
          <p:cNvPr id="4" name="フッター プレースホルダー 3"/>
          <p:cNvSpPr>
            <a:spLocks noGrp="1"/>
          </p:cNvSpPr>
          <p:nvPr>
            <p:ph type="ftr" sz="quarter" idx="2"/>
          </p:nvPr>
        </p:nvSpPr>
        <p:spPr>
          <a:xfrm>
            <a:off x="1" y="9428584"/>
            <a:ext cx="2945659" cy="498055"/>
          </a:xfrm>
          <a:prstGeom prst="rect">
            <a:avLst/>
          </a:prstGeom>
        </p:spPr>
        <p:txBody>
          <a:bodyPr vert="horz" lIns="91312" tIns="45656" rIns="91312" bIns="4565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4"/>
            <a:ext cx="2945659" cy="498055"/>
          </a:xfrm>
          <a:prstGeom prst="rect">
            <a:avLst/>
          </a:prstGeom>
        </p:spPr>
        <p:txBody>
          <a:bodyPr vert="horz" lIns="91312" tIns="45656" rIns="91312" bIns="45656" rtlCol="0" anchor="b"/>
          <a:lstStyle>
            <a:lvl1pPr algn="r">
              <a:defRPr sz="1200"/>
            </a:lvl1pPr>
          </a:lstStyle>
          <a:p>
            <a:fld id="{3DDF4258-8B54-E846-A716-B40C4AB7CB0A}" type="slidenum">
              <a:rPr kumimoji="1" lang="ja-JP" altLang="en-US" smtClean="0"/>
              <a:t>‹#›</a:t>
            </a:fld>
            <a:endParaRPr kumimoji="1" lang="ja-JP" altLang="en-US"/>
          </a:p>
        </p:txBody>
      </p:sp>
    </p:spTree>
    <p:extLst>
      <p:ext uri="{BB962C8B-B14F-4D97-AF65-F5344CB8AC3E}">
        <p14:creationId xmlns:p14="http://schemas.microsoft.com/office/powerpoint/2010/main" val="206037268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5659" cy="498056"/>
          </a:xfrm>
          <a:prstGeom prst="rect">
            <a:avLst/>
          </a:prstGeom>
        </p:spPr>
        <p:txBody>
          <a:bodyPr vert="horz" lIns="91312" tIns="45656" rIns="91312" bIns="4565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312" tIns="45656" rIns="91312" bIns="45656" rtlCol="0"/>
          <a:lstStyle>
            <a:lvl1pPr algn="r">
              <a:defRPr sz="1200"/>
            </a:lvl1pPr>
          </a:lstStyle>
          <a:p>
            <a:fld id="{187B8588-1665-0A4A-AD47-68FFFFC620D1}" type="datetimeFigureOut">
              <a:rPr kumimoji="1" lang="ja-JP" altLang="en-US" smtClean="0"/>
              <a:t>2023/2/24</a:t>
            </a:fld>
            <a:endParaRPr kumimoji="1" lang="ja-JP" altLang="en-US"/>
          </a:p>
        </p:txBody>
      </p:sp>
      <p:sp>
        <p:nvSpPr>
          <p:cNvPr id="4" name="スライド イメージ プレースホルダー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312" tIns="45656" rIns="91312" bIns="45656" rtlCol="0" anchor="ctr"/>
          <a:lstStyle/>
          <a:p>
            <a:endParaRPr lang="ja-JP" altLang="en-US"/>
          </a:p>
        </p:txBody>
      </p:sp>
      <p:sp>
        <p:nvSpPr>
          <p:cNvPr id="5" name="ノート プレースホルダー 4"/>
          <p:cNvSpPr>
            <a:spLocks noGrp="1"/>
          </p:cNvSpPr>
          <p:nvPr>
            <p:ph type="body" sz="quarter" idx="3"/>
          </p:nvPr>
        </p:nvSpPr>
        <p:spPr>
          <a:xfrm>
            <a:off x="679768" y="4777195"/>
            <a:ext cx="5438140" cy="3908613"/>
          </a:xfrm>
          <a:prstGeom prst="rect">
            <a:avLst/>
          </a:prstGeom>
        </p:spPr>
        <p:txBody>
          <a:bodyPr vert="horz" lIns="91312" tIns="45656" rIns="91312" bIns="4565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28584"/>
            <a:ext cx="2945659" cy="498055"/>
          </a:xfrm>
          <a:prstGeom prst="rect">
            <a:avLst/>
          </a:prstGeom>
        </p:spPr>
        <p:txBody>
          <a:bodyPr vert="horz" lIns="91312" tIns="45656" rIns="91312" bIns="4565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312" tIns="45656" rIns="91312" bIns="45656" rtlCol="0" anchor="b"/>
          <a:lstStyle>
            <a:lvl1pPr algn="r">
              <a:defRPr sz="1200"/>
            </a:lvl1pPr>
          </a:lstStyle>
          <a:p>
            <a:fld id="{AF9AAED7-EB68-B44B-A29A-E9CFE7A1147D}" type="slidenum">
              <a:rPr kumimoji="1" lang="ja-JP" altLang="en-US" smtClean="0"/>
              <a:t>‹#›</a:t>
            </a:fld>
            <a:endParaRPr kumimoji="1" lang="ja-JP" altLang="en-US"/>
          </a:p>
        </p:txBody>
      </p:sp>
    </p:spTree>
    <p:extLst>
      <p:ext uri="{BB962C8B-B14F-4D97-AF65-F5344CB8AC3E}">
        <p14:creationId xmlns:p14="http://schemas.microsoft.com/office/powerpoint/2010/main" val="241394081"/>
      </p:ext>
    </p:extLst>
  </p:cSld>
  <p:clrMap bg1="lt1" tx1="dk1" bg2="lt2" tx2="dk2" accent1="accent1" accent2="accent2" accent3="accent3" accent4="accent4" accent5="accent5" accent6="accent6" hlink="hlink" folHlink="folHlink"/>
  <p:hf sldNum="0" hdr="0" ftr="0" dt="0"/>
  <p:notesStyle>
    <a:lvl1pPr marL="0" algn="l" defTabSz="925880" rtl="0" eaLnBrk="1" latinLnBrk="0" hangingPunct="1">
      <a:defRPr kumimoji="1" sz="1215" kern="1200">
        <a:solidFill>
          <a:schemeClr val="tx1"/>
        </a:solidFill>
        <a:latin typeface="+mn-lt"/>
        <a:ea typeface="+mn-ea"/>
        <a:cs typeface="+mn-cs"/>
      </a:defRPr>
    </a:lvl1pPr>
    <a:lvl2pPr marL="462940" algn="l" defTabSz="925880" rtl="0" eaLnBrk="1" latinLnBrk="0" hangingPunct="1">
      <a:defRPr kumimoji="1" sz="1215" kern="1200">
        <a:solidFill>
          <a:schemeClr val="tx1"/>
        </a:solidFill>
        <a:latin typeface="+mn-lt"/>
        <a:ea typeface="+mn-ea"/>
        <a:cs typeface="+mn-cs"/>
      </a:defRPr>
    </a:lvl2pPr>
    <a:lvl3pPr marL="925880" algn="l" defTabSz="925880" rtl="0" eaLnBrk="1" latinLnBrk="0" hangingPunct="1">
      <a:defRPr kumimoji="1" sz="1215" kern="1200">
        <a:solidFill>
          <a:schemeClr val="tx1"/>
        </a:solidFill>
        <a:latin typeface="+mn-lt"/>
        <a:ea typeface="+mn-ea"/>
        <a:cs typeface="+mn-cs"/>
      </a:defRPr>
    </a:lvl3pPr>
    <a:lvl4pPr marL="1388820" algn="l" defTabSz="925880" rtl="0" eaLnBrk="1" latinLnBrk="0" hangingPunct="1">
      <a:defRPr kumimoji="1" sz="1215" kern="1200">
        <a:solidFill>
          <a:schemeClr val="tx1"/>
        </a:solidFill>
        <a:latin typeface="+mn-lt"/>
        <a:ea typeface="+mn-ea"/>
        <a:cs typeface="+mn-cs"/>
      </a:defRPr>
    </a:lvl4pPr>
    <a:lvl5pPr marL="1851759" algn="l" defTabSz="925880" rtl="0" eaLnBrk="1" latinLnBrk="0" hangingPunct="1">
      <a:defRPr kumimoji="1" sz="1215" kern="1200">
        <a:solidFill>
          <a:schemeClr val="tx1"/>
        </a:solidFill>
        <a:latin typeface="+mn-lt"/>
        <a:ea typeface="+mn-ea"/>
        <a:cs typeface="+mn-cs"/>
      </a:defRPr>
    </a:lvl5pPr>
    <a:lvl6pPr marL="2314699" algn="l" defTabSz="925880" rtl="0" eaLnBrk="1" latinLnBrk="0" hangingPunct="1">
      <a:defRPr kumimoji="1" sz="1215" kern="1200">
        <a:solidFill>
          <a:schemeClr val="tx1"/>
        </a:solidFill>
        <a:latin typeface="+mn-lt"/>
        <a:ea typeface="+mn-ea"/>
        <a:cs typeface="+mn-cs"/>
      </a:defRPr>
    </a:lvl6pPr>
    <a:lvl7pPr marL="2777640" algn="l" defTabSz="925880" rtl="0" eaLnBrk="1" latinLnBrk="0" hangingPunct="1">
      <a:defRPr kumimoji="1" sz="1215" kern="1200">
        <a:solidFill>
          <a:schemeClr val="tx1"/>
        </a:solidFill>
        <a:latin typeface="+mn-lt"/>
        <a:ea typeface="+mn-ea"/>
        <a:cs typeface="+mn-cs"/>
      </a:defRPr>
    </a:lvl7pPr>
    <a:lvl8pPr marL="3240579" algn="l" defTabSz="925880" rtl="0" eaLnBrk="1" latinLnBrk="0" hangingPunct="1">
      <a:defRPr kumimoji="1" sz="1215" kern="1200">
        <a:solidFill>
          <a:schemeClr val="tx1"/>
        </a:solidFill>
        <a:latin typeface="+mn-lt"/>
        <a:ea typeface="+mn-ea"/>
        <a:cs typeface="+mn-cs"/>
      </a:defRPr>
    </a:lvl8pPr>
    <a:lvl9pPr marL="3703519" algn="l" defTabSz="925880" rtl="0" eaLnBrk="1" latinLnBrk="0" hangingPunct="1">
      <a:defRPr kumimoji="1" sz="121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71113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1015859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3787376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93764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2842796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2637881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1081425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1417082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55990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2583822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2557351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1993829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2665070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a:p>
        </p:txBody>
      </p:sp>
      <p:sp>
        <p:nvSpPr>
          <p:cNvPr id="4" name="フッター プレースホルダー 3"/>
          <p:cNvSpPr>
            <a:spLocks noGrp="1"/>
          </p:cNvSpPr>
          <p:nvPr>
            <p:ph type="ftr" sz="quarter" idx="10"/>
          </p:nvPr>
        </p:nvSpPr>
        <p:spPr/>
        <p:txBody>
          <a:bodyPr/>
          <a:lstStyle/>
          <a:p>
            <a:endParaRPr lang="en-US" dirty="0"/>
          </a:p>
        </p:txBody>
      </p:sp>
      <p:sp>
        <p:nvSpPr>
          <p:cNvPr id="6" name="日付プレースホルダー 5"/>
          <p:cNvSpPr>
            <a:spLocks noGrp="1"/>
          </p:cNvSpPr>
          <p:nvPr>
            <p:ph type="dt" idx="12"/>
          </p:nvPr>
        </p:nvSpPr>
        <p:spPr/>
        <p:txBody>
          <a:bodyPr/>
          <a:lstStyle/>
          <a:p>
            <a:fld id="{3DEBEF12-D8D3-4D19-BC8B-38D3E6DB6DA5}" type="datetime1">
              <a:rPr lang="ja-JP" altLang="en-US" smtClean="0"/>
              <a:pPr/>
              <a:t>2023/2/24</a:t>
            </a:fld>
            <a:endParaRPr lang="en-US"/>
          </a:p>
        </p:txBody>
      </p:sp>
    </p:spTree>
    <p:extLst>
      <p:ext uri="{BB962C8B-B14F-4D97-AF65-F5344CB8AC3E}">
        <p14:creationId xmlns:p14="http://schemas.microsoft.com/office/powerpoint/2010/main" val="16712238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gif"/></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 Id="rId4" Type="http://schemas.openxmlformats.org/officeDocument/2006/relationships/image" Target="../media/image3.gi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 Id="rId4" Type="http://schemas.openxmlformats.org/officeDocument/2006/relationships/image" Target="../media/image3.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表紙A(白ロゴ)">
    <p:spTree>
      <p:nvGrpSpPr>
        <p:cNvPr id="1" name=""/>
        <p:cNvGrpSpPr/>
        <p:nvPr/>
      </p:nvGrpSpPr>
      <p:grpSpPr>
        <a:xfrm>
          <a:off x="0" y="0"/>
          <a:ext cx="0" cy="0"/>
          <a:chOff x="0" y="0"/>
          <a:chExt cx="0" cy="0"/>
        </a:xfrm>
      </p:grpSpPr>
      <p:pic>
        <p:nvPicPr>
          <p:cNvPr id="13" name="図 12"/>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6857999" cy="9906000"/>
          </a:xfrm>
          <a:prstGeom prst="rect">
            <a:avLst/>
          </a:prstGeom>
          <a:ln>
            <a:solidFill>
              <a:schemeClr val="accent1"/>
            </a:solidFill>
          </a:ln>
        </p:spPr>
      </p:pic>
      <p:sp>
        <p:nvSpPr>
          <p:cNvPr id="14" name="正方形/長方形 13"/>
          <p:cNvSpPr/>
          <p:nvPr userDrawn="1"/>
        </p:nvSpPr>
        <p:spPr>
          <a:xfrm>
            <a:off x="1" y="6809174"/>
            <a:ext cx="6858000" cy="3112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b="0" i="0" dirty="0">
              <a:latin typeface="HGPGothicE" charset="-128"/>
              <a:ea typeface="HGPGothicE" charset="-128"/>
            </a:endParaRPr>
          </a:p>
        </p:txBody>
      </p:sp>
      <p:pic>
        <p:nvPicPr>
          <p:cNvPr id="15" name="図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08401"/>
            <a:ext cx="2475691" cy="9297601"/>
          </a:xfrm>
          <a:prstGeom prst="rect">
            <a:avLst/>
          </a:prstGeom>
        </p:spPr>
      </p:pic>
      <p:pic>
        <p:nvPicPr>
          <p:cNvPr id="16" name="図 1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894195" y="372616"/>
            <a:ext cx="1818368" cy="1352000"/>
          </a:xfrm>
          <a:prstGeom prst="rect">
            <a:avLst/>
          </a:prstGeom>
        </p:spPr>
      </p:pic>
      <p:sp>
        <p:nvSpPr>
          <p:cNvPr id="17" name="Text Placeholder 2"/>
          <p:cNvSpPr>
            <a:spLocks noGrp="1"/>
          </p:cNvSpPr>
          <p:nvPr>
            <p:ph type="body" idx="16" hasCustomPrompt="1"/>
          </p:nvPr>
        </p:nvSpPr>
        <p:spPr>
          <a:xfrm>
            <a:off x="1528316" y="6947916"/>
            <a:ext cx="5290693" cy="1427724"/>
          </a:xfrm>
          <a:prstGeom prst="rect">
            <a:avLst/>
          </a:prstGeom>
          <a:effectLst/>
        </p:spPr>
        <p:txBody>
          <a:bodyPr anchor="t">
            <a:normAutofit/>
          </a:bodyPr>
          <a:lstStyle>
            <a:lvl1pPr marL="0" indent="0" fontAlgn="ctr">
              <a:spcBef>
                <a:spcPts val="0"/>
              </a:spcBef>
              <a:buNone/>
              <a:defRPr sz="2400" b="0" i="0" baseline="0">
                <a:solidFill>
                  <a:srgbClr val="FFFFFF"/>
                </a:solidFill>
                <a:latin typeface="HGPGothicE" charset="-128"/>
                <a:ea typeface="HGPGothicE" charset="-128"/>
                <a:cs typeface="HGPGothicE"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lvl="0"/>
            <a:r>
              <a:rPr lang="ja-JP" altLang="en-US"/>
              <a:t>［タイトル（１</a:t>
            </a:r>
            <a:r>
              <a:rPr lang="en-US" altLang="ja-JP"/>
              <a:t>〜</a:t>
            </a:r>
            <a:r>
              <a:rPr lang="ja-JP" altLang="en-US"/>
              <a:t>３行）］</a:t>
            </a:r>
            <a:endParaRPr lang="ja-JP" altLang="en-US" dirty="0"/>
          </a:p>
        </p:txBody>
      </p:sp>
      <p:sp>
        <p:nvSpPr>
          <p:cNvPr id="18" name="Text Placeholder 2"/>
          <p:cNvSpPr>
            <a:spLocks noGrp="1"/>
          </p:cNvSpPr>
          <p:nvPr>
            <p:ph type="body" idx="17" hasCustomPrompt="1"/>
          </p:nvPr>
        </p:nvSpPr>
        <p:spPr>
          <a:xfrm>
            <a:off x="1528316" y="8469882"/>
            <a:ext cx="5290693" cy="1423597"/>
          </a:xfrm>
          <a:prstGeom prst="rect">
            <a:avLst/>
          </a:prstGeom>
          <a:effectLst/>
        </p:spPr>
        <p:txBody>
          <a:bodyPr anchor="t">
            <a:normAutofit/>
          </a:bodyPr>
          <a:lstStyle>
            <a:lvl1pPr marL="0" marR="0" indent="0" algn="l" defTabSz="484862" rtl="0" eaLnBrk="1" fontAlgn="ctr" latinLnBrk="0" hangingPunct="1">
              <a:lnSpc>
                <a:spcPct val="100000"/>
              </a:lnSpc>
              <a:spcBef>
                <a:spcPts val="0"/>
              </a:spcBef>
              <a:spcAft>
                <a:spcPct val="0"/>
              </a:spcAft>
              <a:buClrTx/>
              <a:buSzTx/>
              <a:buFont typeface="Arial" pitchFamily="34" charset="0"/>
              <a:buNone/>
              <a:tabLst/>
              <a:defRPr sz="1800" b="0" i="0" baseline="0">
                <a:solidFill>
                  <a:srgbClr val="FFFFFF"/>
                </a:solidFill>
                <a:latin typeface="+mn-lt"/>
                <a:ea typeface="HGPGothicE" charset="-128"/>
                <a:cs typeface="HGPGothicE"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marL="0" marR="0" lvl="0" indent="0" algn="l" defTabSz="484862" rtl="0" eaLnBrk="1" fontAlgn="ctr" latinLnBrk="0" hangingPunct="1">
              <a:lnSpc>
                <a:spcPct val="100000"/>
              </a:lnSpc>
              <a:spcBef>
                <a:spcPts val="0"/>
              </a:spcBef>
              <a:spcAft>
                <a:spcPct val="0"/>
              </a:spcAft>
              <a:buClrTx/>
              <a:buSzTx/>
              <a:buFont typeface="Arial" pitchFamily="34" charset="0"/>
              <a:buNone/>
              <a:tabLst/>
              <a:defRPr/>
            </a:pPr>
            <a:r>
              <a:rPr lang="ja-JP" altLang="en-US"/>
              <a:t>○○○○年○○月○○日</a:t>
            </a:r>
            <a:br>
              <a:rPr lang="ja-JP" altLang="en-US"/>
            </a:br>
            <a:r>
              <a:rPr lang="ja-JP" altLang="en-US"/>
              <a:t>株式会社ＮＴＴデータ　○○○○</a:t>
            </a:r>
            <a:br>
              <a:rPr lang="ja-JP" altLang="en-US"/>
            </a:br>
            <a:r>
              <a:rPr lang="ja-JP" altLang="en-US"/>
              <a:t>○○○○○○○○○○○○</a:t>
            </a:r>
            <a:endParaRPr kumimoji="1" lang="ja-JP" altLang="en-US" dirty="0"/>
          </a:p>
        </p:txBody>
      </p:sp>
      <p:sp>
        <p:nvSpPr>
          <p:cNvPr id="19" name="TextBox 12"/>
          <p:cNvSpPr txBox="1"/>
          <p:nvPr userDrawn="1"/>
        </p:nvSpPr>
        <p:spPr>
          <a:xfrm>
            <a:off x="5705284" y="9709191"/>
            <a:ext cx="1113726" cy="246221"/>
          </a:xfrm>
          <a:prstGeom prst="rect">
            <a:avLst/>
          </a:prstGeom>
          <a:noFill/>
        </p:spPr>
        <p:txBody>
          <a:bodyPr wrap="square" tIns="0" bIns="0">
            <a:spAutoFit/>
          </a:bodyPr>
          <a:lstStyle/>
          <a:p>
            <a:pPr marL="0" marR="0" indent="0" algn="r" defTabSz="609555" rtl="0" eaLnBrk="1" fontAlgn="auto" latinLnBrk="0" hangingPunct="1">
              <a:lnSpc>
                <a:spcPct val="100000"/>
              </a:lnSpc>
              <a:spcBef>
                <a:spcPts val="0"/>
              </a:spcBef>
              <a:spcAft>
                <a:spcPts val="0"/>
              </a:spcAft>
              <a:buClrTx/>
              <a:buSzTx/>
              <a:buFontTx/>
              <a:buNone/>
              <a:tabLst/>
              <a:defRPr/>
            </a:pPr>
            <a:r>
              <a:rPr kumimoji="0" lang="en-US" altLang="ja-JP" sz="800" b="0" i="0" dirty="0">
                <a:solidFill>
                  <a:srgbClr val="FFFFFF"/>
                </a:solidFill>
                <a:latin typeface="HGPGothicE" charset="-128"/>
                <a:ea typeface="HGPGothicE" charset="-128"/>
                <a:cs typeface="Meiryo UI" pitchFamily="50" charset="-128"/>
              </a:rPr>
              <a:t>© 2017 NTT DATA Corporation</a:t>
            </a:r>
          </a:p>
        </p:txBody>
      </p:sp>
    </p:spTree>
    <p:extLst>
      <p:ext uri="{BB962C8B-B14F-4D97-AF65-F5344CB8AC3E}">
        <p14:creationId xmlns:p14="http://schemas.microsoft.com/office/powerpoint/2010/main" val="11573571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クロージングロゴ">
    <p:spTree>
      <p:nvGrpSpPr>
        <p:cNvPr id="1" name=""/>
        <p:cNvGrpSpPr/>
        <p:nvPr/>
      </p:nvGrpSpPr>
      <p:grpSpPr>
        <a:xfrm>
          <a:off x="0" y="0"/>
          <a:ext cx="0" cy="0"/>
          <a:chOff x="0" y="0"/>
          <a:chExt cx="0" cy="0"/>
        </a:xfrm>
      </p:grpSpPr>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97552"/>
            <a:ext cx="1440118" cy="5408448"/>
          </a:xfrm>
          <a:prstGeom prst="rect">
            <a:avLst/>
          </a:prstGeom>
        </p:spPr>
      </p:pic>
      <p:sp>
        <p:nvSpPr>
          <p:cNvPr id="8" name="TextBox 12"/>
          <p:cNvSpPr txBox="1"/>
          <p:nvPr userDrawn="1"/>
        </p:nvSpPr>
        <p:spPr>
          <a:xfrm>
            <a:off x="5636847" y="9505809"/>
            <a:ext cx="1113726" cy="246221"/>
          </a:xfrm>
          <a:prstGeom prst="rect">
            <a:avLst/>
          </a:prstGeom>
          <a:noFill/>
        </p:spPr>
        <p:txBody>
          <a:bodyPr wrap="square" tIns="0" bIns="0">
            <a:spAutoFit/>
          </a:bodyPr>
          <a:lstStyle/>
          <a:p>
            <a:pPr marL="0" marR="0" indent="0" algn="r" defTabSz="609555" rtl="0" eaLnBrk="1" fontAlgn="auto" latinLnBrk="0" hangingPunct="1">
              <a:lnSpc>
                <a:spcPct val="100000"/>
              </a:lnSpc>
              <a:spcBef>
                <a:spcPts val="0"/>
              </a:spcBef>
              <a:spcAft>
                <a:spcPts val="0"/>
              </a:spcAft>
              <a:buClrTx/>
              <a:buSzTx/>
              <a:buFontTx/>
              <a:buNone/>
              <a:tabLst/>
              <a:defRPr/>
            </a:pPr>
            <a:r>
              <a:rPr kumimoji="0" lang="en-US" altLang="ja-JP" sz="800" b="0" i="0" dirty="0">
                <a:solidFill>
                  <a:schemeClr val="tx1"/>
                </a:solidFill>
                <a:latin typeface="HGPGothicE" charset="-128"/>
                <a:ea typeface="HGPGothicE" charset="-128"/>
                <a:cs typeface="Meiryo UI" pitchFamily="50" charset="-128"/>
              </a:rPr>
              <a:t>© 2017 NTT DATA Corporation</a:t>
            </a:r>
          </a:p>
        </p:txBody>
      </p:sp>
      <p:pic>
        <p:nvPicPr>
          <p:cNvPr id="9" name="図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83664" y="4298800"/>
            <a:ext cx="2490673" cy="1372765"/>
          </a:xfrm>
          <a:prstGeom prst="rect">
            <a:avLst/>
          </a:prstGeom>
        </p:spPr>
      </p:pic>
    </p:spTree>
    <p:extLst>
      <p:ext uri="{BB962C8B-B14F-4D97-AF65-F5344CB8AC3E}">
        <p14:creationId xmlns:p14="http://schemas.microsoft.com/office/powerpoint/2010/main" val="266896285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表紙A(白ロゴ)">
    <p:spTree>
      <p:nvGrpSpPr>
        <p:cNvPr id="1" name=""/>
        <p:cNvGrpSpPr/>
        <p:nvPr/>
      </p:nvGrpSpPr>
      <p:grpSpPr>
        <a:xfrm>
          <a:off x="0" y="0"/>
          <a:ext cx="0" cy="0"/>
          <a:chOff x="0" y="0"/>
          <a:chExt cx="0" cy="0"/>
        </a:xfrm>
      </p:grpSpPr>
      <p:pic>
        <p:nvPicPr>
          <p:cNvPr id="13" name="図 12"/>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6857999" cy="9906000"/>
          </a:xfrm>
          <a:prstGeom prst="rect">
            <a:avLst/>
          </a:prstGeom>
          <a:ln>
            <a:solidFill>
              <a:schemeClr val="accent1"/>
            </a:solidFill>
          </a:ln>
        </p:spPr>
      </p:pic>
      <p:sp>
        <p:nvSpPr>
          <p:cNvPr id="14" name="正方形/長方形 13"/>
          <p:cNvSpPr/>
          <p:nvPr userDrawn="1"/>
        </p:nvSpPr>
        <p:spPr>
          <a:xfrm>
            <a:off x="1" y="6809174"/>
            <a:ext cx="6858000" cy="3112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00" dirty="0">
              <a:solidFill>
                <a:srgbClr val="FFFFFF"/>
              </a:solidFill>
            </a:endParaRPr>
          </a:p>
        </p:txBody>
      </p:sp>
      <p:pic>
        <p:nvPicPr>
          <p:cNvPr id="15" name="図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08401"/>
            <a:ext cx="2475691" cy="9297601"/>
          </a:xfrm>
          <a:prstGeom prst="rect">
            <a:avLst/>
          </a:prstGeom>
        </p:spPr>
      </p:pic>
      <p:pic>
        <p:nvPicPr>
          <p:cNvPr id="16" name="図 1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894195" y="372616"/>
            <a:ext cx="1818368" cy="1352000"/>
          </a:xfrm>
          <a:prstGeom prst="rect">
            <a:avLst/>
          </a:prstGeom>
        </p:spPr>
      </p:pic>
      <p:sp>
        <p:nvSpPr>
          <p:cNvPr id="17" name="Text Placeholder 2"/>
          <p:cNvSpPr>
            <a:spLocks noGrp="1"/>
          </p:cNvSpPr>
          <p:nvPr>
            <p:ph type="body" idx="16" hasCustomPrompt="1"/>
          </p:nvPr>
        </p:nvSpPr>
        <p:spPr>
          <a:xfrm>
            <a:off x="1528316" y="6947916"/>
            <a:ext cx="5290693" cy="1427724"/>
          </a:xfrm>
          <a:prstGeom prst="rect">
            <a:avLst/>
          </a:prstGeom>
          <a:effectLst/>
        </p:spPr>
        <p:txBody>
          <a:bodyPr anchor="t">
            <a:normAutofit/>
          </a:bodyPr>
          <a:lstStyle>
            <a:lvl1pPr marL="0" indent="0" fontAlgn="ctr">
              <a:spcBef>
                <a:spcPts val="0"/>
              </a:spcBef>
              <a:buNone/>
              <a:defRPr sz="2400" b="0" i="0" baseline="0">
                <a:solidFill>
                  <a:srgbClr val="FFFFFF"/>
                </a:solidFill>
                <a:latin typeface="HGPGothicE" charset="-128"/>
                <a:ea typeface="HGPGothicE" charset="-128"/>
                <a:cs typeface="HGPGothicE"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lvl="0"/>
            <a:r>
              <a:rPr lang="ja-JP" altLang="en-US"/>
              <a:t>［タイトル（１</a:t>
            </a:r>
            <a:r>
              <a:rPr lang="en-US" altLang="ja-JP"/>
              <a:t>〜</a:t>
            </a:r>
            <a:r>
              <a:rPr lang="ja-JP" altLang="en-US"/>
              <a:t>３行）］</a:t>
            </a:r>
            <a:endParaRPr lang="ja-JP" altLang="en-US" dirty="0"/>
          </a:p>
        </p:txBody>
      </p:sp>
      <p:sp>
        <p:nvSpPr>
          <p:cNvPr id="18" name="Text Placeholder 2"/>
          <p:cNvSpPr>
            <a:spLocks noGrp="1"/>
          </p:cNvSpPr>
          <p:nvPr>
            <p:ph type="body" idx="17" hasCustomPrompt="1"/>
          </p:nvPr>
        </p:nvSpPr>
        <p:spPr>
          <a:xfrm>
            <a:off x="1528316" y="8469882"/>
            <a:ext cx="5290693" cy="1423597"/>
          </a:xfrm>
          <a:prstGeom prst="rect">
            <a:avLst/>
          </a:prstGeom>
          <a:effectLst/>
        </p:spPr>
        <p:txBody>
          <a:bodyPr anchor="t">
            <a:normAutofit/>
          </a:bodyPr>
          <a:lstStyle>
            <a:lvl1pPr marL="0" marR="0" indent="0" algn="l" defTabSz="484862" rtl="0" eaLnBrk="1" fontAlgn="ctr" latinLnBrk="0" hangingPunct="1">
              <a:lnSpc>
                <a:spcPct val="100000"/>
              </a:lnSpc>
              <a:spcBef>
                <a:spcPts val="0"/>
              </a:spcBef>
              <a:spcAft>
                <a:spcPct val="0"/>
              </a:spcAft>
              <a:buClrTx/>
              <a:buSzTx/>
              <a:buFont typeface="Arial" pitchFamily="34" charset="0"/>
              <a:buNone/>
              <a:tabLst/>
              <a:defRPr sz="1800" b="0" i="0" baseline="0">
                <a:solidFill>
                  <a:srgbClr val="FFFFFF"/>
                </a:solidFill>
                <a:latin typeface="+mn-lt"/>
                <a:ea typeface="HGPGothicE" charset="-128"/>
                <a:cs typeface="HGPGothicE"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marL="0" marR="0" lvl="0" indent="0" algn="l" defTabSz="484862" rtl="0" eaLnBrk="1" fontAlgn="ctr" latinLnBrk="0" hangingPunct="1">
              <a:lnSpc>
                <a:spcPct val="100000"/>
              </a:lnSpc>
              <a:spcBef>
                <a:spcPts val="0"/>
              </a:spcBef>
              <a:spcAft>
                <a:spcPct val="0"/>
              </a:spcAft>
              <a:buClrTx/>
              <a:buSzTx/>
              <a:buFont typeface="Arial" pitchFamily="34" charset="0"/>
              <a:buNone/>
              <a:tabLst/>
              <a:defRPr/>
            </a:pPr>
            <a:r>
              <a:rPr lang="ja-JP" altLang="en-US"/>
              <a:t>○○○○年○○月○○日</a:t>
            </a:r>
            <a:br>
              <a:rPr lang="ja-JP" altLang="en-US"/>
            </a:br>
            <a:r>
              <a:rPr lang="ja-JP" altLang="en-US"/>
              <a:t>株式会社ＮＴＴデータ　○○○○</a:t>
            </a:r>
            <a:br>
              <a:rPr lang="ja-JP" altLang="en-US"/>
            </a:br>
            <a:r>
              <a:rPr lang="ja-JP" altLang="en-US"/>
              <a:t>○○○○○○○○○○○○</a:t>
            </a:r>
            <a:endParaRPr kumimoji="1" lang="ja-JP" altLang="en-US" dirty="0"/>
          </a:p>
        </p:txBody>
      </p:sp>
      <p:sp>
        <p:nvSpPr>
          <p:cNvPr id="19" name="TextBox 12"/>
          <p:cNvSpPr txBox="1"/>
          <p:nvPr userDrawn="1"/>
        </p:nvSpPr>
        <p:spPr>
          <a:xfrm>
            <a:off x="5705284" y="9709191"/>
            <a:ext cx="1113726" cy="246221"/>
          </a:xfrm>
          <a:prstGeom prst="rect">
            <a:avLst/>
          </a:prstGeom>
          <a:noFill/>
        </p:spPr>
        <p:txBody>
          <a:bodyPr wrap="square" tIns="0" bIns="0">
            <a:spAutoFit/>
          </a:bodyPr>
          <a:lstStyle/>
          <a:p>
            <a:pPr algn="r" defTabSz="609555">
              <a:defRPr/>
            </a:pPr>
            <a:r>
              <a:rPr kumimoji="0" lang="en-US" altLang="ja-JP" sz="800" dirty="0">
                <a:solidFill>
                  <a:srgbClr val="FFFFFF"/>
                </a:solidFill>
                <a:cs typeface="Meiryo UI" pitchFamily="50" charset="-128"/>
              </a:rPr>
              <a:t>© 2017 NTT DATA Corporation</a:t>
            </a:r>
          </a:p>
        </p:txBody>
      </p:sp>
    </p:spTree>
    <p:extLst>
      <p:ext uri="{BB962C8B-B14F-4D97-AF65-F5344CB8AC3E}">
        <p14:creationId xmlns:p14="http://schemas.microsoft.com/office/powerpoint/2010/main" val="1020460760"/>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表紙B(Human Blue ロゴ)">
    <p:spTree>
      <p:nvGrpSpPr>
        <p:cNvPr id="1" name=""/>
        <p:cNvGrpSpPr/>
        <p:nvPr/>
      </p:nvGrpSpPr>
      <p:grpSpPr>
        <a:xfrm>
          <a:off x="0" y="0"/>
          <a:ext cx="0" cy="0"/>
          <a:chOff x="0" y="0"/>
          <a:chExt cx="0" cy="0"/>
        </a:xfrm>
      </p:grpSpPr>
      <p:sp>
        <p:nvSpPr>
          <p:cNvPr id="11" name="正方形/長方形 10"/>
          <p:cNvSpPr/>
          <p:nvPr userDrawn="1"/>
        </p:nvSpPr>
        <p:spPr>
          <a:xfrm>
            <a:off x="1" y="3369591"/>
            <a:ext cx="6858000" cy="3112427"/>
          </a:xfrm>
          <a:prstGeom prst="rect">
            <a:avLst/>
          </a:prstGeom>
          <a:solidFill>
            <a:srgbClr val="E1E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00" dirty="0">
              <a:solidFill>
                <a:srgbClr val="FFFFFF"/>
              </a:solidFill>
            </a:endParaRPr>
          </a:p>
        </p:txBody>
      </p:sp>
      <p:sp>
        <p:nvSpPr>
          <p:cNvPr id="10" name="Text Placeholder 2"/>
          <p:cNvSpPr>
            <a:spLocks noGrp="1"/>
          </p:cNvSpPr>
          <p:nvPr>
            <p:ph type="body" idx="16" hasCustomPrompt="1"/>
          </p:nvPr>
        </p:nvSpPr>
        <p:spPr>
          <a:xfrm>
            <a:off x="1528316" y="3989875"/>
            <a:ext cx="5290693" cy="1427724"/>
          </a:xfrm>
          <a:prstGeom prst="rect">
            <a:avLst/>
          </a:prstGeom>
          <a:effectLst/>
        </p:spPr>
        <p:txBody>
          <a:bodyPr anchor="t">
            <a:normAutofit/>
          </a:bodyPr>
          <a:lstStyle>
            <a:lvl1pPr marL="0" indent="0" fontAlgn="ctr">
              <a:spcBef>
                <a:spcPts val="0"/>
              </a:spcBef>
              <a:buNone/>
              <a:defRPr sz="2400" b="0" i="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lvl="0"/>
            <a:r>
              <a:rPr lang="ja-JP" altLang="en-US" dirty="0"/>
              <a:t>［タイトル（１</a:t>
            </a:r>
            <a:r>
              <a:rPr lang="en-US" altLang="ja-JP" dirty="0"/>
              <a:t>〜</a:t>
            </a:r>
            <a:r>
              <a:rPr lang="ja-JP" altLang="en-US" dirty="0"/>
              <a:t>３行）］</a:t>
            </a:r>
          </a:p>
        </p:txBody>
      </p:sp>
      <p:sp>
        <p:nvSpPr>
          <p:cNvPr id="8" name="Text Placeholder 2"/>
          <p:cNvSpPr>
            <a:spLocks noGrp="1"/>
          </p:cNvSpPr>
          <p:nvPr>
            <p:ph type="body" idx="17" hasCustomPrompt="1"/>
          </p:nvPr>
        </p:nvSpPr>
        <p:spPr>
          <a:xfrm>
            <a:off x="1528316" y="5511841"/>
            <a:ext cx="5290693" cy="445519"/>
          </a:xfrm>
          <a:prstGeom prst="rect">
            <a:avLst/>
          </a:prstGeom>
          <a:effectLst/>
        </p:spPr>
        <p:txBody>
          <a:bodyPr anchor="t">
            <a:normAutofit/>
          </a:bodyPr>
          <a:lstStyle>
            <a:lvl1pPr marL="0" marR="0" indent="0" algn="l" defTabSz="484862" rtl="0" eaLnBrk="1" fontAlgn="ctr" latinLnBrk="0" hangingPunct="1">
              <a:lnSpc>
                <a:spcPct val="100000"/>
              </a:lnSpc>
              <a:spcBef>
                <a:spcPts val="0"/>
              </a:spcBef>
              <a:spcAft>
                <a:spcPct val="0"/>
              </a:spcAft>
              <a:buClrTx/>
              <a:buSzTx/>
              <a:buFont typeface="Arial" pitchFamily="34" charset="0"/>
              <a:buNone/>
              <a:tabLst/>
              <a:defRPr sz="1800" b="0" i="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marL="0" marR="0" lvl="0" indent="0" algn="l" defTabSz="484862" rtl="0" eaLnBrk="1" fontAlgn="ctr" latinLnBrk="0" hangingPunct="1">
              <a:lnSpc>
                <a:spcPct val="100000"/>
              </a:lnSpc>
              <a:spcBef>
                <a:spcPts val="0"/>
              </a:spcBef>
              <a:spcAft>
                <a:spcPct val="0"/>
              </a:spcAft>
              <a:buClrTx/>
              <a:buSzTx/>
              <a:buFont typeface="Arial" pitchFamily="34" charset="0"/>
              <a:buNone/>
              <a:tabLst/>
              <a:defRPr/>
            </a:pPr>
            <a:r>
              <a:rPr lang="ja-JP" altLang="en-US" dirty="0"/>
              <a:t>○○○○年○○月○○日</a:t>
            </a:r>
            <a:br>
              <a:rPr lang="ja-JP" altLang="en-US" dirty="0"/>
            </a:br>
            <a:r>
              <a:rPr lang="ja-JP" altLang="en-US" dirty="0"/>
              <a:t>株式会社ＮＴＴデータ　○○○○</a:t>
            </a:r>
            <a:br>
              <a:rPr lang="ja-JP" altLang="en-US" dirty="0"/>
            </a:br>
            <a:r>
              <a:rPr lang="ja-JP" altLang="en-US" dirty="0"/>
              <a:t>○○○○○○○○○○○○</a:t>
            </a:r>
            <a:endParaRPr kumimoji="1" lang="ja-JP" altLang="en-US" dirty="0"/>
          </a:p>
        </p:txBody>
      </p:sp>
    </p:spTree>
    <p:extLst>
      <p:ext uri="{BB962C8B-B14F-4D97-AF65-F5344CB8AC3E}">
        <p14:creationId xmlns:p14="http://schemas.microsoft.com/office/powerpoint/2010/main" val="18404778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目次">
    <p:spTree>
      <p:nvGrpSpPr>
        <p:cNvPr id="1" name=""/>
        <p:cNvGrpSpPr/>
        <p:nvPr/>
      </p:nvGrpSpPr>
      <p:grpSpPr>
        <a:xfrm>
          <a:off x="0" y="0"/>
          <a:ext cx="0" cy="0"/>
          <a:chOff x="0" y="0"/>
          <a:chExt cx="0" cy="0"/>
        </a:xfrm>
      </p:grpSpPr>
      <p:sp>
        <p:nvSpPr>
          <p:cNvPr id="7" name="コンテンツ プレースホルダー 2"/>
          <p:cNvSpPr>
            <a:spLocks noGrp="1"/>
          </p:cNvSpPr>
          <p:nvPr>
            <p:ph idx="1" hasCustomPrompt="1"/>
          </p:nvPr>
        </p:nvSpPr>
        <p:spPr>
          <a:xfrm>
            <a:off x="1484730" y="1312596"/>
            <a:ext cx="5035161" cy="8008000"/>
          </a:xfrm>
          <a:prstGeom prst="rect">
            <a:avLst/>
          </a:prstGeom>
        </p:spPr>
        <p:txBody>
          <a:bodyPr lIns="183600" rIns="183600"/>
          <a:lstStyle>
            <a:lvl1pPr marL="457200" indent="-457200" fontAlgn="ctr">
              <a:spcBef>
                <a:spcPts val="0"/>
              </a:spcBef>
              <a:spcAft>
                <a:spcPts val="0"/>
              </a:spcAft>
              <a:buFont typeface="+mj-lt"/>
              <a:buAutoNum type="arabicPeriod"/>
              <a:defRPr sz="2000" b="0" i="0" spc="100" baseline="0">
                <a:solidFill>
                  <a:schemeClr val="tx1"/>
                </a:solidFill>
                <a:latin typeface="HGPGothicE" charset="-128"/>
                <a:ea typeface="HGPGothicE" charset="-128"/>
                <a:cs typeface="HGPGothicE" charset="-128"/>
              </a:defRPr>
            </a:lvl1pPr>
            <a:lvl2pPr marL="609555" indent="0" fontAlgn="ctr">
              <a:spcBef>
                <a:spcPts val="0"/>
              </a:spcBef>
              <a:spcAft>
                <a:spcPts val="0"/>
              </a:spcAft>
              <a:buFontTx/>
              <a:buNone/>
              <a:defRPr sz="2000" b="0" i="0" spc="100">
                <a:solidFill>
                  <a:schemeClr val="tx1"/>
                </a:solidFill>
                <a:latin typeface="HGPGothicE" charset="-128"/>
                <a:ea typeface="HGPGothicE" charset="-128"/>
                <a:cs typeface="HGPGothicE" charset="-128"/>
              </a:defRPr>
            </a:lvl2pPr>
            <a:lvl3pPr marL="1219108" indent="0" fontAlgn="ctr">
              <a:spcBef>
                <a:spcPts val="0"/>
              </a:spcBef>
              <a:spcAft>
                <a:spcPts val="0"/>
              </a:spcAft>
              <a:buFontTx/>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目次を入力</a:t>
            </a:r>
          </a:p>
        </p:txBody>
      </p:sp>
      <p:sp>
        <p:nvSpPr>
          <p:cNvPr id="10" name="テキスト プレースホルダー 9"/>
          <p:cNvSpPr>
            <a:spLocks noGrp="1"/>
          </p:cNvSpPr>
          <p:nvPr>
            <p:ph type="body" sz="quarter" idx="10" hasCustomPrompt="1"/>
          </p:nvPr>
        </p:nvSpPr>
        <p:spPr>
          <a:xfrm>
            <a:off x="119207" y="2524"/>
            <a:ext cx="6631365" cy="1055599"/>
          </a:xfrm>
          <a:prstGeom prst="rect">
            <a:avLst/>
          </a:prstGeom>
        </p:spPr>
        <p:txBody>
          <a:bodyPr anchor="ctr" anchorCtr="0">
            <a:normAutofit/>
          </a:bodyPr>
          <a:lstStyle>
            <a:lvl1pPr marL="0" indent="0">
              <a:buFontTx/>
              <a:buNone/>
              <a:defRPr sz="2400" baseline="0">
                <a:solidFill>
                  <a:schemeClr val="tx1"/>
                </a:solidFill>
                <a:latin typeface="+mj-ea"/>
                <a:ea typeface="+mj-ea"/>
              </a:defRPr>
            </a:lvl1pPr>
          </a:lstStyle>
          <a:p>
            <a:pPr marL="226468" marR="0" lvl="0" indent="-226468" algn="l" defTabSz="609555" rtl="0" eaLnBrk="1" fontAlgn="base" latinLnBrk="0" hangingPunct="1">
              <a:lnSpc>
                <a:spcPct val="100000"/>
              </a:lnSpc>
              <a:spcBef>
                <a:spcPct val="20000"/>
              </a:spcBef>
              <a:spcAft>
                <a:spcPct val="0"/>
              </a:spcAft>
              <a:buClrTx/>
              <a:buSzTx/>
              <a:buFont typeface="Arial" pitchFamily="34" charset="0"/>
              <a:buNone/>
              <a:tabLst/>
              <a:defRPr/>
            </a:pPr>
            <a:r>
              <a:rPr kumimoji="1" lang="ja-JP" altLang="en-US"/>
              <a:t>［目次］</a:t>
            </a:r>
            <a:endParaRPr kumimoji="1" lang="ja-JP" altLang="en-US" dirty="0"/>
          </a:p>
        </p:txBody>
      </p:sp>
      <p:sp>
        <p:nvSpPr>
          <p:cNvPr id="12" name="TextBox 16"/>
          <p:cNvSpPr txBox="1"/>
          <p:nvPr userDrawn="1"/>
        </p:nvSpPr>
        <p:spPr>
          <a:xfrm>
            <a:off x="3196997" y="9463252"/>
            <a:ext cx="464006" cy="184666"/>
          </a:xfrm>
          <a:prstGeom prst="rect">
            <a:avLst/>
          </a:prstGeom>
          <a:noFill/>
        </p:spPr>
        <p:txBody>
          <a:bodyPr wrap="square" tIns="0" bIns="0">
            <a:spAutoFit/>
          </a:bodyPr>
          <a:lstStyle/>
          <a:p>
            <a:pPr algn="ctr">
              <a:defRPr/>
            </a:pPr>
            <a:fld id="{0F9AC1C8-10F2-4A77-9A6E-9375F974715F}" type="slidenum">
              <a:rPr lang="en-US" sz="1200">
                <a:solidFill>
                  <a:srgbClr val="404040"/>
                </a:solidFill>
                <a:cs typeface="HGPGothicE" charset="-128"/>
              </a:rPr>
              <a:pPr algn="ctr">
                <a:defRPr/>
              </a:pPr>
              <a:t>‹#›</a:t>
            </a:fld>
            <a:endParaRPr lang="en-US" sz="1200" dirty="0">
              <a:solidFill>
                <a:srgbClr val="404040"/>
              </a:solidFill>
              <a:cs typeface="HGPGothicE" charset="-128"/>
            </a:endParaRPr>
          </a:p>
        </p:txBody>
      </p:sp>
    </p:spTree>
    <p:extLst>
      <p:ext uri="{BB962C8B-B14F-4D97-AF65-F5344CB8AC3E}">
        <p14:creationId xmlns:p14="http://schemas.microsoft.com/office/powerpoint/2010/main" val="7705734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中扉">
    <p:bg>
      <p:bgPr>
        <a:solidFill>
          <a:srgbClr val="E1EEF0"/>
        </a:solidFill>
        <a:effectLst/>
      </p:bgPr>
    </p:bg>
    <p:spTree>
      <p:nvGrpSpPr>
        <p:cNvPr id="1" name=""/>
        <p:cNvGrpSpPr/>
        <p:nvPr/>
      </p:nvGrpSpPr>
      <p:grpSpPr>
        <a:xfrm>
          <a:off x="0" y="0"/>
          <a:ext cx="0" cy="0"/>
          <a:chOff x="0" y="0"/>
          <a:chExt cx="0" cy="0"/>
        </a:xfrm>
      </p:grpSpPr>
      <p:sp>
        <p:nvSpPr>
          <p:cNvPr id="7" name="タイトル 1"/>
          <p:cNvSpPr>
            <a:spLocks noGrp="1"/>
          </p:cNvSpPr>
          <p:nvPr>
            <p:ph type="title" hasCustomPrompt="1"/>
          </p:nvPr>
        </p:nvSpPr>
        <p:spPr>
          <a:xfrm>
            <a:off x="1071692" y="1312596"/>
            <a:ext cx="4700337" cy="6373435"/>
          </a:xfrm>
          <a:prstGeom prst="rect">
            <a:avLst/>
          </a:prstGeom>
        </p:spPr>
        <p:txBody>
          <a:bodyPr anchor="ctr" anchorCtr="1">
            <a:normAutofit/>
          </a:bodyPr>
          <a:lstStyle>
            <a:lvl1pPr algn="ctr">
              <a:defRPr sz="2400" spc="200" baseline="0">
                <a:solidFill>
                  <a:schemeClr val="tx1"/>
                </a:solidFill>
              </a:defRPr>
            </a:lvl1pPr>
          </a:lstStyle>
          <a:p>
            <a:r>
              <a:rPr kumimoji="1" lang="ja-JP" altLang="en-US" dirty="0"/>
              <a:t>［中扉］</a:t>
            </a:r>
          </a:p>
        </p:txBody>
      </p:sp>
      <p:sp>
        <p:nvSpPr>
          <p:cNvPr id="14" name="TextBox 16"/>
          <p:cNvSpPr txBox="1"/>
          <p:nvPr userDrawn="1"/>
        </p:nvSpPr>
        <p:spPr>
          <a:xfrm>
            <a:off x="3208047" y="9463252"/>
            <a:ext cx="464006" cy="184666"/>
          </a:xfrm>
          <a:prstGeom prst="rect">
            <a:avLst/>
          </a:prstGeom>
          <a:noFill/>
        </p:spPr>
        <p:txBody>
          <a:bodyPr wrap="square" tIns="0" bIns="0">
            <a:spAutoFit/>
          </a:bodyPr>
          <a:lstStyle/>
          <a:p>
            <a:pPr algn="ctr">
              <a:defRPr/>
            </a:pPr>
            <a:fld id="{0F9AC1C8-10F2-4A77-9A6E-9375F974715F}" type="slidenum">
              <a:rPr lang="en-US" sz="1200">
                <a:solidFill>
                  <a:srgbClr val="FFFFFF"/>
                </a:solidFill>
                <a:cs typeface="HGPGothicE" charset="-128"/>
              </a:rPr>
              <a:pPr algn="ctr">
                <a:defRPr/>
              </a:pPr>
              <a:t>‹#›</a:t>
            </a:fld>
            <a:endParaRPr lang="en-US" sz="1200" dirty="0">
              <a:solidFill>
                <a:srgbClr val="FFFFFF"/>
              </a:solidFill>
              <a:cs typeface="HGPGothicE" charset="-128"/>
            </a:endParaRPr>
          </a:p>
        </p:txBody>
      </p:sp>
    </p:spTree>
    <p:extLst>
      <p:ext uri="{BB962C8B-B14F-4D97-AF65-F5344CB8AC3E}">
        <p14:creationId xmlns:p14="http://schemas.microsoft.com/office/powerpoint/2010/main" val="425978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とコンテンツA">
    <p:spTree>
      <p:nvGrpSpPr>
        <p:cNvPr id="1" name=""/>
        <p:cNvGrpSpPr/>
        <p:nvPr/>
      </p:nvGrpSpPr>
      <p:grpSpPr>
        <a:xfrm>
          <a:off x="0" y="0"/>
          <a:ext cx="0" cy="0"/>
          <a:chOff x="0" y="0"/>
          <a:chExt cx="0" cy="0"/>
        </a:xfrm>
      </p:grpSpPr>
      <p:sp>
        <p:nvSpPr>
          <p:cNvPr id="4" name="コンテンツ プレースホルダー 2"/>
          <p:cNvSpPr>
            <a:spLocks noGrp="1"/>
          </p:cNvSpPr>
          <p:nvPr>
            <p:ph idx="1" hasCustomPrompt="1"/>
          </p:nvPr>
        </p:nvSpPr>
        <p:spPr>
          <a:xfrm>
            <a:off x="327789" y="1312596"/>
            <a:ext cx="6192102" cy="7592592"/>
          </a:xfrm>
          <a:prstGeom prst="rect">
            <a:avLst/>
          </a:prstGeom>
        </p:spPr>
        <p:txBody>
          <a:bodyPr lIns="90000"/>
          <a:lstStyle>
            <a:lvl1pPr marL="0" indent="0" fontAlgn="ctr">
              <a:spcBef>
                <a:spcPts val="0"/>
              </a:spcBef>
              <a:buFont typeface="Arial" charset="0"/>
              <a:buNone/>
              <a:defRPr sz="2000" b="0" i="0" spc="100" baseline="0">
                <a:solidFill>
                  <a:schemeClr val="tx1"/>
                </a:solidFill>
                <a:latin typeface="HGPGothicE" charset="-128"/>
                <a:ea typeface="HGPGothicE" charset="-128"/>
                <a:cs typeface="HGPGothicE" charset="-128"/>
              </a:defRPr>
            </a:lvl1pPr>
            <a:lvl2pPr marL="609555" indent="0" fontAlgn="ctr">
              <a:spcBef>
                <a:spcPts val="0"/>
              </a:spcBef>
              <a:buFont typeface="Arial" charset="0"/>
              <a:buNone/>
              <a:defRPr sz="2000" b="0" i="0" spc="100">
                <a:solidFill>
                  <a:schemeClr val="tx1"/>
                </a:solidFill>
                <a:latin typeface="HGPGothicE" charset="-128"/>
                <a:ea typeface="HGPGothicE" charset="-128"/>
                <a:cs typeface="HGPGothicE" charset="-128"/>
              </a:defRPr>
            </a:lvl2pPr>
            <a:lvl3pPr marL="1219108" indent="0" fontAlgn="ctr">
              <a:spcBef>
                <a:spcPts val="0"/>
              </a:spcBef>
              <a:buFont typeface="Arial" charset="0"/>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テキストの入力</a:t>
            </a:r>
          </a:p>
        </p:txBody>
      </p:sp>
      <p:sp>
        <p:nvSpPr>
          <p:cNvPr id="5" name="テキスト プレースホルダー 9"/>
          <p:cNvSpPr>
            <a:spLocks noGrp="1"/>
          </p:cNvSpPr>
          <p:nvPr>
            <p:ph type="body" sz="quarter" idx="10" hasCustomPrompt="1"/>
          </p:nvPr>
        </p:nvSpPr>
        <p:spPr>
          <a:xfrm>
            <a:off x="119207" y="4192"/>
            <a:ext cx="6625475" cy="1040000"/>
          </a:xfrm>
          <a:prstGeom prst="rect">
            <a:avLst/>
          </a:prstGeom>
        </p:spPr>
        <p:txBody>
          <a:bodyPr tIns="108000" anchor="ctr" anchorCtr="0">
            <a:normAutofit/>
          </a:bodyPr>
          <a:lstStyle>
            <a:lvl1pPr marL="0" indent="0">
              <a:buFont typeface="+mj-lt"/>
              <a:buNone/>
              <a:defRPr sz="2400" baseline="0">
                <a:solidFill>
                  <a:schemeClr val="accent2"/>
                </a:solidFill>
                <a:latin typeface="+mj-ea"/>
                <a:ea typeface="+mj-ea"/>
              </a:defRPr>
            </a:lvl1pPr>
          </a:lstStyle>
          <a:p>
            <a:pPr marL="226468" marR="0" lvl="0" indent="-226468" algn="l" defTabSz="609555" rtl="0" eaLnBrk="1" fontAlgn="base" latinLnBrk="0" hangingPunct="1">
              <a:lnSpc>
                <a:spcPct val="100000"/>
              </a:lnSpc>
              <a:spcBef>
                <a:spcPct val="20000"/>
              </a:spcBef>
              <a:spcAft>
                <a:spcPct val="0"/>
              </a:spcAft>
              <a:buClrTx/>
              <a:buSzTx/>
              <a:tabLst/>
              <a:defRPr/>
            </a:pPr>
            <a:r>
              <a:rPr kumimoji="1" lang="ja-JP" altLang="en-US"/>
              <a:t>［タイトル］</a:t>
            </a:r>
            <a:endParaRPr kumimoji="1" lang="ja-JP" altLang="en-US" dirty="0"/>
          </a:p>
        </p:txBody>
      </p:sp>
    </p:spTree>
    <p:extLst>
      <p:ext uri="{BB962C8B-B14F-4D97-AF65-F5344CB8AC3E}">
        <p14:creationId xmlns:p14="http://schemas.microsoft.com/office/powerpoint/2010/main" val="20280759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とコンテンツB">
    <p:spTree>
      <p:nvGrpSpPr>
        <p:cNvPr id="1" name=""/>
        <p:cNvGrpSpPr/>
        <p:nvPr/>
      </p:nvGrpSpPr>
      <p:grpSpPr>
        <a:xfrm>
          <a:off x="0" y="0"/>
          <a:ext cx="0" cy="0"/>
          <a:chOff x="0" y="0"/>
          <a:chExt cx="0" cy="0"/>
        </a:xfrm>
      </p:grpSpPr>
      <p:sp>
        <p:nvSpPr>
          <p:cNvPr id="5" name="Rectangle 20"/>
          <p:cNvSpPr/>
          <p:nvPr userDrawn="1"/>
        </p:nvSpPr>
        <p:spPr>
          <a:xfrm>
            <a:off x="0" y="0"/>
            <a:ext cx="6858000" cy="720000"/>
          </a:xfrm>
          <a:prstGeom prst="rect">
            <a:avLst/>
          </a:prstGeom>
          <a:solidFill>
            <a:srgbClr val="E1EEF0"/>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rtlCol="0" anchor="ctr">
            <a:normAutofit/>
          </a:bodyPr>
          <a:lstStyle/>
          <a:p>
            <a:pPr algn="ctr"/>
            <a:endParaRPr lang="en-US" dirty="0">
              <a:solidFill>
                <a:srgbClr val="404040"/>
              </a:solidFill>
            </a:endParaRPr>
          </a:p>
        </p:txBody>
      </p:sp>
      <p:sp>
        <p:nvSpPr>
          <p:cNvPr id="6" name="テキスト プレースホルダー 9"/>
          <p:cNvSpPr>
            <a:spLocks noGrp="1"/>
          </p:cNvSpPr>
          <p:nvPr>
            <p:ph type="body" sz="quarter" idx="10" hasCustomPrompt="1"/>
          </p:nvPr>
        </p:nvSpPr>
        <p:spPr>
          <a:xfrm>
            <a:off x="119207" y="4192"/>
            <a:ext cx="6625475" cy="720000"/>
          </a:xfrm>
          <a:prstGeom prst="rect">
            <a:avLst/>
          </a:prstGeom>
        </p:spPr>
        <p:txBody>
          <a:bodyPr tIns="108000" anchor="ctr" anchorCtr="0">
            <a:normAutofit/>
          </a:bodyPr>
          <a:lstStyle>
            <a:lvl1pPr marL="0" indent="0">
              <a:buFont typeface="+mj-lt"/>
              <a:buNone/>
              <a:defRPr sz="24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pPr marL="226468" marR="0" lvl="0" indent="-226468" algn="l" defTabSz="609555" rtl="0" eaLnBrk="1" fontAlgn="base" latinLnBrk="0" hangingPunct="1">
              <a:lnSpc>
                <a:spcPct val="100000"/>
              </a:lnSpc>
              <a:spcBef>
                <a:spcPct val="20000"/>
              </a:spcBef>
              <a:spcAft>
                <a:spcPct val="0"/>
              </a:spcAft>
              <a:buClrTx/>
              <a:buSzTx/>
              <a:tabLst/>
              <a:defRPr/>
            </a:pPr>
            <a:r>
              <a:rPr kumimoji="1" lang="ja-JP" altLang="en-US" dirty="0"/>
              <a:t>［タイトル］</a:t>
            </a:r>
          </a:p>
        </p:txBody>
      </p:sp>
      <p:sp>
        <p:nvSpPr>
          <p:cNvPr id="7" name="コンテンツ プレースホルダー 2"/>
          <p:cNvSpPr>
            <a:spLocks noGrp="1"/>
          </p:cNvSpPr>
          <p:nvPr>
            <p:ph idx="1" hasCustomPrompt="1"/>
          </p:nvPr>
        </p:nvSpPr>
        <p:spPr>
          <a:xfrm>
            <a:off x="327789" y="914400"/>
            <a:ext cx="6192102" cy="7990788"/>
          </a:xfrm>
          <a:prstGeom prst="rect">
            <a:avLst/>
          </a:prstGeom>
        </p:spPr>
        <p:txBody>
          <a:bodyPr lIns="90000"/>
          <a:lstStyle>
            <a:lvl1pPr marL="0" indent="0" fontAlgn="ctr">
              <a:spcBef>
                <a:spcPts val="0"/>
              </a:spcBef>
              <a:buFont typeface="Arial" charset="0"/>
              <a:buNone/>
              <a:defRPr sz="2000" b="0" i="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fontAlgn="ctr">
              <a:spcBef>
                <a:spcPts val="0"/>
              </a:spcBef>
              <a:buFont typeface="Arial" charset="0"/>
              <a:buNone/>
              <a:defRPr sz="2000" b="0" i="0" spc="100">
                <a:solidFill>
                  <a:schemeClr val="tx1"/>
                </a:solidFill>
                <a:latin typeface="HGPGothicE" charset="-128"/>
                <a:ea typeface="HGPGothicE" charset="-128"/>
                <a:cs typeface="HGPGothicE" charset="-128"/>
              </a:defRPr>
            </a:lvl2pPr>
            <a:lvl3pPr marL="1219108" indent="0" fontAlgn="ctr">
              <a:spcBef>
                <a:spcPts val="0"/>
              </a:spcBef>
              <a:buFont typeface="Arial" charset="0"/>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テキストの入力</a:t>
            </a:r>
          </a:p>
        </p:txBody>
      </p:sp>
    </p:spTree>
    <p:extLst>
      <p:ext uri="{BB962C8B-B14F-4D97-AF65-F5344CB8AC3E}">
        <p14:creationId xmlns:p14="http://schemas.microsoft.com/office/powerpoint/2010/main" val="15980676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タイトルとコンテンツB">
    <p:spTree>
      <p:nvGrpSpPr>
        <p:cNvPr id="1" name=""/>
        <p:cNvGrpSpPr/>
        <p:nvPr/>
      </p:nvGrpSpPr>
      <p:grpSpPr>
        <a:xfrm>
          <a:off x="0" y="0"/>
          <a:ext cx="0" cy="0"/>
          <a:chOff x="0" y="0"/>
          <a:chExt cx="0" cy="0"/>
        </a:xfrm>
      </p:grpSpPr>
      <p:sp>
        <p:nvSpPr>
          <p:cNvPr id="5" name="Rectangle 20"/>
          <p:cNvSpPr/>
          <p:nvPr userDrawn="1"/>
        </p:nvSpPr>
        <p:spPr>
          <a:xfrm>
            <a:off x="0" y="0"/>
            <a:ext cx="6858000" cy="360000"/>
          </a:xfrm>
          <a:prstGeom prst="rect">
            <a:avLst/>
          </a:prstGeom>
          <a:solidFill>
            <a:srgbClr val="E1EEF0"/>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rtlCol="0" anchor="ctr">
            <a:normAutofit lnSpcReduction="10000"/>
          </a:bodyPr>
          <a:lstStyle/>
          <a:p>
            <a:pPr algn="ctr"/>
            <a:endParaRPr lang="en-US" dirty="0">
              <a:solidFill>
                <a:srgbClr val="404040"/>
              </a:solidFill>
            </a:endParaRPr>
          </a:p>
        </p:txBody>
      </p:sp>
      <p:sp>
        <p:nvSpPr>
          <p:cNvPr id="7" name="コンテンツ プレースホルダー 2"/>
          <p:cNvSpPr>
            <a:spLocks noGrp="1"/>
          </p:cNvSpPr>
          <p:nvPr>
            <p:ph idx="1" hasCustomPrompt="1"/>
          </p:nvPr>
        </p:nvSpPr>
        <p:spPr>
          <a:xfrm>
            <a:off x="327789" y="914400"/>
            <a:ext cx="6192102" cy="7990788"/>
          </a:xfrm>
          <a:prstGeom prst="rect">
            <a:avLst/>
          </a:prstGeom>
        </p:spPr>
        <p:txBody>
          <a:bodyPr lIns="90000"/>
          <a:lstStyle>
            <a:lvl1pPr marL="0" indent="0" fontAlgn="ctr">
              <a:spcBef>
                <a:spcPts val="0"/>
              </a:spcBef>
              <a:buFont typeface="Arial" charset="0"/>
              <a:buNone/>
              <a:defRPr sz="2000" b="0" i="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fontAlgn="ctr">
              <a:spcBef>
                <a:spcPts val="0"/>
              </a:spcBef>
              <a:buFont typeface="Arial" charset="0"/>
              <a:buNone/>
              <a:defRPr sz="2000" b="0" i="0" spc="100">
                <a:solidFill>
                  <a:schemeClr val="tx1"/>
                </a:solidFill>
                <a:latin typeface="HGPGothicE" charset="-128"/>
                <a:ea typeface="HGPGothicE" charset="-128"/>
                <a:cs typeface="HGPGothicE" charset="-128"/>
              </a:defRPr>
            </a:lvl2pPr>
            <a:lvl3pPr marL="1219108" indent="0" fontAlgn="ctr">
              <a:spcBef>
                <a:spcPts val="0"/>
              </a:spcBef>
              <a:buFont typeface="Arial" charset="0"/>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テキストの入力</a:t>
            </a:r>
          </a:p>
        </p:txBody>
      </p:sp>
    </p:spTree>
    <p:extLst>
      <p:ext uri="{BB962C8B-B14F-4D97-AF65-F5344CB8AC3E}">
        <p14:creationId xmlns:p14="http://schemas.microsoft.com/office/powerpoint/2010/main" val="3715652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タイトルとコンテンツC">
    <p:bg>
      <p:bgPr>
        <a:solidFill>
          <a:schemeClr val="tx1">
            <a:lumMod val="50000"/>
          </a:schemeClr>
        </a:solidFill>
        <a:effectLst/>
      </p:bgPr>
    </p:bg>
    <p:spTree>
      <p:nvGrpSpPr>
        <p:cNvPr id="1" name=""/>
        <p:cNvGrpSpPr/>
        <p:nvPr/>
      </p:nvGrpSpPr>
      <p:grpSpPr>
        <a:xfrm>
          <a:off x="0" y="0"/>
          <a:ext cx="0" cy="0"/>
          <a:chOff x="0" y="0"/>
          <a:chExt cx="0" cy="0"/>
        </a:xfrm>
      </p:grpSpPr>
      <p:sp>
        <p:nvSpPr>
          <p:cNvPr id="12" name="コンテンツ プレースホルダー 2"/>
          <p:cNvSpPr>
            <a:spLocks noGrp="1"/>
          </p:cNvSpPr>
          <p:nvPr>
            <p:ph idx="10" hasCustomPrompt="1"/>
          </p:nvPr>
        </p:nvSpPr>
        <p:spPr>
          <a:xfrm>
            <a:off x="1959162" y="4120908"/>
            <a:ext cx="2940355" cy="1196147"/>
          </a:xfrm>
          <a:prstGeom prst="rect">
            <a:avLst/>
          </a:prstGeom>
          <a:ln w="38100">
            <a:solidFill>
              <a:schemeClr val="bg1"/>
            </a:solidFill>
            <a:prstDash val="sysDot"/>
          </a:ln>
        </p:spPr>
        <p:txBody>
          <a:bodyPr lIns="90000" anchor="ctr" anchorCtr="1"/>
          <a:lstStyle>
            <a:lvl1pPr marL="0" indent="0" fontAlgn="ctr">
              <a:spcBef>
                <a:spcPts val="0"/>
              </a:spcBef>
              <a:buFontTx/>
              <a:buNone/>
              <a:defRPr sz="1800" b="0" i="0" spc="79" baseline="0">
                <a:solidFill>
                  <a:schemeClr val="bg1"/>
                </a:solidFill>
                <a:latin typeface="HGPGothicE" charset="-128"/>
                <a:ea typeface="HGPGothicE" charset="-128"/>
                <a:cs typeface="HGPGothicE" charset="-128"/>
              </a:defRPr>
            </a:lvl1pPr>
            <a:lvl2pPr marL="484862" indent="0" fontAlgn="ctr">
              <a:spcBef>
                <a:spcPts val="0"/>
              </a:spcBef>
              <a:buFontTx/>
              <a:buNone/>
              <a:defRPr sz="1800" b="0" i="0" spc="79">
                <a:solidFill>
                  <a:schemeClr val="bg1"/>
                </a:solidFill>
                <a:latin typeface="HGPGothicE" charset="-128"/>
                <a:ea typeface="HGPGothicE" charset="-128"/>
                <a:cs typeface="HGPGothicE" charset="-128"/>
              </a:defRPr>
            </a:lvl2pPr>
            <a:lvl3pPr marL="969724" indent="0" fontAlgn="ctr">
              <a:spcBef>
                <a:spcPts val="0"/>
              </a:spcBef>
              <a:buFontTx/>
              <a:buNone/>
              <a:defRPr sz="1800" b="0" i="0" spc="79">
                <a:solidFill>
                  <a:schemeClr val="bg1"/>
                </a:solidFill>
                <a:latin typeface="HGPGothicE" charset="-128"/>
                <a:ea typeface="HGPGothicE" charset="-128"/>
                <a:cs typeface="HGPGothicE" charset="-128"/>
              </a:defRPr>
            </a:lvl3pPr>
            <a:lvl4pPr marL="1454588" indent="0">
              <a:buFontTx/>
              <a:buNone/>
              <a:defRPr>
                <a:solidFill>
                  <a:schemeClr val="tx2"/>
                </a:solidFill>
              </a:defRPr>
            </a:lvl4pPr>
            <a:lvl5pPr marL="1939450" indent="0">
              <a:buFontTx/>
              <a:buNone/>
              <a:defRPr>
                <a:solidFill>
                  <a:schemeClr val="tx2"/>
                </a:solidFill>
              </a:defRPr>
            </a:lvl5pPr>
          </a:lstStyle>
          <a:p>
            <a:pPr algn="ctr"/>
            <a:r>
              <a:rPr lang="ja-JP" altLang="en-US" sz="1800" spc="200">
                <a:solidFill>
                  <a:srgbClr val="FFFFFF"/>
                </a:solidFill>
                <a:latin typeface="HGPGothicE" charset="-128"/>
                <a:ea typeface="HGPGothicE" charset="-128"/>
                <a:cs typeface="HGPGothicE" charset="-128"/>
              </a:rPr>
              <a:t>写真</a:t>
            </a:r>
            <a:r>
              <a:rPr lang="en-US" altLang="ja-JP" sz="1800" spc="200">
                <a:solidFill>
                  <a:srgbClr val="FFFFFF"/>
                </a:solidFill>
                <a:latin typeface="HGPGothicE" charset="-128"/>
                <a:ea typeface="HGPGothicE" charset="-128"/>
                <a:cs typeface="HGPGothicE" charset="-128"/>
              </a:rPr>
              <a:t>/</a:t>
            </a:r>
            <a:r>
              <a:rPr lang="ja-JP" altLang="en-US" sz="1800" spc="200">
                <a:solidFill>
                  <a:srgbClr val="FFFFFF"/>
                </a:solidFill>
                <a:latin typeface="HGPGothicE" charset="-128"/>
                <a:ea typeface="HGPGothicE" charset="-128"/>
                <a:cs typeface="HGPGothicE" charset="-128"/>
              </a:rPr>
              <a:t>動画を貼付</a:t>
            </a:r>
            <a:endParaRPr lang="ja-JP" altLang="en-US" sz="1800" spc="200" dirty="0">
              <a:solidFill>
                <a:srgbClr val="FFFFFF"/>
              </a:solidFill>
              <a:latin typeface="HGPGothicE" charset="-128"/>
              <a:ea typeface="HGPGothicE" charset="-128"/>
              <a:cs typeface="HGPGothicE" charset="-128"/>
            </a:endParaRPr>
          </a:p>
        </p:txBody>
      </p:sp>
      <p:sp>
        <p:nvSpPr>
          <p:cNvPr id="6" name="TextBox 12"/>
          <p:cNvSpPr txBox="1"/>
          <p:nvPr userDrawn="1"/>
        </p:nvSpPr>
        <p:spPr>
          <a:xfrm>
            <a:off x="160120" y="9523700"/>
            <a:ext cx="1118937" cy="246221"/>
          </a:xfrm>
          <a:prstGeom prst="rect">
            <a:avLst/>
          </a:prstGeom>
          <a:noFill/>
        </p:spPr>
        <p:txBody>
          <a:bodyPr tIns="0" bIns="0">
            <a:spAutoFit/>
          </a:bodyPr>
          <a:lstStyle/>
          <a:p>
            <a:pPr defTabSz="609555">
              <a:defRPr/>
            </a:pPr>
            <a:r>
              <a:rPr kumimoji="0" lang="en-US" altLang="ja-JP" sz="800" dirty="0">
                <a:solidFill>
                  <a:srgbClr val="FFFFFF"/>
                </a:solidFill>
                <a:cs typeface="Meiryo UI" pitchFamily="50" charset="-128"/>
              </a:rPr>
              <a:t>© 2017 NTT DATA Corporation</a:t>
            </a:r>
          </a:p>
        </p:txBody>
      </p:sp>
      <p:sp>
        <p:nvSpPr>
          <p:cNvPr id="8" name="TextBox 16"/>
          <p:cNvSpPr txBox="1"/>
          <p:nvPr userDrawn="1"/>
        </p:nvSpPr>
        <p:spPr>
          <a:xfrm>
            <a:off x="3208047" y="9463252"/>
            <a:ext cx="464006" cy="184666"/>
          </a:xfrm>
          <a:prstGeom prst="rect">
            <a:avLst/>
          </a:prstGeom>
          <a:noFill/>
        </p:spPr>
        <p:txBody>
          <a:bodyPr wrap="square" tIns="0" bIns="0">
            <a:spAutoFit/>
          </a:bodyPr>
          <a:lstStyle/>
          <a:p>
            <a:pPr algn="ctr">
              <a:defRPr/>
            </a:pPr>
            <a:fld id="{0F9AC1C8-10F2-4A77-9A6E-9375F974715F}" type="slidenum">
              <a:rPr lang="en-US" sz="1200">
                <a:solidFill>
                  <a:srgbClr val="FFFFFF"/>
                </a:solidFill>
                <a:cs typeface="HGPGothicE" charset="-128"/>
              </a:rPr>
              <a:pPr algn="ctr">
                <a:defRPr/>
              </a:pPr>
              <a:t>‹#›</a:t>
            </a:fld>
            <a:endParaRPr lang="en-US" sz="1200" dirty="0">
              <a:solidFill>
                <a:srgbClr val="FFFFFF"/>
              </a:solidFill>
              <a:cs typeface="HGPGothicE" charset="-128"/>
            </a:endParaRPr>
          </a:p>
        </p:txBody>
      </p:sp>
      <p:pic>
        <p:nvPicPr>
          <p:cNvPr id="10" name="図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71734" y="9394308"/>
            <a:ext cx="815781" cy="427807"/>
          </a:xfrm>
          <a:prstGeom prst="rect">
            <a:avLst/>
          </a:prstGeom>
        </p:spPr>
      </p:pic>
    </p:spTree>
    <p:extLst>
      <p:ext uri="{BB962C8B-B14F-4D97-AF65-F5344CB8AC3E}">
        <p14:creationId xmlns:p14="http://schemas.microsoft.com/office/powerpoint/2010/main" val="1493431409"/>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クロージングロゴ">
    <p:spTree>
      <p:nvGrpSpPr>
        <p:cNvPr id="1" name=""/>
        <p:cNvGrpSpPr/>
        <p:nvPr/>
      </p:nvGrpSpPr>
      <p:grpSpPr>
        <a:xfrm>
          <a:off x="0" y="0"/>
          <a:ext cx="0" cy="0"/>
          <a:chOff x="0" y="0"/>
          <a:chExt cx="0" cy="0"/>
        </a:xfrm>
      </p:grpSpPr>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97552"/>
            <a:ext cx="1440118" cy="5408448"/>
          </a:xfrm>
          <a:prstGeom prst="rect">
            <a:avLst/>
          </a:prstGeom>
        </p:spPr>
      </p:pic>
      <p:sp>
        <p:nvSpPr>
          <p:cNvPr id="8" name="TextBox 12"/>
          <p:cNvSpPr txBox="1"/>
          <p:nvPr userDrawn="1"/>
        </p:nvSpPr>
        <p:spPr>
          <a:xfrm>
            <a:off x="5636847" y="9505809"/>
            <a:ext cx="1113726" cy="246221"/>
          </a:xfrm>
          <a:prstGeom prst="rect">
            <a:avLst/>
          </a:prstGeom>
          <a:noFill/>
        </p:spPr>
        <p:txBody>
          <a:bodyPr wrap="square" tIns="0" bIns="0">
            <a:spAutoFit/>
          </a:bodyPr>
          <a:lstStyle/>
          <a:p>
            <a:pPr algn="r" defTabSz="609555">
              <a:defRPr/>
            </a:pPr>
            <a:r>
              <a:rPr kumimoji="0" lang="en-US" altLang="ja-JP" sz="800" dirty="0">
                <a:solidFill>
                  <a:srgbClr val="404040"/>
                </a:solidFill>
                <a:cs typeface="Meiryo UI" pitchFamily="50" charset="-128"/>
              </a:rPr>
              <a:t>© 2017 NTT DATA Corporation</a:t>
            </a:r>
          </a:p>
        </p:txBody>
      </p:sp>
      <p:pic>
        <p:nvPicPr>
          <p:cNvPr id="9" name="図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83664" y="4298800"/>
            <a:ext cx="2490673" cy="1372765"/>
          </a:xfrm>
          <a:prstGeom prst="rect">
            <a:avLst/>
          </a:prstGeom>
        </p:spPr>
      </p:pic>
    </p:spTree>
    <p:extLst>
      <p:ext uri="{BB962C8B-B14F-4D97-AF65-F5344CB8AC3E}">
        <p14:creationId xmlns:p14="http://schemas.microsoft.com/office/powerpoint/2010/main" val="270441365"/>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8" y="527050"/>
            <a:ext cx="5915025" cy="1914525"/>
          </a:xfrm>
          <a:prstGeom prst="rect">
            <a:avLst/>
          </a:prstGeom>
        </p:spPr>
        <p:txBody>
          <a:bodyPr/>
          <a:lstStyle/>
          <a:p>
            <a:r>
              <a:rPr kumimoji="1" lang="ja-JP" altLang="en-US"/>
              <a:t>マスター タイトルの書式設定</a:t>
            </a:r>
          </a:p>
        </p:txBody>
      </p:sp>
    </p:spTree>
    <p:extLst>
      <p:ext uri="{BB962C8B-B14F-4D97-AF65-F5344CB8AC3E}">
        <p14:creationId xmlns:p14="http://schemas.microsoft.com/office/powerpoint/2010/main" val="21558120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表紙A(白ロゴ)">
    <p:spTree>
      <p:nvGrpSpPr>
        <p:cNvPr id="1" name=""/>
        <p:cNvGrpSpPr/>
        <p:nvPr/>
      </p:nvGrpSpPr>
      <p:grpSpPr>
        <a:xfrm>
          <a:off x="0" y="0"/>
          <a:ext cx="0" cy="0"/>
          <a:chOff x="0" y="0"/>
          <a:chExt cx="0" cy="0"/>
        </a:xfrm>
      </p:grpSpPr>
      <p:pic>
        <p:nvPicPr>
          <p:cNvPr id="13" name="図 12"/>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6857999" cy="9906000"/>
          </a:xfrm>
          <a:prstGeom prst="rect">
            <a:avLst/>
          </a:prstGeom>
          <a:ln>
            <a:solidFill>
              <a:schemeClr val="accent1"/>
            </a:solidFill>
          </a:ln>
        </p:spPr>
      </p:pic>
      <p:sp>
        <p:nvSpPr>
          <p:cNvPr id="14" name="正方形/長方形 13"/>
          <p:cNvSpPr/>
          <p:nvPr userDrawn="1"/>
        </p:nvSpPr>
        <p:spPr>
          <a:xfrm>
            <a:off x="1" y="6809174"/>
            <a:ext cx="6858000" cy="3112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00" dirty="0">
              <a:solidFill>
                <a:srgbClr val="FFFFFF"/>
              </a:solidFill>
            </a:endParaRPr>
          </a:p>
        </p:txBody>
      </p:sp>
      <p:pic>
        <p:nvPicPr>
          <p:cNvPr id="15" name="図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08401"/>
            <a:ext cx="2475691" cy="9297601"/>
          </a:xfrm>
          <a:prstGeom prst="rect">
            <a:avLst/>
          </a:prstGeom>
        </p:spPr>
      </p:pic>
      <p:pic>
        <p:nvPicPr>
          <p:cNvPr id="16" name="図 1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894195" y="372616"/>
            <a:ext cx="1818368" cy="1352000"/>
          </a:xfrm>
          <a:prstGeom prst="rect">
            <a:avLst/>
          </a:prstGeom>
        </p:spPr>
      </p:pic>
      <p:sp>
        <p:nvSpPr>
          <p:cNvPr id="17" name="Text Placeholder 2"/>
          <p:cNvSpPr>
            <a:spLocks noGrp="1"/>
          </p:cNvSpPr>
          <p:nvPr>
            <p:ph type="body" idx="16" hasCustomPrompt="1"/>
          </p:nvPr>
        </p:nvSpPr>
        <p:spPr>
          <a:xfrm>
            <a:off x="1528316" y="6947916"/>
            <a:ext cx="5290693" cy="1427724"/>
          </a:xfrm>
          <a:prstGeom prst="rect">
            <a:avLst/>
          </a:prstGeom>
          <a:effectLst/>
        </p:spPr>
        <p:txBody>
          <a:bodyPr anchor="t">
            <a:normAutofit/>
          </a:bodyPr>
          <a:lstStyle>
            <a:lvl1pPr marL="0" indent="0" fontAlgn="ctr">
              <a:spcBef>
                <a:spcPts val="0"/>
              </a:spcBef>
              <a:buNone/>
              <a:defRPr sz="2400" b="0" i="0" baseline="0">
                <a:solidFill>
                  <a:srgbClr val="FFFFFF"/>
                </a:solidFill>
                <a:latin typeface="HGPGothicE" charset="-128"/>
                <a:ea typeface="HGPGothicE" charset="-128"/>
                <a:cs typeface="HGPGothicE"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lvl="0"/>
            <a:r>
              <a:rPr lang="ja-JP" altLang="en-US"/>
              <a:t>［タイトル（１</a:t>
            </a:r>
            <a:r>
              <a:rPr lang="en-US" altLang="ja-JP"/>
              <a:t>〜</a:t>
            </a:r>
            <a:r>
              <a:rPr lang="ja-JP" altLang="en-US"/>
              <a:t>３行）］</a:t>
            </a:r>
            <a:endParaRPr lang="ja-JP" altLang="en-US" dirty="0"/>
          </a:p>
        </p:txBody>
      </p:sp>
      <p:sp>
        <p:nvSpPr>
          <p:cNvPr id="18" name="Text Placeholder 2"/>
          <p:cNvSpPr>
            <a:spLocks noGrp="1"/>
          </p:cNvSpPr>
          <p:nvPr>
            <p:ph type="body" idx="17" hasCustomPrompt="1"/>
          </p:nvPr>
        </p:nvSpPr>
        <p:spPr>
          <a:xfrm>
            <a:off x="1528316" y="8469882"/>
            <a:ext cx="5290693" cy="1423597"/>
          </a:xfrm>
          <a:prstGeom prst="rect">
            <a:avLst/>
          </a:prstGeom>
          <a:effectLst/>
        </p:spPr>
        <p:txBody>
          <a:bodyPr anchor="t">
            <a:normAutofit/>
          </a:bodyPr>
          <a:lstStyle>
            <a:lvl1pPr marL="0" marR="0" indent="0" algn="l" defTabSz="484862" rtl="0" eaLnBrk="1" fontAlgn="ctr" latinLnBrk="0" hangingPunct="1">
              <a:lnSpc>
                <a:spcPct val="100000"/>
              </a:lnSpc>
              <a:spcBef>
                <a:spcPts val="0"/>
              </a:spcBef>
              <a:spcAft>
                <a:spcPct val="0"/>
              </a:spcAft>
              <a:buClrTx/>
              <a:buSzTx/>
              <a:buFont typeface="Arial" pitchFamily="34" charset="0"/>
              <a:buNone/>
              <a:tabLst/>
              <a:defRPr sz="1800" b="0" i="0" baseline="0">
                <a:solidFill>
                  <a:srgbClr val="FFFFFF"/>
                </a:solidFill>
                <a:latin typeface="+mn-lt"/>
                <a:ea typeface="HGPGothicE" charset="-128"/>
                <a:cs typeface="HGPGothicE"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marL="0" marR="0" lvl="0" indent="0" algn="l" defTabSz="484862" rtl="0" eaLnBrk="1" fontAlgn="ctr" latinLnBrk="0" hangingPunct="1">
              <a:lnSpc>
                <a:spcPct val="100000"/>
              </a:lnSpc>
              <a:spcBef>
                <a:spcPts val="0"/>
              </a:spcBef>
              <a:spcAft>
                <a:spcPct val="0"/>
              </a:spcAft>
              <a:buClrTx/>
              <a:buSzTx/>
              <a:buFont typeface="Arial" pitchFamily="34" charset="0"/>
              <a:buNone/>
              <a:tabLst/>
              <a:defRPr/>
            </a:pPr>
            <a:r>
              <a:rPr lang="ja-JP" altLang="en-US"/>
              <a:t>○○○○年○○月○○日</a:t>
            </a:r>
            <a:br>
              <a:rPr lang="ja-JP" altLang="en-US"/>
            </a:br>
            <a:r>
              <a:rPr lang="ja-JP" altLang="en-US"/>
              <a:t>株式会社ＮＴＴデータ　○○○○</a:t>
            </a:r>
            <a:br>
              <a:rPr lang="ja-JP" altLang="en-US"/>
            </a:br>
            <a:r>
              <a:rPr lang="ja-JP" altLang="en-US"/>
              <a:t>○○○○○○○○○○○○</a:t>
            </a:r>
            <a:endParaRPr kumimoji="1" lang="ja-JP" altLang="en-US" dirty="0"/>
          </a:p>
        </p:txBody>
      </p:sp>
      <p:sp>
        <p:nvSpPr>
          <p:cNvPr id="19" name="TextBox 12"/>
          <p:cNvSpPr txBox="1"/>
          <p:nvPr userDrawn="1"/>
        </p:nvSpPr>
        <p:spPr>
          <a:xfrm>
            <a:off x="5705284" y="9709191"/>
            <a:ext cx="1113726" cy="246221"/>
          </a:xfrm>
          <a:prstGeom prst="rect">
            <a:avLst/>
          </a:prstGeom>
          <a:noFill/>
        </p:spPr>
        <p:txBody>
          <a:bodyPr wrap="square" tIns="0" bIns="0">
            <a:spAutoFit/>
          </a:bodyPr>
          <a:lstStyle/>
          <a:p>
            <a:pPr algn="r" defTabSz="609555">
              <a:defRPr/>
            </a:pPr>
            <a:r>
              <a:rPr kumimoji="0" lang="en-US" altLang="ja-JP" sz="800" dirty="0">
                <a:solidFill>
                  <a:srgbClr val="FFFFFF"/>
                </a:solidFill>
                <a:cs typeface="Meiryo UI" pitchFamily="50" charset="-128"/>
              </a:rPr>
              <a:t>© 2017 NTT DATA Corporation</a:t>
            </a:r>
          </a:p>
        </p:txBody>
      </p:sp>
    </p:spTree>
    <p:extLst>
      <p:ext uri="{BB962C8B-B14F-4D97-AF65-F5344CB8AC3E}">
        <p14:creationId xmlns:p14="http://schemas.microsoft.com/office/powerpoint/2010/main" val="2199144309"/>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表紙B(Human Blue ロゴ)">
    <p:spTree>
      <p:nvGrpSpPr>
        <p:cNvPr id="1" name=""/>
        <p:cNvGrpSpPr/>
        <p:nvPr/>
      </p:nvGrpSpPr>
      <p:grpSpPr>
        <a:xfrm>
          <a:off x="0" y="0"/>
          <a:ext cx="0" cy="0"/>
          <a:chOff x="0" y="0"/>
          <a:chExt cx="0" cy="0"/>
        </a:xfrm>
      </p:grpSpPr>
      <p:sp>
        <p:nvSpPr>
          <p:cNvPr id="11" name="正方形/長方形 10"/>
          <p:cNvSpPr/>
          <p:nvPr userDrawn="1"/>
        </p:nvSpPr>
        <p:spPr>
          <a:xfrm>
            <a:off x="1" y="3369591"/>
            <a:ext cx="6858000" cy="3112427"/>
          </a:xfrm>
          <a:prstGeom prst="rect">
            <a:avLst/>
          </a:prstGeom>
          <a:solidFill>
            <a:srgbClr val="E1E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00" dirty="0">
              <a:solidFill>
                <a:srgbClr val="FFFFFF"/>
              </a:solidFill>
            </a:endParaRPr>
          </a:p>
        </p:txBody>
      </p:sp>
      <p:sp>
        <p:nvSpPr>
          <p:cNvPr id="10" name="Text Placeholder 2"/>
          <p:cNvSpPr>
            <a:spLocks noGrp="1"/>
          </p:cNvSpPr>
          <p:nvPr>
            <p:ph type="body" idx="16" hasCustomPrompt="1"/>
          </p:nvPr>
        </p:nvSpPr>
        <p:spPr>
          <a:xfrm>
            <a:off x="1528316" y="3989875"/>
            <a:ext cx="5290693" cy="1427724"/>
          </a:xfrm>
          <a:prstGeom prst="rect">
            <a:avLst/>
          </a:prstGeom>
          <a:effectLst/>
        </p:spPr>
        <p:txBody>
          <a:bodyPr anchor="t">
            <a:normAutofit/>
          </a:bodyPr>
          <a:lstStyle>
            <a:lvl1pPr marL="0" indent="0" fontAlgn="ctr">
              <a:spcBef>
                <a:spcPts val="0"/>
              </a:spcBef>
              <a:buNone/>
              <a:defRPr sz="2400" b="0" i="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lvl="0"/>
            <a:r>
              <a:rPr lang="ja-JP" altLang="en-US" dirty="0"/>
              <a:t>［タイトル（１</a:t>
            </a:r>
            <a:r>
              <a:rPr lang="en-US" altLang="ja-JP" dirty="0"/>
              <a:t>〜</a:t>
            </a:r>
            <a:r>
              <a:rPr lang="ja-JP" altLang="en-US" dirty="0"/>
              <a:t>３行）］</a:t>
            </a:r>
          </a:p>
        </p:txBody>
      </p:sp>
      <p:sp>
        <p:nvSpPr>
          <p:cNvPr id="8" name="Text Placeholder 2"/>
          <p:cNvSpPr>
            <a:spLocks noGrp="1"/>
          </p:cNvSpPr>
          <p:nvPr>
            <p:ph type="body" idx="17" hasCustomPrompt="1"/>
          </p:nvPr>
        </p:nvSpPr>
        <p:spPr>
          <a:xfrm>
            <a:off x="1528316" y="5511841"/>
            <a:ext cx="5290693" cy="445519"/>
          </a:xfrm>
          <a:prstGeom prst="rect">
            <a:avLst/>
          </a:prstGeom>
          <a:effectLst/>
        </p:spPr>
        <p:txBody>
          <a:bodyPr anchor="t">
            <a:normAutofit/>
          </a:bodyPr>
          <a:lstStyle>
            <a:lvl1pPr marL="0" marR="0" indent="0" algn="l" defTabSz="484862" rtl="0" eaLnBrk="1" fontAlgn="ctr" latinLnBrk="0" hangingPunct="1">
              <a:lnSpc>
                <a:spcPct val="100000"/>
              </a:lnSpc>
              <a:spcBef>
                <a:spcPts val="0"/>
              </a:spcBef>
              <a:spcAft>
                <a:spcPct val="0"/>
              </a:spcAft>
              <a:buClrTx/>
              <a:buSzTx/>
              <a:buFont typeface="Arial" pitchFamily="34" charset="0"/>
              <a:buNone/>
              <a:tabLst/>
              <a:defRPr sz="1800" b="0" i="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marL="0" marR="0" lvl="0" indent="0" algn="l" defTabSz="484862" rtl="0" eaLnBrk="1" fontAlgn="ctr" latinLnBrk="0" hangingPunct="1">
              <a:lnSpc>
                <a:spcPct val="100000"/>
              </a:lnSpc>
              <a:spcBef>
                <a:spcPts val="0"/>
              </a:spcBef>
              <a:spcAft>
                <a:spcPct val="0"/>
              </a:spcAft>
              <a:buClrTx/>
              <a:buSzTx/>
              <a:buFont typeface="Arial" pitchFamily="34" charset="0"/>
              <a:buNone/>
              <a:tabLst/>
              <a:defRPr/>
            </a:pPr>
            <a:r>
              <a:rPr lang="ja-JP" altLang="en-US" dirty="0"/>
              <a:t>○○○○年○○月○○日</a:t>
            </a:r>
            <a:br>
              <a:rPr lang="ja-JP" altLang="en-US" dirty="0"/>
            </a:br>
            <a:r>
              <a:rPr lang="ja-JP" altLang="en-US" dirty="0"/>
              <a:t>株式会社ＮＴＴデータ　○○○○</a:t>
            </a:r>
            <a:br>
              <a:rPr lang="ja-JP" altLang="en-US" dirty="0"/>
            </a:br>
            <a:r>
              <a:rPr lang="ja-JP" altLang="en-US" dirty="0"/>
              <a:t>○○○○○○○○○○○○</a:t>
            </a:r>
            <a:endParaRPr kumimoji="1" lang="ja-JP" altLang="en-US" dirty="0"/>
          </a:p>
        </p:txBody>
      </p:sp>
    </p:spTree>
    <p:extLst>
      <p:ext uri="{BB962C8B-B14F-4D97-AF65-F5344CB8AC3E}">
        <p14:creationId xmlns:p14="http://schemas.microsoft.com/office/powerpoint/2010/main" val="18347236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目次">
    <p:spTree>
      <p:nvGrpSpPr>
        <p:cNvPr id="1" name=""/>
        <p:cNvGrpSpPr/>
        <p:nvPr/>
      </p:nvGrpSpPr>
      <p:grpSpPr>
        <a:xfrm>
          <a:off x="0" y="0"/>
          <a:ext cx="0" cy="0"/>
          <a:chOff x="0" y="0"/>
          <a:chExt cx="0" cy="0"/>
        </a:xfrm>
      </p:grpSpPr>
      <p:sp>
        <p:nvSpPr>
          <p:cNvPr id="7" name="コンテンツ プレースホルダー 2"/>
          <p:cNvSpPr>
            <a:spLocks noGrp="1"/>
          </p:cNvSpPr>
          <p:nvPr>
            <p:ph idx="1" hasCustomPrompt="1"/>
          </p:nvPr>
        </p:nvSpPr>
        <p:spPr>
          <a:xfrm>
            <a:off x="1484730" y="1312596"/>
            <a:ext cx="5035161" cy="8008000"/>
          </a:xfrm>
          <a:prstGeom prst="rect">
            <a:avLst/>
          </a:prstGeom>
        </p:spPr>
        <p:txBody>
          <a:bodyPr lIns="183600" rIns="183600"/>
          <a:lstStyle>
            <a:lvl1pPr marL="457200" indent="-457200" fontAlgn="ctr">
              <a:spcBef>
                <a:spcPts val="0"/>
              </a:spcBef>
              <a:spcAft>
                <a:spcPts val="0"/>
              </a:spcAft>
              <a:buFont typeface="+mj-lt"/>
              <a:buAutoNum type="arabicPeriod"/>
              <a:defRPr sz="2000" b="0" i="0" spc="100" baseline="0">
                <a:solidFill>
                  <a:schemeClr val="tx1"/>
                </a:solidFill>
                <a:latin typeface="HGPGothicE" charset="-128"/>
                <a:ea typeface="HGPGothicE" charset="-128"/>
                <a:cs typeface="HGPGothicE" charset="-128"/>
              </a:defRPr>
            </a:lvl1pPr>
            <a:lvl2pPr marL="609555" indent="0" fontAlgn="ctr">
              <a:spcBef>
                <a:spcPts val="0"/>
              </a:spcBef>
              <a:spcAft>
                <a:spcPts val="0"/>
              </a:spcAft>
              <a:buFontTx/>
              <a:buNone/>
              <a:defRPr sz="2000" b="0" i="0" spc="100">
                <a:solidFill>
                  <a:schemeClr val="tx1"/>
                </a:solidFill>
                <a:latin typeface="HGPGothicE" charset="-128"/>
                <a:ea typeface="HGPGothicE" charset="-128"/>
                <a:cs typeface="HGPGothicE" charset="-128"/>
              </a:defRPr>
            </a:lvl2pPr>
            <a:lvl3pPr marL="1219108" indent="0" fontAlgn="ctr">
              <a:spcBef>
                <a:spcPts val="0"/>
              </a:spcBef>
              <a:spcAft>
                <a:spcPts val="0"/>
              </a:spcAft>
              <a:buFontTx/>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目次を入力</a:t>
            </a:r>
          </a:p>
        </p:txBody>
      </p:sp>
      <p:sp>
        <p:nvSpPr>
          <p:cNvPr id="10" name="テキスト プレースホルダー 9"/>
          <p:cNvSpPr>
            <a:spLocks noGrp="1"/>
          </p:cNvSpPr>
          <p:nvPr>
            <p:ph type="body" sz="quarter" idx="10" hasCustomPrompt="1"/>
          </p:nvPr>
        </p:nvSpPr>
        <p:spPr>
          <a:xfrm>
            <a:off x="119207" y="2524"/>
            <a:ext cx="6631365" cy="1055599"/>
          </a:xfrm>
          <a:prstGeom prst="rect">
            <a:avLst/>
          </a:prstGeom>
        </p:spPr>
        <p:txBody>
          <a:bodyPr anchor="ctr" anchorCtr="0">
            <a:normAutofit/>
          </a:bodyPr>
          <a:lstStyle>
            <a:lvl1pPr marL="0" indent="0">
              <a:buFontTx/>
              <a:buNone/>
              <a:defRPr sz="2400" baseline="0">
                <a:solidFill>
                  <a:schemeClr val="tx1"/>
                </a:solidFill>
                <a:latin typeface="+mj-ea"/>
                <a:ea typeface="+mj-ea"/>
              </a:defRPr>
            </a:lvl1pPr>
          </a:lstStyle>
          <a:p>
            <a:pPr marL="226468" marR="0" lvl="0" indent="-226468" algn="l" defTabSz="609555" rtl="0" eaLnBrk="1" fontAlgn="base" latinLnBrk="0" hangingPunct="1">
              <a:lnSpc>
                <a:spcPct val="100000"/>
              </a:lnSpc>
              <a:spcBef>
                <a:spcPct val="20000"/>
              </a:spcBef>
              <a:spcAft>
                <a:spcPct val="0"/>
              </a:spcAft>
              <a:buClrTx/>
              <a:buSzTx/>
              <a:buFont typeface="Arial" pitchFamily="34" charset="0"/>
              <a:buNone/>
              <a:tabLst/>
              <a:defRPr/>
            </a:pPr>
            <a:r>
              <a:rPr kumimoji="1" lang="ja-JP" altLang="en-US"/>
              <a:t>［目次］</a:t>
            </a:r>
            <a:endParaRPr kumimoji="1" lang="ja-JP" altLang="en-US" dirty="0"/>
          </a:p>
        </p:txBody>
      </p:sp>
      <p:sp>
        <p:nvSpPr>
          <p:cNvPr id="12" name="TextBox 16"/>
          <p:cNvSpPr txBox="1"/>
          <p:nvPr userDrawn="1"/>
        </p:nvSpPr>
        <p:spPr>
          <a:xfrm>
            <a:off x="3196997" y="9463252"/>
            <a:ext cx="464006" cy="184666"/>
          </a:xfrm>
          <a:prstGeom prst="rect">
            <a:avLst/>
          </a:prstGeom>
          <a:noFill/>
        </p:spPr>
        <p:txBody>
          <a:bodyPr wrap="square" tIns="0" bIns="0">
            <a:spAutoFit/>
          </a:bodyPr>
          <a:lstStyle/>
          <a:p>
            <a:pPr algn="ctr">
              <a:defRPr/>
            </a:pPr>
            <a:fld id="{0F9AC1C8-10F2-4A77-9A6E-9375F974715F}" type="slidenum">
              <a:rPr lang="en-US" sz="1200">
                <a:solidFill>
                  <a:srgbClr val="404040"/>
                </a:solidFill>
                <a:cs typeface="HGPGothicE" charset="-128"/>
              </a:rPr>
              <a:pPr algn="ctr">
                <a:defRPr/>
              </a:pPr>
              <a:t>‹#›</a:t>
            </a:fld>
            <a:endParaRPr lang="en-US" sz="1200" dirty="0">
              <a:solidFill>
                <a:srgbClr val="404040"/>
              </a:solidFill>
              <a:cs typeface="HGPGothicE" charset="-128"/>
            </a:endParaRPr>
          </a:p>
        </p:txBody>
      </p:sp>
    </p:spTree>
    <p:extLst>
      <p:ext uri="{BB962C8B-B14F-4D97-AF65-F5344CB8AC3E}">
        <p14:creationId xmlns:p14="http://schemas.microsoft.com/office/powerpoint/2010/main" val="42621669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中扉">
    <p:bg>
      <p:bgPr>
        <a:solidFill>
          <a:srgbClr val="E1EEF0"/>
        </a:solidFill>
        <a:effectLst/>
      </p:bgPr>
    </p:bg>
    <p:spTree>
      <p:nvGrpSpPr>
        <p:cNvPr id="1" name=""/>
        <p:cNvGrpSpPr/>
        <p:nvPr/>
      </p:nvGrpSpPr>
      <p:grpSpPr>
        <a:xfrm>
          <a:off x="0" y="0"/>
          <a:ext cx="0" cy="0"/>
          <a:chOff x="0" y="0"/>
          <a:chExt cx="0" cy="0"/>
        </a:xfrm>
      </p:grpSpPr>
      <p:sp>
        <p:nvSpPr>
          <p:cNvPr id="7" name="タイトル 1"/>
          <p:cNvSpPr>
            <a:spLocks noGrp="1"/>
          </p:cNvSpPr>
          <p:nvPr>
            <p:ph type="title" hasCustomPrompt="1"/>
          </p:nvPr>
        </p:nvSpPr>
        <p:spPr>
          <a:xfrm>
            <a:off x="1071692" y="1312596"/>
            <a:ext cx="4700337" cy="6373435"/>
          </a:xfrm>
          <a:prstGeom prst="rect">
            <a:avLst/>
          </a:prstGeom>
        </p:spPr>
        <p:txBody>
          <a:bodyPr anchor="ctr" anchorCtr="1">
            <a:normAutofit/>
          </a:bodyPr>
          <a:lstStyle>
            <a:lvl1pPr algn="ctr">
              <a:defRPr sz="2400" spc="200" baseline="0">
                <a:solidFill>
                  <a:schemeClr val="tx1"/>
                </a:solidFill>
              </a:defRPr>
            </a:lvl1pPr>
          </a:lstStyle>
          <a:p>
            <a:r>
              <a:rPr kumimoji="1" lang="ja-JP" altLang="en-US" dirty="0"/>
              <a:t>［中扉］</a:t>
            </a:r>
          </a:p>
        </p:txBody>
      </p:sp>
      <p:sp>
        <p:nvSpPr>
          <p:cNvPr id="14" name="TextBox 16"/>
          <p:cNvSpPr txBox="1"/>
          <p:nvPr userDrawn="1"/>
        </p:nvSpPr>
        <p:spPr>
          <a:xfrm>
            <a:off x="3208047" y="9463252"/>
            <a:ext cx="464006" cy="184666"/>
          </a:xfrm>
          <a:prstGeom prst="rect">
            <a:avLst/>
          </a:prstGeom>
          <a:noFill/>
        </p:spPr>
        <p:txBody>
          <a:bodyPr wrap="square" tIns="0" bIns="0">
            <a:spAutoFit/>
          </a:bodyPr>
          <a:lstStyle/>
          <a:p>
            <a:pPr algn="ctr">
              <a:defRPr/>
            </a:pPr>
            <a:fld id="{0F9AC1C8-10F2-4A77-9A6E-9375F974715F}" type="slidenum">
              <a:rPr lang="en-US" sz="1200">
                <a:solidFill>
                  <a:srgbClr val="FFFFFF"/>
                </a:solidFill>
                <a:cs typeface="HGPGothicE" charset="-128"/>
              </a:rPr>
              <a:pPr algn="ctr">
                <a:defRPr/>
              </a:pPr>
              <a:t>‹#›</a:t>
            </a:fld>
            <a:endParaRPr lang="en-US" sz="1200" dirty="0">
              <a:solidFill>
                <a:srgbClr val="FFFFFF"/>
              </a:solidFill>
              <a:cs typeface="HGPGothicE" charset="-128"/>
            </a:endParaRPr>
          </a:p>
        </p:txBody>
      </p:sp>
    </p:spTree>
    <p:extLst>
      <p:ext uri="{BB962C8B-B14F-4D97-AF65-F5344CB8AC3E}">
        <p14:creationId xmlns:p14="http://schemas.microsoft.com/office/powerpoint/2010/main" val="37554935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タイトルとコンテンツA">
    <p:spTree>
      <p:nvGrpSpPr>
        <p:cNvPr id="1" name=""/>
        <p:cNvGrpSpPr/>
        <p:nvPr/>
      </p:nvGrpSpPr>
      <p:grpSpPr>
        <a:xfrm>
          <a:off x="0" y="0"/>
          <a:ext cx="0" cy="0"/>
          <a:chOff x="0" y="0"/>
          <a:chExt cx="0" cy="0"/>
        </a:xfrm>
      </p:grpSpPr>
      <p:sp>
        <p:nvSpPr>
          <p:cNvPr id="4" name="コンテンツ プレースホルダー 2"/>
          <p:cNvSpPr>
            <a:spLocks noGrp="1"/>
          </p:cNvSpPr>
          <p:nvPr>
            <p:ph idx="1" hasCustomPrompt="1"/>
          </p:nvPr>
        </p:nvSpPr>
        <p:spPr>
          <a:xfrm>
            <a:off x="327789" y="1312596"/>
            <a:ext cx="6192102" cy="7592592"/>
          </a:xfrm>
          <a:prstGeom prst="rect">
            <a:avLst/>
          </a:prstGeom>
        </p:spPr>
        <p:txBody>
          <a:bodyPr lIns="90000"/>
          <a:lstStyle>
            <a:lvl1pPr marL="0" indent="0" fontAlgn="ctr">
              <a:spcBef>
                <a:spcPts val="0"/>
              </a:spcBef>
              <a:buFont typeface="Arial" charset="0"/>
              <a:buNone/>
              <a:defRPr sz="2000" b="0" i="0" spc="100" baseline="0">
                <a:solidFill>
                  <a:schemeClr val="tx1"/>
                </a:solidFill>
                <a:latin typeface="HGPGothicE" charset="-128"/>
                <a:ea typeface="HGPGothicE" charset="-128"/>
                <a:cs typeface="HGPGothicE" charset="-128"/>
              </a:defRPr>
            </a:lvl1pPr>
            <a:lvl2pPr marL="609555" indent="0" fontAlgn="ctr">
              <a:spcBef>
                <a:spcPts val="0"/>
              </a:spcBef>
              <a:buFont typeface="Arial" charset="0"/>
              <a:buNone/>
              <a:defRPr sz="2000" b="0" i="0" spc="100">
                <a:solidFill>
                  <a:schemeClr val="tx1"/>
                </a:solidFill>
                <a:latin typeface="HGPGothicE" charset="-128"/>
                <a:ea typeface="HGPGothicE" charset="-128"/>
                <a:cs typeface="HGPGothicE" charset="-128"/>
              </a:defRPr>
            </a:lvl2pPr>
            <a:lvl3pPr marL="1219108" indent="0" fontAlgn="ctr">
              <a:spcBef>
                <a:spcPts val="0"/>
              </a:spcBef>
              <a:buFont typeface="Arial" charset="0"/>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テキストの入力</a:t>
            </a:r>
          </a:p>
        </p:txBody>
      </p:sp>
      <p:sp>
        <p:nvSpPr>
          <p:cNvPr id="5" name="テキスト プレースホルダー 9"/>
          <p:cNvSpPr>
            <a:spLocks noGrp="1"/>
          </p:cNvSpPr>
          <p:nvPr>
            <p:ph type="body" sz="quarter" idx="10" hasCustomPrompt="1"/>
          </p:nvPr>
        </p:nvSpPr>
        <p:spPr>
          <a:xfrm>
            <a:off x="119207" y="4192"/>
            <a:ext cx="6625475" cy="1040000"/>
          </a:xfrm>
          <a:prstGeom prst="rect">
            <a:avLst/>
          </a:prstGeom>
        </p:spPr>
        <p:txBody>
          <a:bodyPr tIns="108000" anchor="ctr" anchorCtr="0">
            <a:normAutofit/>
          </a:bodyPr>
          <a:lstStyle>
            <a:lvl1pPr marL="0" indent="0">
              <a:buFont typeface="+mj-lt"/>
              <a:buNone/>
              <a:defRPr sz="2400" baseline="0">
                <a:solidFill>
                  <a:schemeClr val="accent2"/>
                </a:solidFill>
                <a:latin typeface="+mj-ea"/>
                <a:ea typeface="+mj-ea"/>
              </a:defRPr>
            </a:lvl1pPr>
          </a:lstStyle>
          <a:p>
            <a:pPr marL="226468" marR="0" lvl="0" indent="-226468" algn="l" defTabSz="609555" rtl="0" eaLnBrk="1" fontAlgn="base" latinLnBrk="0" hangingPunct="1">
              <a:lnSpc>
                <a:spcPct val="100000"/>
              </a:lnSpc>
              <a:spcBef>
                <a:spcPct val="20000"/>
              </a:spcBef>
              <a:spcAft>
                <a:spcPct val="0"/>
              </a:spcAft>
              <a:buClrTx/>
              <a:buSzTx/>
              <a:tabLst/>
              <a:defRPr/>
            </a:pPr>
            <a:r>
              <a:rPr kumimoji="1" lang="ja-JP" altLang="en-US"/>
              <a:t>［タイトル］</a:t>
            </a:r>
            <a:endParaRPr kumimoji="1" lang="ja-JP" altLang="en-US" dirty="0"/>
          </a:p>
        </p:txBody>
      </p:sp>
    </p:spTree>
    <p:extLst>
      <p:ext uri="{BB962C8B-B14F-4D97-AF65-F5344CB8AC3E}">
        <p14:creationId xmlns:p14="http://schemas.microsoft.com/office/powerpoint/2010/main" val="38132125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タイトルとコンテンツB">
    <p:spTree>
      <p:nvGrpSpPr>
        <p:cNvPr id="1" name=""/>
        <p:cNvGrpSpPr/>
        <p:nvPr/>
      </p:nvGrpSpPr>
      <p:grpSpPr>
        <a:xfrm>
          <a:off x="0" y="0"/>
          <a:ext cx="0" cy="0"/>
          <a:chOff x="0" y="0"/>
          <a:chExt cx="0" cy="0"/>
        </a:xfrm>
      </p:grpSpPr>
      <p:sp>
        <p:nvSpPr>
          <p:cNvPr id="5" name="Rectangle 20"/>
          <p:cNvSpPr/>
          <p:nvPr userDrawn="1"/>
        </p:nvSpPr>
        <p:spPr>
          <a:xfrm>
            <a:off x="0" y="0"/>
            <a:ext cx="6858000" cy="720000"/>
          </a:xfrm>
          <a:prstGeom prst="rect">
            <a:avLst/>
          </a:prstGeom>
          <a:solidFill>
            <a:srgbClr val="E1EEF0"/>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rtlCol="0" anchor="ctr">
            <a:normAutofit/>
          </a:bodyPr>
          <a:lstStyle/>
          <a:p>
            <a:pPr algn="ctr"/>
            <a:endParaRPr lang="en-US" dirty="0">
              <a:solidFill>
                <a:srgbClr val="404040"/>
              </a:solidFill>
            </a:endParaRPr>
          </a:p>
        </p:txBody>
      </p:sp>
      <p:sp>
        <p:nvSpPr>
          <p:cNvPr id="6" name="テキスト プレースホルダー 9"/>
          <p:cNvSpPr>
            <a:spLocks noGrp="1"/>
          </p:cNvSpPr>
          <p:nvPr>
            <p:ph type="body" sz="quarter" idx="10" hasCustomPrompt="1"/>
          </p:nvPr>
        </p:nvSpPr>
        <p:spPr>
          <a:xfrm>
            <a:off x="119207" y="4192"/>
            <a:ext cx="6625475" cy="720000"/>
          </a:xfrm>
          <a:prstGeom prst="rect">
            <a:avLst/>
          </a:prstGeom>
        </p:spPr>
        <p:txBody>
          <a:bodyPr tIns="108000" anchor="ctr" anchorCtr="0">
            <a:normAutofit/>
          </a:bodyPr>
          <a:lstStyle>
            <a:lvl1pPr marL="0" indent="0">
              <a:buFont typeface="+mj-lt"/>
              <a:buNone/>
              <a:defRPr sz="24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pPr marL="226468" marR="0" lvl="0" indent="-226468" algn="l" defTabSz="609555" rtl="0" eaLnBrk="1" fontAlgn="base" latinLnBrk="0" hangingPunct="1">
              <a:lnSpc>
                <a:spcPct val="100000"/>
              </a:lnSpc>
              <a:spcBef>
                <a:spcPct val="20000"/>
              </a:spcBef>
              <a:spcAft>
                <a:spcPct val="0"/>
              </a:spcAft>
              <a:buClrTx/>
              <a:buSzTx/>
              <a:tabLst/>
              <a:defRPr/>
            </a:pPr>
            <a:r>
              <a:rPr kumimoji="1" lang="ja-JP" altLang="en-US" dirty="0"/>
              <a:t>［タイトル］</a:t>
            </a:r>
          </a:p>
        </p:txBody>
      </p:sp>
      <p:sp>
        <p:nvSpPr>
          <p:cNvPr id="7" name="コンテンツ プレースホルダー 2"/>
          <p:cNvSpPr>
            <a:spLocks noGrp="1"/>
          </p:cNvSpPr>
          <p:nvPr>
            <p:ph idx="1" hasCustomPrompt="1"/>
          </p:nvPr>
        </p:nvSpPr>
        <p:spPr>
          <a:xfrm>
            <a:off x="327789" y="914400"/>
            <a:ext cx="6192102" cy="7990788"/>
          </a:xfrm>
          <a:prstGeom prst="rect">
            <a:avLst/>
          </a:prstGeom>
        </p:spPr>
        <p:txBody>
          <a:bodyPr lIns="90000"/>
          <a:lstStyle>
            <a:lvl1pPr marL="0" indent="0" fontAlgn="ctr">
              <a:spcBef>
                <a:spcPts val="0"/>
              </a:spcBef>
              <a:buFont typeface="Arial" charset="0"/>
              <a:buNone/>
              <a:defRPr sz="2000" b="0" i="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fontAlgn="ctr">
              <a:spcBef>
                <a:spcPts val="0"/>
              </a:spcBef>
              <a:buFont typeface="Arial" charset="0"/>
              <a:buNone/>
              <a:defRPr sz="2000" b="0" i="0" spc="100">
                <a:solidFill>
                  <a:schemeClr val="tx1"/>
                </a:solidFill>
                <a:latin typeface="HGPGothicE" charset="-128"/>
                <a:ea typeface="HGPGothicE" charset="-128"/>
                <a:cs typeface="HGPGothicE" charset="-128"/>
              </a:defRPr>
            </a:lvl2pPr>
            <a:lvl3pPr marL="1219108" indent="0" fontAlgn="ctr">
              <a:spcBef>
                <a:spcPts val="0"/>
              </a:spcBef>
              <a:buFont typeface="Arial" charset="0"/>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テキストの入力</a:t>
            </a:r>
          </a:p>
        </p:txBody>
      </p:sp>
    </p:spTree>
    <p:extLst>
      <p:ext uri="{BB962C8B-B14F-4D97-AF65-F5344CB8AC3E}">
        <p14:creationId xmlns:p14="http://schemas.microsoft.com/office/powerpoint/2010/main" val="40131817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タイトルとコンテンツB">
    <p:spTree>
      <p:nvGrpSpPr>
        <p:cNvPr id="1" name=""/>
        <p:cNvGrpSpPr/>
        <p:nvPr/>
      </p:nvGrpSpPr>
      <p:grpSpPr>
        <a:xfrm>
          <a:off x="0" y="0"/>
          <a:ext cx="0" cy="0"/>
          <a:chOff x="0" y="0"/>
          <a:chExt cx="0" cy="0"/>
        </a:xfrm>
      </p:grpSpPr>
      <p:sp>
        <p:nvSpPr>
          <p:cNvPr id="5" name="Rectangle 20"/>
          <p:cNvSpPr/>
          <p:nvPr userDrawn="1"/>
        </p:nvSpPr>
        <p:spPr>
          <a:xfrm>
            <a:off x="0" y="0"/>
            <a:ext cx="6858000" cy="360000"/>
          </a:xfrm>
          <a:prstGeom prst="rect">
            <a:avLst/>
          </a:prstGeom>
          <a:solidFill>
            <a:srgbClr val="E1EEF0"/>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rtlCol="0" anchor="ctr">
            <a:normAutofit lnSpcReduction="10000"/>
          </a:bodyPr>
          <a:lstStyle/>
          <a:p>
            <a:pPr algn="ctr"/>
            <a:endParaRPr lang="en-US" dirty="0">
              <a:solidFill>
                <a:srgbClr val="404040"/>
              </a:solidFill>
            </a:endParaRPr>
          </a:p>
        </p:txBody>
      </p:sp>
      <p:sp>
        <p:nvSpPr>
          <p:cNvPr id="7" name="コンテンツ プレースホルダー 2"/>
          <p:cNvSpPr>
            <a:spLocks noGrp="1"/>
          </p:cNvSpPr>
          <p:nvPr>
            <p:ph idx="1" hasCustomPrompt="1"/>
          </p:nvPr>
        </p:nvSpPr>
        <p:spPr>
          <a:xfrm>
            <a:off x="327789" y="914400"/>
            <a:ext cx="6192102" cy="7990788"/>
          </a:xfrm>
          <a:prstGeom prst="rect">
            <a:avLst/>
          </a:prstGeom>
        </p:spPr>
        <p:txBody>
          <a:bodyPr lIns="90000"/>
          <a:lstStyle>
            <a:lvl1pPr marL="0" indent="0" fontAlgn="ctr">
              <a:spcBef>
                <a:spcPts val="0"/>
              </a:spcBef>
              <a:buFont typeface="Arial" charset="0"/>
              <a:buNone/>
              <a:defRPr sz="2000" b="0" i="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fontAlgn="ctr">
              <a:spcBef>
                <a:spcPts val="0"/>
              </a:spcBef>
              <a:buFont typeface="Arial" charset="0"/>
              <a:buNone/>
              <a:defRPr sz="2000" b="0" i="0" spc="100">
                <a:solidFill>
                  <a:schemeClr val="tx1"/>
                </a:solidFill>
                <a:latin typeface="HGPGothicE" charset="-128"/>
                <a:ea typeface="HGPGothicE" charset="-128"/>
                <a:cs typeface="HGPGothicE" charset="-128"/>
              </a:defRPr>
            </a:lvl2pPr>
            <a:lvl3pPr marL="1219108" indent="0" fontAlgn="ctr">
              <a:spcBef>
                <a:spcPts val="0"/>
              </a:spcBef>
              <a:buFont typeface="Arial" charset="0"/>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テキストの入力</a:t>
            </a:r>
          </a:p>
        </p:txBody>
      </p:sp>
    </p:spTree>
    <p:extLst>
      <p:ext uri="{BB962C8B-B14F-4D97-AF65-F5344CB8AC3E}">
        <p14:creationId xmlns:p14="http://schemas.microsoft.com/office/powerpoint/2010/main" val="12233127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タイトルとコンテンツC">
    <p:bg>
      <p:bgPr>
        <a:solidFill>
          <a:schemeClr val="tx1">
            <a:lumMod val="50000"/>
          </a:schemeClr>
        </a:solidFill>
        <a:effectLst/>
      </p:bgPr>
    </p:bg>
    <p:spTree>
      <p:nvGrpSpPr>
        <p:cNvPr id="1" name=""/>
        <p:cNvGrpSpPr/>
        <p:nvPr/>
      </p:nvGrpSpPr>
      <p:grpSpPr>
        <a:xfrm>
          <a:off x="0" y="0"/>
          <a:ext cx="0" cy="0"/>
          <a:chOff x="0" y="0"/>
          <a:chExt cx="0" cy="0"/>
        </a:xfrm>
      </p:grpSpPr>
      <p:sp>
        <p:nvSpPr>
          <p:cNvPr id="12" name="コンテンツ プレースホルダー 2"/>
          <p:cNvSpPr>
            <a:spLocks noGrp="1"/>
          </p:cNvSpPr>
          <p:nvPr>
            <p:ph idx="10" hasCustomPrompt="1"/>
          </p:nvPr>
        </p:nvSpPr>
        <p:spPr>
          <a:xfrm>
            <a:off x="1959162" y="4120908"/>
            <a:ext cx="2940355" cy="1196147"/>
          </a:xfrm>
          <a:prstGeom prst="rect">
            <a:avLst/>
          </a:prstGeom>
          <a:ln w="38100">
            <a:solidFill>
              <a:schemeClr val="bg1"/>
            </a:solidFill>
            <a:prstDash val="sysDot"/>
          </a:ln>
        </p:spPr>
        <p:txBody>
          <a:bodyPr lIns="90000" anchor="ctr" anchorCtr="1"/>
          <a:lstStyle>
            <a:lvl1pPr marL="0" indent="0" fontAlgn="ctr">
              <a:spcBef>
                <a:spcPts val="0"/>
              </a:spcBef>
              <a:buFontTx/>
              <a:buNone/>
              <a:defRPr sz="1800" b="0" i="0" spc="79" baseline="0">
                <a:solidFill>
                  <a:schemeClr val="bg1"/>
                </a:solidFill>
                <a:latin typeface="HGPGothicE" charset="-128"/>
                <a:ea typeface="HGPGothicE" charset="-128"/>
                <a:cs typeface="HGPGothicE" charset="-128"/>
              </a:defRPr>
            </a:lvl1pPr>
            <a:lvl2pPr marL="484862" indent="0" fontAlgn="ctr">
              <a:spcBef>
                <a:spcPts val="0"/>
              </a:spcBef>
              <a:buFontTx/>
              <a:buNone/>
              <a:defRPr sz="1800" b="0" i="0" spc="79">
                <a:solidFill>
                  <a:schemeClr val="bg1"/>
                </a:solidFill>
                <a:latin typeface="HGPGothicE" charset="-128"/>
                <a:ea typeface="HGPGothicE" charset="-128"/>
                <a:cs typeface="HGPGothicE" charset="-128"/>
              </a:defRPr>
            </a:lvl2pPr>
            <a:lvl3pPr marL="969724" indent="0" fontAlgn="ctr">
              <a:spcBef>
                <a:spcPts val="0"/>
              </a:spcBef>
              <a:buFontTx/>
              <a:buNone/>
              <a:defRPr sz="1800" b="0" i="0" spc="79">
                <a:solidFill>
                  <a:schemeClr val="bg1"/>
                </a:solidFill>
                <a:latin typeface="HGPGothicE" charset="-128"/>
                <a:ea typeface="HGPGothicE" charset="-128"/>
                <a:cs typeface="HGPGothicE" charset="-128"/>
              </a:defRPr>
            </a:lvl3pPr>
            <a:lvl4pPr marL="1454588" indent="0">
              <a:buFontTx/>
              <a:buNone/>
              <a:defRPr>
                <a:solidFill>
                  <a:schemeClr val="tx2"/>
                </a:solidFill>
              </a:defRPr>
            </a:lvl4pPr>
            <a:lvl5pPr marL="1939450" indent="0">
              <a:buFontTx/>
              <a:buNone/>
              <a:defRPr>
                <a:solidFill>
                  <a:schemeClr val="tx2"/>
                </a:solidFill>
              </a:defRPr>
            </a:lvl5pPr>
          </a:lstStyle>
          <a:p>
            <a:pPr algn="ctr"/>
            <a:r>
              <a:rPr lang="ja-JP" altLang="en-US" sz="1800" spc="200">
                <a:solidFill>
                  <a:srgbClr val="FFFFFF"/>
                </a:solidFill>
                <a:latin typeface="HGPGothicE" charset="-128"/>
                <a:ea typeface="HGPGothicE" charset="-128"/>
                <a:cs typeface="HGPGothicE" charset="-128"/>
              </a:rPr>
              <a:t>写真</a:t>
            </a:r>
            <a:r>
              <a:rPr lang="en-US" altLang="ja-JP" sz="1800" spc="200">
                <a:solidFill>
                  <a:srgbClr val="FFFFFF"/>
                </a:solidFill>
                <a:latin typeface="HGPGothicE" charset="-128"/>
                <a:ea typeface="HGPGothicE" charset="-128"/>
                <a:cs typeface="HGPGothicE" charset="-128"/>
              </a:rPr>
              <a:t>/</a:t>
            </a:r>
            <a:r>
              <a:rPr lang="ja-JP" altLang="en-US" sz="1800" spc="200">
                <a:solidFill>
                  <a:srgbClr val="FFFFFF"/>
                </a:solidFill>
                <a:latin typeface="HGPGothicE" charset="-128"/>
                <a:ea typeface="HGPGothicE" charset="-128"/>
                <a:cs typeface="HGPGothicE" charset="-128"/>
              </a:rPr>
              <a:t>動画を貼付</a:t>
            </a:r>
            <a:endParaRPr lang="ja-JP" altLang="en-US" sz="1800" spc="200" dirty="0">
              <a:solidFill>
                <a:srgbClr val="FFFFFF"/>
              </a:solidFill>
              <a:latin typeface="HGPGothicE" charset="-128"/>
              <a:ea typeface="HGPGothicE" charset="-128"/>
              <a:cs typeface="HGPGothicE" charset="-128"/>
            </a:endParaRPr>
          </a:p>
        </p:txBody>
      </p:sp>
      <p:sp>
        <p:nvSpPr>
          <p:cNvPr id="6" name="TextBox 12"/>
          <p:cNvSpPr txBox="1"/>
          <p:nvPr userDrawn="1"/>
        </p:nvSpPr>
        <p:spPr>
          <a:xfrm>
            <a:off x="160120" y="9523700"/>
            <a:ext cx="1118937" cy="246221"/>
          </a:xfrm>
          <a:prstGeom prst="rect">
            <a:avLst/>
          </a:prstGeom>
          <a:noFill/>
        </p:spPr>
        <p:txBody>
          <a:bodyPr tIns="0" bIns="0">
            <a:spAutoFit/>
          </a:bodyPr>
          <a:lstStyle/>
          <a:p>
            <a:pPr defTabSz="609555">
              <a:defRPr/>
            </a:pPr>
            <a:r>
              <a:rPr kumimoji="0" lang="en-US" altLang="ja-JP" sz="800" dirty="0">
                <a:solidFill>
                  <a:srgbClr val="FFFFFF"/>
                </a:solidFill>
                <a:cs typeface="Meiryo UI" pitchFamily="50" charset="-128"/>
              </a:rPr>
              <a:t>© 2017 NTT DATA Corporation</a:t>
            </a:r>
          </a:p>
        </p:txBody>
      </p:sp>
      <p:sp>
        <p:nvSpPr>
          <p:cNvPr id="8" name="TextBox 16"/>
          <p:cNvSpPr txBox="1"/>
          <p:nvPr userDrawn="1"/>
        </p:nvSpPr>
        <p:spPr>
          <a:xfrm>
            <a:off x="3208047" y="9463252"/>
            <a:ext cx="464006" cy="184666"/>
          </a:xfrm>
          <a:prstGeom prst="rect">
            <a:avLst/>
          </a:prstGeom>
          <a:noFill/>
        </p:spPr>
        <p:txBody>
          <a:bodyPr wrap="square" tIns="0" bIns="0">
            <a:spAutoFit/>
          </a:bodyPr>
          <a:lstStyle/>
          <a:p>
            <a:pPr algn="ctr">
              <a:defRPr/>
            </a:pPr>
            <a:fld id="{0F9AC1C8-10F2-4A77-9A6E-9375F974715F}" type="slidenum">
              <a:rPr lang="en-US" sz="1200">
                <a:solidFill>
                  <a:srgbClr val="FFFFFF"/>
                </a:solidFill>
                <a:cs typeface="HGPGothicE" charset="-128"/>
              </a:rPr>
              <a:pPr algn="ctr">
                <a:defRPr/>
              </a:pPr>
              <a:t>‹#›</a:t>
            </a:fld>
            <a:endParaRPr lang="en-US" sz="1200" dirty="0">
              <a:solidFill>
                <a:srgbClr val="FFFFFF"/>
              </a:solidFill>
              <a:cs typeface="HGPGothicE" charset="-128"/>
            </a:endParaRPr>
          </a:p>
        </p:txBody>
      </p:sp>
      <p:pic>
        <p:nvPicPr>
          <p:cNvPr id="10" name="図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71734" y="9394308"/>
            <a:ext cx="815781" cy="427807"/>
          </a:xfrm>
          <a:prstGeom prst="rect">
            <a:avLst/>
          </a:prstGeom>
        </p:spPr>
      </p:pic>
    </p:spTree>
    <p:extLst>
      <p:ext uri="{BB962C8B-B14F-4D97-AF65-F5344CB8AC3E}">
        <p14:creationId xmlns:p14="http://schemas.microsoft.com/office/powerpoint/2010/main" val="89175772"/>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クロージングロゴ">
    <p:spTree>
      <p:nvGrpSpPr>
        <p:cNvPr id="1" name=""/>
        <p:cNvGrpSpPr/>
        <p:nvPr/>
      </p:nvGrpSpPr>
      <p:grpSpPr>
        <a:xfrm>
          <a:off x="0" y="0"/>
          <a:ext cx="0" cy="0"/>
          <a:chOff x="0" y="0"/>
          <a:chExt cx="0" cy="0"/>
        </a:xfrm>
      </p:grpSpPr>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97552"/>
            <a:ext cx="1440118" cy="5408448"/>
          </a:xfrm>
          <a:prstGeom prst="rect">
            <a:avLst/>
          </a:prstGeom>
        </p:spPr>
      </p:pic>
      <p:sp>
        <p:nvSpPr>
          <p:cNvPr id="8" name="TextBox 12"/>
          <p:cNvSpPr txBox="1"/>
          <p:nvPr userDrawn="1"/>
        </p:nvSpPr>
        <p:spPr>
          <a:xfrm>
            <a:off x="5636847" y="9505809"/>
            <a:ext cx="1113726" cy="246221"/>
          </a:xfrm>
          <a:prstGeom prst="rect">
            <a:avLst/>
          </a:prstGeom>
          <a:noFill/>
        </p:spPr>
        <p:txBody>
          <a:bodyPr wrap="square" tIns="0" bIns="0">
            <a:spAutoFit/>
          </a:bodyPr>
          <a:lstStyle/>
          <a:p>
            <a:pPr algn="r" defTabSz="609555">
              <a:defRPr/>
            </a:pPr>
            <a:r>
              <a:rPr kumimoji="0" lang="en-US" altLang="ja-JP" sz="800" dirty="0">
                <a:solidFill>
                  <a:srgbClr val="404040"/>
                </a:solidFill>
                <a:cs typeface="Meiryo UI" pitchFamily="50" charset="-128"/>
              </a:rPr>
              <a:t>© 2017 NTT DATA Corporation</a:t>
            </a:r>
          </a:p>
        </p:txBody>
      </p:sp>
      <p:pic>
        <p:nvPicPr>
          <p:cNvPr id="9" name="図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83664" y="4298800"/>
            <a:ext cx="2490673" cy="1372765"/>
          </a:xfrm>
          <a:prstGeom prst="rect">
            <a:avLst/>
          </a:prstGeom>
        </p:spPr>
      </p:pic>
    </p:spTree>
    <p:extLst>
      <p:ext uri="{BB962C8B-B14F-4D97-AF65-F5344CB8AC3E}">
        <p14:creationId xmlns:p14="http://schemas.microsoft.com/office/powerpoint/2010/main" val="1445561540"/>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表紙A(白ロゴ)">
    <p:spTree>
      <p:nvGrpSpPr>
        <p:cNvPr id="1" name=""/>
        <p:cNvGrpSpPr/>
        <p:nvPr/>
      </p:nvGrpSpPr>
      <p:grpSpPr>
        <a:xfrm>
          <a:off x="0" y="0"/>
          <a:ext cx="0" cy="0"/>
          <a:chOff x="0" y="0"/>
          <a:chExt cx="0" cy="0"/>
        </a:xfrm>
      </p:grpSpPr>
      <p:pic>
        <p:nvPicPr>
          <p:cNvPr id="13" name="図 12"/>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6857999" cy="9906000"/>
          </a:xfrm>
          <a:prstGeom prst="rect">
            <a:avLst/>
          </a:prstGeom>
          <a:ln>
            <a:solidFill>
              <a:schemeClr val="accent1"/>
            </a:solidFill>
          </a:ln>
        </p:spPr>
      </p:pic>
      <p:sp>
        <p:nvSpPr>
          <p:cNvPr id="14" name="正方形/長方形 13"/>
          <p:cNvSpPr/>
          <p:nvPr userDrawn="1"/>
        </p:nvSpPr>
        <p:spPr>
          <a:xfrm>
            <a:off x="1" y="6809174"/>
            <a:ext cx="6858000" cy="3112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b="0" i="0" dirty="0">
              <a:latin typeface="HGPGothicE" charset="-128"/>
              <a:ea typeface="HGPGothicE" charset="-128"/>
            </a:endParaRPr>
          </a:p>
        </p:txBody>
      </p:sp>
      <p:pic>
        <p:nvPicPr>
          <p:cNvPr id="15" name="図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08401"/>
            <a:ext cx="2475691" cy="9297601"/>
          </a:xfrm>
          <a:prstGeom prst="rect">
            <a:avLst/>
          </a:prstGeom>
        </p:spPr>
      </p:pic>
      <p:pic>
        <p:nvPicPr>
          <p:cNvPr id="16" name="図 1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894195" y="372616"/>
            <a:ext cx="1818368" cy="1352000"/>
          </a:xfrm>
          <a:prstGeom prst="rect">
            <a:avLst/>
          </a:prstGeom>
        </p:spPr>
      </p:pic>
      <p:sp>
        <p:nvSpPr>
          <p:cNvPr id="17" name="Text Placeholder 2"/>
          <p:cNvSpPr>
            <a:spLocks noGrp="1"/>
          </p:cNvSpPr>
          <p:nvPr>
            <p:ph type="body" idx="16" hasCustomPrompt="1"/>
          </p:nvPr>
        </p:nvSpPr>
        <p:spPr>
          <a:xfrm>
            <a:off x="1528316" y="6947916"/>
            <a:ext cx="5290693" cy="1427724"/>
          </a:xfrm>
          <a:prstGeom prst="rect">
            <a:avLst/>
          </a:prstGeom>
          <a:effectLst/>
        </p:spPr>
        <p:txBody>
          <a:bodyPr anchor="t">
            <a:normAutofit/>
          </a:bodyPr>
          <a:lstStyle>
            <a:lvl1pPr marL="0" indent="0" fontAlgn="ctr">
              <a:spcBef>
                <a:spcPts val="0"/>
              </a:spcBef>
              <a:buNone/>
              <a:defRPr sz="2400" b="0" i="0" baseline="0">
                <a:solidFill>
                  <a:srgbClr val="FFFFFF"/>
                </a:solidFill>
                <a:latin typeface="HGPGothicE" charset="-128"/>
                <a:ea typeface="HGPGothicE" charset="-128"/>
                <a:cs typeface="HGPGothicE"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lvl="0"/>
            <a:r>
              <a:rPr lang="ja-JP" altLang="en-US"/>
              <a:t>［タイトル（１</a:t>
            </a:r>
            <a:r>
              <a:rPr lang="en-US" altLang="ja-JP"/>
              <a:t>〜</a:t>
            </a:r>
            <a:r>
              <a:rPr lang="ja-JP" altLang="en-US"/>
              <a:t>３行）］</a:t>
            </a:r>
            <a:endParaRPr lang="ja-JP" altLang="en-US" dirty="0"/>
          </a:p>
        </p:txBody>
      </p:sp>
      <p:sp>
        <p:nvSpPr>
          <p:cNvPr id="18" name="Text Placeholder 2"/>
          <p:cNvSpPr>
            <a:spLocks noGrp="1"/>
          </p:cNvSpPr>
          <p:nvPr>
            <p:ph type="body" idx="17" hasCustomPrompt="1"/>
          </p:nvPr>
        </p:nvSpPr>
        <p:spPr>
          <a:xfrm>
            <a:off x="1528316" y="8469882"/>
            <a:ext cx="5290693" cy="1423597"/>
          </a:xfrm>
          <a:prstGeom prst="rect">
            <a:avLst/>
          </a:prstGeom>
          <a:effectLst/>
        </p:spPr>
        <p:txBody>
          <a:bodyPr anchor="t">
            <a:normAutofit/>
          </a:bodyPr>
          <a:lstStyle>
            <a:lvl1pPr marL="0" marR="0" indent="0" algn="l" defTabSz="484862" rtl="0" eaLnBrk="1" fontAlgn="ctr" latinLnBrk="0" hangingPunct="1">
              <a:lnSpc>
                <a:spcPct val="100000"/>
              </a:lnSpc>
              <a:spcBef>
                <a:spcPts val="0"/>
              </a:spcBef>
              <a:spcAft>
                <a:spcPct val="0"/>
              </a:spcAft>
              <a:buClrTx/>
              <a:buSzTx/>
              <a:buFont typeface="Arial" pitchFamily="34" charset="0"/>
              <a:buNone/>
              <a:tabLst/>
              <a:defRPr sz="1800" b="0" i="0" baseline="0">
                <a:solidFill>
                  <a:srgbClr val="FFFFFF"/>
                </a:solidFill>
                <a:latin typeface="+mn-lt"/>
                <a:ea typeface="HGPGothicE" charset="-128"/>
                <a:cs typeface="HGPGothicE"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marL="0" marR="0" lvl="0" indent="0" algn="l" defTabSz="484862" rtl="0" eaLnBrk="1" fontAlgn="ctr" latinLnBrk="0" hangingPunct="1">
              <a:lnSpc>
                <a:spcPct val="100000"/>
              </a:lnSpc>
              <a:spcBef>
                <a:spcPts val="0"/>
              </a:spcBef>
              <a:spcAft>
                <a:spcPct val="0"/>
              </a:spcAft>
              <a:buClrTx/>
              <a:buSzTx/>
              <a:buFont typeface="Arial" pitchFamily="34" charset="0"/>
              <a:buNone/>
              <a:tabLst/>
              <a:defRPr/>
            </a:pPr>
            <a:r>
              <a:rPr lang="ja-JP" altLang="en-US"/>
              <a:t>○○○○年○○月○○日</a:t>
            </a:r>
            <a:br>
              <a:rPr lang="ja-JP" altLang="en-US"/>
            </a:br>
            <a:r>
              <a:rPr lang="ja-JP" altLang="en-US"/>
              <a:t>株式会社ＮＴＴデータ　○○○○</a:t>
            </a:r>
            <a:br>
              <a:rPr lang="ja-JP" altLang="en-US"/>
            </a:br>
            <a:r>
              <a:rPr lang="ja-JP" altLang="en-US"/>
              <a:t>○○○○○○○○○○○○</a:t>
            </a:r>
            <a:endParaRPr kumimoji="1" lang="ja-JP" altLang="en-US" dirty="0"/>
          </a:p>
        </p:txBody>
      </p:sp>
      <p:sp>
        <p:nvSpPr>
          <p:cNvPr id="19" name="TextBox 12"/>
          <p:cNvSpPr txBox="1"/>
          <p:nvPr userDrawn="1"/>
        </p:nvSpPr>
        <p:spPr>
          <a:xfrm>
            <a:off x="5705284" y="9709191"/>
            <a:ext cx="1113726" cy="246221"/>
          </a:xfrm>
          <a:prstGeom prst="rect">
            <a:avLst/>
          </a:prstGeom>
          <a:noFill/>
        </p:spPr>
        <p:txBody>
          <a:bodyPr wrap="square" tIns="0" bIns="0">
            <a:spAutoFit/>
          </a:bodyPr>
          <a:lstStyle/>
          <a:p>
            <a:pPr marL="0" marR="0" indent="0" algn="r" defTabSz="609555" rtl="0" eaLnBrk="1" fontAlgn="auto" latinLnBrk="0" hangingPunct="1">
              <a:lnSpc>
                <a:spcPct val="100000"/>
              </a:lnSpc>
              <a:spcBef>
                <a:spcPts val="0"/>
              </a:spcBef>
              <a:spcAft>
                <a:spcPts val="0"/>
              </a:spcAft>
              <a:buClrTx/>
              <a:buSzTx/>
              <a:buFontTx/>
              <a:buNone/>
              <a:tabLst/>
              <a:defRPr/>
            </a:pPr>
            <a:r>
              <a:rPr kumimoji="0" lang="en-US" altLang="ja-JP" sz="800" b="0" i="0" dirty="0">
                <a:solidFill>
                  <a:srgbClr val="FFFFFF"/>
                </a:solidFill>
                <a:latin typeface="HGPGothicE" charset="-128"/>
                <a:ea typeface="HGPGothicE" charset="-128"/>
                <a:cs typeface="Meiryo UI" pitchFamily="50" charset="-128"/>
              </a:rPr>
              <a:t>© 2017 NTT DATA Corporation</a:t>
            </a:r>
          </a:p>
        </p:txBody>
      </p:sp>
    </p:spTree>
    <p:extLst>
      <p:ext uri="{BB962C8B-B14F-4D97-AF65-F5344CB8AC3E}">
        <p14:creationId xmlns:p14="http://schemas.microsoft.com/office/powerpoint/2010/main" val="2393594622"/>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表紙B(Human Blue ロゴ)">
    <p:spTree>
      <p:nvGrpSpPr>
        <p:cNvPr id="1" name=""/>
        <p:cNvGrpSpPr/>
        <p:nvPr/>
      </p:nvGrpSpPr>
      <p:grpSpPr>
        <a:xfrm>
          <a:off x="0" y="0"/>
          <a:ext cx="0" cy="0"/>
          <a:chOff x="0" y="0"/>
          <a:chExt cx="0" cy="0"/>
        </a:xfrm>
      </p:grpSpPr>
      <p:sp>
        <p:nvSpPr>
          <p:cNvPr id="11" name="正方形/長方形 10"/>
          <p:cNvSpPr/>
          <p:nvPr userDrawn="1"/>
        </p:nvSpPr>
        <p:spPr>
          <a:xfrm>
            <a:off x="1" y="3369591"/>
            <a:ext cx="6858000" cy="3112427"/>
          </a:xfrm>
          <a:prstGeom prst="rect">
            <a:avLst/>
          </a:prstGeom>
          <a:solidFill>
            <a:srgbClr val="E1E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b="0" i="0" dirty="0">
              <a:latin typeface="HGPGothicE" charset="-128"/>
              <a:ea typeface="HGPGothicE" charset="-128"/>
            </a:endParaRPr>
          </a:p>
        </p:txBody>
      </p:sp>
      <p:sp>
        <p:nvSpPr>
          <p:cNvPr id="10" name="Text Placeholder 2"/>
          <p:cNvSpPr>
            <a:spLocks noGrp="1"/>
          </p:cNvSpPr>
          <p:nvPr>
            <p:ph type="body" idx="16" hasCustomPrompt="1"/>
          </p:nvPr>
        </p:nvSpPr>
        <p:spPr>
          <a:xfrm>
            <a:off x="1528316" y="3989875"/>
            <a:ext cx="5290693" cy="1427724"/>
          </a:xfrm>
          <a:prstGeom prst="rect">
            <a:avLst/>
          </a:prstGeom>
          <a:effectLst/>
        </p:spPr>
        <p:txBody>
          <a:bodyPr anchor="t">
            <a:normAutofit/>
          </a:bodyPr>
          <a:lstStyle>
            <a:lvl1pPr marL="0" indent="0" fontAlgn="ctr">
              <a:spcBef>
                <a:spcPts val="0"/>
              </a:spcBef>
              <a:buNone/>
              <a:defRPr sz="2400" b="0" i="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lvl="0"/>
            <a:r>
              <a:rPr lang="ja-JP" altLang="en-US" dirty="0"/>
              <a:t>［タイトル（１</a:t>
            </a:r>
            <a:r>
              <a:rPr lang="en-US" altLang="ja-JP" dirty="0"/>
              <a:t>〜</a:t>
            </a:r>
            <a:r>
              <a:rPr lang="ja-JP" altLang="en-US" dirty="0"/>
              <a:t>３行）］</a:t>
            </a:r>
          </a:p>
        </p:txBody>
      </p:sp>
      <p:sp>
        <p:nvSpPr>
          <p:cNvPr id="8" name="Text Placeholder 2"/>
          <p:cNvSpPr>
            <a:spLocks noGrp="1"/>
          </p:cNvSpPr>
          <p:nvPr>
            <p:ph type="body" idx="17" hasCustomPrompt="1"/>
          </p:nvPr>
        </p:nvSpPr>
        <p:spPr>
          <a:xfrm>
            <a:off x="1528316" y="5511841"/>
            <a:ext cx="5290693" cy="445519"/>
          </a:xfrm>
          <a:prstGeom prst="rect">
            <a:avLst/>
          </a:prstGeom>
          <a:effectLst/>
        </p:spPr>
        <p:txBody>
          <a:bodyPr anchor="t">
            <a:normAutofit/>
          </a:bodyPr>
          <a:lstStyle>
            <a:lvl1pPr marL="0" marR="0" indent="0" algn="l" defTabSz="484862" rtl="0" eaLnBrk="1" fontAlgn="ctr" latinLnBrk="0" hangingPunct="1">
              <a:lnSpc>
                <a:spcPct val="100000"/>
              </a:lnSpc>
              <a:spcBef>
                <a:spcPts val="0"/>
              </a:spcBef>
              <a:spcAft>
                <a:spcPct val="0"/>
              </a:spcAft>
              <a:buClrTx/>
              <a:buSzTx/>
              <a:buFont typeface="Arial" pitchFamily="34" charset="0"/>
              <a:buNone/>
              <a:tabLst/>
              <a:defRPr sz="1800" b="0" i="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marL="0" marR="0" lvl="0" indent="0" algn="l" defTabSz="484862" rtl="0" eaLnBrk="1" fontAlgn="ctr" latinLnBrk="0" hangingPunct="1">
              <a:lnSpc>
                <a:spcPct val="100000"/>
              </a:lnSpc>
              <a:spcBef>
                <a:spcPts val="0"/>
              </a:spcBef>
              <a:spcAft>
                <a:spcPct val="0"/>
              </a:spcAft>
              <a:buClrTx/>
              <a:buSzTx/>
              <a:buFont typeface="Arial" pitchFamily="34" charset="0"/>
              <a:buNone/>
              <a:tabLst/>
              <a:defRPr/>
            </a:pPr>
            <a:r>
              <a:rPr lang="ja-JP" altLang="en-US" dirty="0"/>
              <a:t>○○○○年○○月○○日</a:t>
            </a:r>
            <a:br>
              <a:rPr lang="ja-JP" altLang="en-US" dirty="0"/>
            </a:br>
            <a:r>
              <a:rPr lang="ja-JP" altLang="en-US" dirty="0"/>
              <a:t>株式会社ＮＴＴデータ　○○○○</a:t>
            </a:r>
            <a:br>
              <a:rPr lang="ja-JP" altLang="en-US" dirty="0"/>
            </a:br>
            <a:r>
              <a:rPr lang="ja-JP" altLang="en-US" dirty="0"/>
              <a:t>○○○○○○○○○○○○</a:t>
            </a:r>
            <a:endParaRPr kumimoji="1" lang="ja-JP" altLang="en-US" dirty="0"/>
          </a:p>
        </p:txBody>
      </p:sp>
    </p:spTree>
    <p:extLst>
      <p:ext uri="{BB962C8B-B14F-4D97-AF65-F5344CB8AC3E}">
        <p14:creationId xmlns:p14="http://schemas.microsoft.com/office/powerpoint/2010/main" val="21919010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8" y="527050"/>
            <a:ext cx="5915025" cy="1914525"/>
          </a:xfrm>
          <a:prstGeom prst="rect">
            <a:avLst/>
          </a:prstGeom>
        </p:spPr>
        <p:txBody>
          <a:bodyPr/>
          <a:lstStyle/>
          <a:p>
            <a:r>
              <a:rPr kumimoji="1" lang="ja-JP" altLang="en-US"/>
              <a:t>マスター タイトルの書式設定</a:t>
            </a:r>
          </a:p>
        </p:txBody>
      </p:sp>
    </p:spTree>
    <p:extLst>
      <p:ext uri="{BB962C8B-B14F-4D97-AF65-F5344CB8AC3E}">
        <p14:creationId xmlns:p14="http://schemas.microsoft.com/office/powerpoint/2010/main" val="22091868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表紙B(Human Blue ロゴ)">
    <p:spTree>
      <p:nvGrpSpPr>
        <p:cNvPr id="1" name=""/>
        <p:cNvGrpSpPr/>
        <p:nvPr/>
      </p:nvGrpSpPr>
      <p:grpSpPr>
        <a:xfrm>
          <a:off x="0" y="0"/>
          <a:ext cx="0" cy="0"/>
          <a:chOff x="0" y="0"/>
          <a:chExt cx="0" cy="0"/>
        </a:xfrm>
      </p:grpSpPr>
      <p:sp>
        <p:nvSpPr>
          <p:cNvPr id="11" name="正方形/長方形 10"/>
          <p:cNvSpPr/>
          <p:nvPr userDrawn="1"/>
        </p:nvSpPr>
        <p:spPr>
          <a:xfrm>
            <a:off x="1" y="3369591"/>
            <a:ext cx="6858000" cy="3112427"/>
          </a:xfrm>
          <a:prstGeom prst="rect">
            <a:avLst/>
          </a:prstGeom>
          <a:solidFill>
            <a:srgbClr val="E1E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b="0" i="0" dirty="0">
              <a:latin typeface="HGPGothicE" charset="-128"/>
              <a:ea typeface="HGPGothicE" charset="-128"/>
            </a:endParaRPr>
          </a:p>
        </p:txBody>
      </p:sp>
      <p:sp>
        <p:nvSpPr>
          <p:cNvPr id="10" name="Text Placeholder 2"/>
          <p:cNvSpPr>
            <a:spLocks noGrp="1"/>
          </p:cNvSpPr>
          <p:nvPr>
            <p:ph type="body" idx="16" hasCustomPrompt="1"/>
          </p:nvPr>
        </p:nvSpPr>
        <p:spPr>
          <a:xfrm>
            <a:off x="1528316" y="3989875"/>
            <a:ext cx="5290693" cy="1427724"/>
          </a:xfrm>
          <a:prstGeom prst="rect">
            <a:avLst/>
          </a:prstGeom>
          <a:effectLst/>
        </p:spPr>
        <p:txBody>
          <a:bodyPr anchor="t">
            <a:normAutofit/>
          </a:bodyPr>
          <a:lstStyle>
            <a:lvl1pPr marL="0" indent="0" fontAlgn="ctr">
              <a:spcBef>
                <a:spcPts val="0"/>
              </a:spcBef>
              <a:buNone/>
              <a:defRPr sz="2400" b="0" i="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lvl="0"/>
            <a:r>
              <a:rPr lang="ja-JP" altLang="en-US" dirty="0"/>
              <a:t>［タイトル（１</a:t>
            </a:r>
            <a:r>
              <a:rPr lang="en-US" altLang="ja-JP" dirty="0"/>
              <a:t>〜</a:t>
            </a:r>
            <a:r>
              <a:rPr lang="ja-JP" altLang="en-US" dirty="0"/>
              <a:t>３行）］</a:t>
            </a:r>
          </a:p>
        </p:txBody>
      </p:sp>
      <p:sp>
        <p:nvSpPr>
          <p:cNvPr id="8" name="Text Placeholder 2"/>
          <p:cNvSpPr>
            <a:spLocks noGrp="1"/>
          </p:cNvSpPr>
          <p:nvPr>
            <p:ph type="body" idx="17" hasCustomPrompt="1"/>
          </p:nvPr>
        </p:nvSpPr>
        <p:spPr>
          <a:xfrm>
            <a:off x="1528316" y="5511841"/>
            <a:ext cx="5290693" cy="445519"/>
          </a:xfrm>
          <a:prstGeom prst="rect">
            <a:avLst/>
          </a:prstGeom>
          <a:effectLst/>
        </p:spPr>
        <p:txBody>
          <a:bodyPr anchor="t">
            <a:normAutofit/>
          </a:bodyPr>
          <a:lstStyle>
            <a:lvl1pPr marL="0" marR="0" indent="0" algn="l" defTabSz="484862" rtl="0" eaLnBrk="1" fontAlgn="ctr" latinLnBrk="0" hangingPunct="1">
              <a:lnSpc>
                <a:spcPct val="100000"/>
              </a:lnSpc>
              <a:spcBef>
                <a:spcPts val="0"/>
              </a:spcBef>
              <a:spcAft>
                <a:spcPct val="0"/>
              </a:spcAft>
              <a:buClrTx/>
              <a:buSzTx/>
              <a:buFont typeface="Arial" pitchFamily="34" charset="0"/>
              <a:buNone/>
              <a:tabLst/>
              <a:defRPr sz="1800" b="0" i="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buNone/>
              <a:defRPr sz="1400">
                <a:solidFill>
                  <a:schemeClr val="bg1"/>
                </a:solidFill>
                <a:latin typeface="MS PGothic" charset="-128"/>
                <a:ea typeface="MS PGothic" charset="-128"/>
                <a:cs typeface="MS PGothic" charset="-128"/>
              </a:defRPr>
            </a:lvl2pPr>
            <a:lvl3pPr marL="1219110" indent="0">
              <a:buNone/>
              <a:defRPr sz="1400">
                <a:solidFill>
                  <a:schemeClr val="bg1"/>
                </a:solidFill>
                <a:latin typeface="MS PGothic" charset="-128"/>
                <a:ea typeface="MS PGothic" charset="-128"/>
                <a:cs typeface="MS PGothic" charset="-128"/>
              </a:defRPr>
            </a:lvl3pPr>
            <a:lvl4pPr marL="1828664" indent="0">
              <a:buNone/>
              <a:defRPr sz="1867">
                <a:solidFill>
                  <a:schemeClr val="tx1">
                    <a:tint val="75000"/>
                  </a:schemeClr>
                </a:solidFill>
              </a:defRPr>
            </a:lvl4pPr>
            <a:lvl5pPr marL="2438218" indent="0">
              <a:buNone/>
              <a:defRPr sz="1867">
                <a:solidFill>
                  <a:schemeClr val="tx1">
                    <a:tint val="75000"/>
                  </a:schemeClr>
                </a:solidFill>
              </a:defRPr>
            </a:lvl5pPr>
            <a:lvl6pPr marL="3047772" indent="0">
              <a:buNone/>
              <a:defRPr sz="1867">
                <a:solidFill>
                  <a:schemeClr val="tx1">
                    <a:tint val="75000"/>
                  </a:schemeClr>
                </a:solidFill>
              </a:defRPr>
            </a:lvl6pPr>
            <a:lvl7pPr marL="3657327" indent="0">
              <a:buNone/>
              <a:defRPr sz="1867">
                <a:solidFill>
                  <a:schemeClr val="tx1">
                    <a:tint val="75000"/>
                  </a:schemeClr>
                </a:solidFill>
              </a:defRPr>
            </a:lvl7pPr>
            <a:lvl8pPr marL="4266880" indent="0">
              <a:buNone/>
              <a:defRPr sz="1867">
                <a:solidFill>
                  <a:schemeClr val="tx1">
                    <a:tint val="75000"/>
                  </a:schemeClr>
                </a:solidFill>
              </a:defRPr>
            </a:lvl8pPr>
            <a:lvl9pPr marL="4876435" indent="0">
              <a:buNone/>
              <a:defRPr sz="1867">
                <a:solidFill>
                  <a:schemeClr val="tx1">
                    <a:tint val="75000"/>
                  </a:schemeClr>
                </a:solidFill>
              </a:defRPr>
            </a:lvl9pPr>
          </a:lstStyle>
          <a:p>
            <a:pPr marL="0" marR="0" lvl="0" indent="0" algn="l" defTabSz="484862" rtl="0" eaLnBrk="1" fontAlgn="ctr" latinLnBrk="0" hangingPunct="1">
              <a:lnSpc>
                <a:spcPct val="100000"/>
              </a:lnSpc>
              <a:spcBef>
                <a:spcPts val="0"/>
              </a:spcBef>
              <a:spcAft>
                <a:spcPct val="0"/>
              </a:spcAft>
              <a:buClrTx/>
              <a:buSzTx/>
              <a:buFont typeface="Arial" pitchFamily="34" charset="0"/>
              <a:buNone/>
              <a:tabLst/>
              <a:defRPr/>
            </a:pPr>
            <a:r>
              <a:rPr lang="ja-JP" altLang="en-US" dirty="0"/>
              <a:t>○○○○年○○月○○日</a:t>
            </a:r>
            <a:br>
              <a:rPr lang="ja-JP" altLang="en-US" dirty="0"/>
            </a:br>
            <a:r>
              <a:rPr lang="ja-JP" altLang="en-US" dirty="0"/>
              <a:t>株式会社ＮＴＴデータ　○○○○</a:t>
            </a:r>
            <a:br>
              <a:rPr lang="ja-JP" altLang="en-US" dirty="0"/>
            </a:br>
            <a:r>
              <a:rPr lang="ja-JP" altLang="en-US" dirty="0"/>
              <a:t>○○○○○○○○○○○○</a:t>
            </a:r>
            <a:endParaRPr kumimoji="1" lang="ja-JP" altLang="en-US" dirty="0"/>
          </a:p>
        </p:txBody>
      </p:sp>
    </p:spTree>
    <p:extLst>
      <p:ext uri="{BB962C8B-B14F-4D97-AF65-F5344CB8AC3E}">
        <p14:creationId xmlns:p14="http://schemas.microsoft.com/office/powerpoint/2010/main" val="37326717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目次">
    <p:spTree>
      <p:nvGrpSpPr>
        <p:cNvPr id="1" name=""/>
        <p:cNvGrpSpPr/>
        <p:nvPr/>
      </p:nvGrpSpPr>
      <p:grpSpPr>
        <a:xfrm>
          <a:off x="0" y="0"/>
          <a:ext cx="0" cy="0"/>
          <a:chOff x="0" y="0"/>
          <a:chExt cx="0" cy="0"/>
        </a:xfrm>
      </p:grpSpPr>
      <p:sp>
        <p:nvSpPr>
          <p:cNvPr id="7" name="コンテンツ プレースホルダー 2"/>
          <p:cNvSpPr>
            <a:spLocks noGrp="1"/>
          </p:cNvSpPr>
          <p:nvPr>
            <p:ph idx="1" hasCustomPrompt="1"/>
          </p:nvPr>
        </p:nvSpPr>
        <p:spPr>
          <a:xfrm>
            <a:off x="1484730" y="1312596"/>
            <a:ext cx="5035161" cy="8008000"/>
          </a:xfrm>
          <a:prstGeom prst="rect">
            <a:avLst/>
          </a:prstGeom>
        </p:spPr>
        <p:txBody>
          <a:bodyPr lIns="183600" rIns="183600"/>
          <a:lstStyle>
            <a:lvl1pPr marL="457200" indent="-457200" fontAlgn="ctr">
              <a:spcBef>
                <a:spcPts val="0"/>
              </a:spcBef>
              <a:spcAft>
                <a:spcPts val="0"/>
              </a:spcAft>
              <a:buFont typeface="+mj-lt"/>
              <a:buAutoNum type="arabicPeriod"/>
              <a:defRPr sz="2000" b="0" i="0" spc="100" baseline="0">
                <a:solidFill>
                  <a:schemeClr val="tx1"/>
                </a:solidFill>
                <a:latin typeface="HGPGothicE" charset="-128"/>
                <a:ea typeface="HGPGothicE" charset="-128"/>
                <a:cs typeface="HGPGothicE" charset="-128"/>
              </a:defRPr>
            </a:lvl1pPr>
            <a:lvl2pPr marL="609555" indent="0" fontAlgn="ctr">
              <a:spcBef>
                <a:spcPts val="0"/>
              </a:spcBef>
              <a:spcAft>
                <a:spcPts val="0"/>
              </a:spcAft>
              <a:buFontTx/>
              <a:buNone/>
              <a:defRPr sz="2000" b="0" i="0" spc="100">
                <a:solidFill>
                  <a:schemeClr val="tx1"/>
                </a:solidFill>
                <a:latin typeface="HGPGothicE" charset="-128"/>
                <a:ea typeface="HGPGothicE" charset="-128"/>
                <a:cs typeface="HGPGothicE" charset="-128"/>
              </a:defRPr>
            </a:lvl2pPr>
            <a:lvl3pPr marL="1219108" indent="0" fontAlgn="ctr">
              <a:spcBef>
                <a:spcPts val="0"/>
              </a:spcBef>
              <a:spcAft>
                <a:spcPts val="0"/>
              </a:spcAft>
              <a:buFontTx/>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目次を入力</a:t>
            </a:r>
          </a:p>
        </p:txBody>
      </p:sp>
      <p:sp>
        <p:nvSpPr>
          <p:cNvPr id="10" name="テキスト プレースホルダー 9"/>
          <p:cNvSpPr>
            <a:spLocks noGrp="1"/>
          </p:cNvSpPr>
          <p:nvPr>
            <p:ph type="body" sz="quarter" idx="10" hasCustomPrompt="1"/>
          </p:nvPr>
        </p:nvSpPr>
        <p:spPr>
          <a:xfrm>
            <a:off x="119207" y="2524"/>
            <a:ext cx="6631365" cy="1055599"/>
          </a:xfrm>
          <a:prstGeom prst="rect">
            <a:avLst/>
          </a:prstGeom>
        </p:spPr>
        <p:txBody>
          <a:bodyPr anchor="ctr" anchorCtr="0">
            <a:normAutofit/>
          </a:bodyPr>
          <a:lstStyle>
            <a:lvl1pPr marL="0" indent="0">
              <a:buFontTx/>
              <a:buNone/>
              <a:defRPr sz="2400" baseline="0">
                <a:solidFill>
                  <a:schemeClr val="tx1"/>
                </a:solidFill>
                <a:latin typeface="+mj-ea"/>
                <a:ea typeface="+mj-ea"/>
              </a:defRPr>
            </a:lvl1pPr>
          </a:lstStyle>
          <a:p>
            <a:pPr marL="226468" marR="0" lvl="0" indent="-226468" algn="l" defTabSz="609555" rtl="0" eaLnBrk="1" fontAlgn="base" latinLnBrk="0" hangingPunct="1">
              <a:lnSpc>
                <a:spcPct val="100000"/>
              </a:lnSpc>
              <a:spcBef>
                <a:spcPct val="20000"/>
              </a:spcBef>
              <a:spcAft>
                <a:spcPct val="0"/>
              </a:spcAft>
              <a:buClrTx/>
              <a:buSzTx/>
              <a:buFont typeface="Arial" pitchFamily="34" charset="0"/>
              <a:buNone/>
              <a:tabLst/>
              <a:defRPr/>
            </a:pPr>
            <a:r>
              <a:rPr kumimoji="1" lang="ja-JP" altLang="en-US"/>
              <a:t>［目次］</a:t>
            </a:r>
            <a:endParaRPr kumimoji="1" lang="ja-JP" altLang="en-US" dirty="0"/>
          </a:p>
        </p:txBody>
      </p:sp>
      <p:sp>
        <p:nvSpPr>
          <p:cNvPr id="12" name="TextBox 16"/>
          <p:cNvSpPr txBox="1"/>
          <p:nvPr userDrawn="1"/>
        </p:nvSpPr>
        <p:spPr>
          <a:xfrm>
            <a:off x="3196997" y="9463252"/>
            <a:ext cx="464006" cy="184666"/>
          </a:xfrm>
          <a:prstGeom prst="rect">
            <a:avLst/>
          </a:prstGeom>
          <a:noFill/>
        </p:spPr>
        <p:txBody>
          <a:bodyPr wrap="square" tIns="0" bIns="0">
            <a:spAutoFit/>
          </a:bodyPr>
          <a:lstStyle/>
          <a:p>
            <a:pPr algn="ctr" fontAlgn="auto">
              <a:spcBef>
                <a:spcPts val="0"/>
              </a:spcBef>
              <a:spcAft>
                <a:spcPts val="0"/>
              </a:spcAft>
              <a:defRPr/>
            </a:pPr>
            <a:fld id="{0F9AC1C8-10F2-4A77-9A6E-9375F974715F}" type="slidenum">
              <a:rPr lang="en-US" sz="1200" b="0" i="0">
                <a:solidFill>
                  <a:schemeClr val="tx1"/>
                </a:solidFill>
                <a:latin typeface="HGPGothicE" charset="-128"/>
                <a:ea typeface="HGPGothicE" charset="-128"/>
                <a:cs typeface="HGPGothicE" charset="-128"/>
              </a:rPr>
              <a:pPr algn="ctr" fontAlgn="auto">
                <a:spcBef>
                  <a:spcPts val="0"/>
                </a:spcBef>
                <a:spcAft>
                  <a:spcPts val="0"/>
                </a:spcAft>
                <a:defRPr/>
              </a:pPr>
              <a:t>‹#›</a:t>
            </a:fld>
            <a:endParaRPr lang="en-US" sz="1200" b="0" i="0" dirty="0">
              <a:solidFill>
                <a:schemeClr val="tx1"/>
              </a:solidFill>
              <a:latin typeface="HGPGothicE" charset="-128"/>
              <a:ea typeface="HGPGothicE" charset="-128"/>
              <a:cs typeface="HGPGothicE" charset="-128"/>
            </a:endParaRPr>
          </a:p>
        </p:txBody>
      </p:sp>
    </p:spTree>
    <p:extLst>
      <p:ext uri="{BB962C8B-B14F-4D97-AF65-F5344CB8AC3E}">
        <p14:creationId xmlns:p14="http://schemas.microsoft.com/office/powerpoint/2010/main" val="41077475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中扉">
    <p:bg>
      <p:bgPr>
        <a:solidFill>
          <a:srgbClr val="E1EEF0"/>
        </a:solidFill>
        <a:effectLst/>
      </p:bgPr>
    </p:bg>
    <p:spTree>
      <p:nvGrpSpPr>
        <p:cNvPr id="1" name=""/>
        <p:cNvGrpSpPr/>
        <p:nvPr/>
      </p:nvGrpSpPr>
      <p:grpSpPr>
        <a:xfrm>
          <a:off x="0" y="0"/>
          <a:ext cx="0" cy="0"/>
          <a:chOff x="0" y="0"/>
          <a:chExt cx="0" cy="0"/>
        </a:xfrm>
      </p:grpSpPr>
      <p:sp>
        <p:nvSpPr>
          <p:cNvPr id="7" name="タイトル 1"/>
          <p:cNvSpPr>
            <a:spLocks noGrp="1"/>
          </p:cNvSpPr>
          <p:nvPr>
            <p:ph type="title" hasCustomPrompt="1"/>
          </p:nvPr>
        </p:nvSpPr>
        <p:spPr>
          <a:xfrm>
            <a:off x="1071692" y="1312596"/>
            <a:ext cx="4700337" cy="6373435"/>
          </a:xfrm>
          <a:prstGeom prst="rect">
            <a:avLst/>
          </a:prstGeom>
        </p:spPr>
        <p:txBody>
          <a:bodyPr anchor="ctr" anchorCtr="1">
            <a:normAutofit/>
          </a:bodyPr>
          <a:lstStyle>
            <a:lvl1pPr algn="ctr">
              <a:defRPr sz="2400" spc="200" baseline="0">
                <a:solidFill>
                  <a:schemeClr val="tx1"/>
                </a:solidFill>
              </a:defRPr>
            </a:lvl1pPr>
          </a:lstStyle>
          <a:p>
            <a:r>
              <a:rPr kumimoji="1" lang="ja-JP" altLang="en-US" dirty="0"/>
              <a:t>［中扉］</a:t>
            </a:r>
          </a:p>
        </p:txBody>
      </p:sp>
      <p:sp>
        <p:nvSpPr>
          <p:cNvPr id="14" name="TextBox 16"/>
          <p:cNvSpPr txBox="1"/>
          <p:nvPr userDrawn="1"/>
        </p:nvSpPr>
        <p:spPr>
          <a:xfrm>
            <a:off x="3208047" y="9463252"/>
            <a:ext cx="464006" cy="184666"/>
          </a:xfrm>
          <a:prstGeom prst="rect">
            <a:avLst/>
          </a:prstGeom>
          <a:noFill/>
        </p:spPr>
        <p:txBody>
          <a:bodyPr wrap="square" tIns="0" bIns="0">
            <a:spAutoFit/>
          </a:bodyPr>
          <a:lstStyle/>
          <a:p>
            <a:pPr algn="ctr" fontAlgn="auto">
              <a:spcBef>
                <a:spcPts val="0"/>
              </a:spcBef>
              <a:spcAft>
                <a:spcPts val="0"/>
              </a:spcAft>
              <a:defRPr/>
            </a:pPr>
            <a:fld id="{0F9AC1C8-10F2-4A77-9A6E-9375F974715F}" type="slidenum">
              <a:rPr lang="en-US" sz="1200" b="0" i="0">
                <a:solidFill>
                  <a:schemeClr val="bg1"/>
                </a:solidFill>
                <a:latin typeface="HGPGothicE" charset="-128"/>
                <a:ea typeface="HGPGothicE" charset="-128"/>
                <a:cs typeface="HGPGothicE" charset="-128"/>
              </a:rPr>
              <a:pPr algn="ctr" fontAlgn="auto">
                <a:spcBef>
                  <a:spcPts val="0"/>
                </a:spcBef>
                <a:spcAft>
                  <a:spcPts val="0"/>
                </a:spcAft>
                <a:defRPr/>
              </a:pPr>
              <a:t>‹#›</a:t>
            </a:fld>
            <a:endParaRPr lang="en-US" sz="1200" b="0" i="0" dirty="0">
              <a:solidFill>
                <a:schemeClr val="bg1"/>
              </a:solidFill>
              <a:latin typeface="HGPGothicE" charset="-128"/>
              <a:ea typeface="HGPGothicE" charset="-128"/>
              <a:cs typeface="HGPGothicE" charset="-128"/>
            </a:endParaRPr>
          </a:p>
        </p:txBody>
      </p:sp>
    </p:spTree>
    <p:extLst>
      <p:ext uri="{BB962C8B-B14F-4D97-AF65-F5344CB8AC3E}">
        <p14:creationId xmlns:p14="http://schemas.microsoft.com/office/powerpoint/2010/main" val="28490372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タイトルとコンテンツA">
    <p:spTree>
      <p:nvGrpSpPr>
        <p:cNvPr id="1" name=""/>
        <p:cNvGrpSpPr/>
        <p:nvPr/>
      </p:nvGrpSpPr>
      <p:grpSpPr>
        <a:xfrm>
          <a:off x="0" y="0"/>
          <a:ext cx="0" cy="0"/>
          <a:chOff x="0" y="0"/>
          <a:chExt cx="0" cy="0"/>
        </a:xfrm>
      </p:grpSpPr>
      <p:sp>
        <p:nvSpPr>
          <p:cNvPr id="4" name="コンテンツ プレースホルダー 2"/>
          <p:cNvSpPr>
            <a:spLocks noGrp="1"/>
          </p:cNvSpPr>
          <p:nvPr>
            <p:ph idx="1" hasCustomPrompt="1"/>
          </p:nvPr>
        </p:nvSpPr>
        <p:spPr>
          <a:xfrm>
            <a:off x="327789" y="1312596"/>
            <a:ext cx="6192102" cy="7592592"/>
          </a:xfrm>
          <a:prstGeom prst="rect">
            <a:avLst/>
          </a:prstGeom>
        </p:spPr>
        <p:txBody>
          <a:bodyPr lIns="90000"/>
          <a:lstStyle>
            <a:lvl1pPr marL="0" indent="0" fontAlgn="ctr">
              <a:spcBef>
                <a:spcPts val="0"/>
              </a:spcBef>
              <a:buFont typeface="Arial" charset="0"/>
              <a:buNone/>
              <a:defRPr sz="2000" b="0" i="0" spc="100" baseline="0">
                <a:solidFill>
                  <a:schemeClr val="tx1"/>
                </a:solidFill>
                <a:latin typeface="HGPGothicE" charset="-128"/>
                <a:ea typeface="HGPGothicE" charset="-128"/>
                <a:cs typeface="HGPGothicE" charset="-128"/>
              </a:defRPr>
            </a:lvl1pPr>
            <a:lvl2pPr marL="609555" indent="0" fontAlgn="ctr">
              <a:spcBef>
                <a:spcPts val="0"/>
              </a:spcBef>
              <a:buFont typeface="Arial" charset="0"/>
              <a:buNone/>
              <a:defRPr sz="2000" b="0" i="0" spc="100">
                <a:solidFill>
                  <a:schemeClr val="tx1"/>
                </a:solidFill>
                <a:latin typeface="HGPGothicE" charset="-128"/>
                <a:ea typeface="HGPGothicE" charset="-128"/>
                <a:cs typeface="HGPGothicE" charset="-128"/>
              </a:defRPr>
            </a:lvl2pPr>
            <a:lvl3pPr marL="1219108" indent="0" fontAlgn="ctr">
              <a:spcBef>
                <a:spcPts val="0"/>
              </a:spcBef>
              <a:buFont typeface="Arial" charset="0"/>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テキストの入力</a:t>
            </a:r>
          </a:p>
        </p:txBody>
      </p:sp>
      <p:sp>
        <p:nvSpPr>
          <p:cNvPr id="5" name="テキスト プレースホルダー 9"/>
          <p:cNvSpPr>
            <a:spLocks noGrp="1"/>
          </p:cNvSpPr>
          <p:nvPr>
            <p:ph type="body" sz="quarter" idx="10" hasCustomPrompt="1"/>
          </p:nvPr>
        </p:nvSpPr>
        <p:spPr>
          <a:xfrm>
            <a:off x="119207" y="4192"/>
            <a:ext cx="6625475" cy="1040000"/>
          </a:xfrm>
          <a:prstGeom prst="rect">
            <a:avLst/>
          </a:prstGeom>
        </p:spPr>
        <p:txBody>
          <a:bodyPr tIns="108000" anchor="ctr" anchorCtr="0">
            <a:normAutofit/>
          </a:bodyPr>
          <a:lstStyle>
            <a:lvl1pPr marL="0" indent="0">
              <a:buFont typeface="+mj-lt"/>
              <a:buNone/>
              <a:defRPr sz="2400" baseline="0">
                <a:solidFill>
                  <a:schemeClr val="accent2"/>
                </a:solidFill>
                <a:latin typeface="+mj-ea"/>
                <a:ea typeface="+mj-ea"/>
              </a:defRPr>
            </a:lvl1pPr>
          </a:lstStyle>
          <a:p>
            <a:pPr marL="226468" marR="0" lvl="0" indent="-226468" algn="l" defTabSz="609555" rtl="0" eaLnBrk="1" fontAlgn="base" latinLnBrk="0" hangingPunct="1">
              <a:lnSpc>
                <a:spcPct val="100000"/>
              </a:lnSpc>
              <a:spcBef>
                <a:spcPct val="20000"/>
              </a:spcBef>
              <a:spcAft>
                <a:spcPct val="0"/>
              </a:spcAft>
              <a:buClrTx/>
              <a:buSzTx/>
              <a:tabLst/>
              <a:defRPr/>
            </a:pPr>
            <a:r>
              <a:rPr kumimoji="1" lang="ja-JP" altLang="en-US"/>
              <a:t>［タイトル］</a:t>
            </a:r>
            <a:endParaRPr kumimoji="1" lang="ja-JP" altLang="en-US" dirty="0"/>
          </a:p>
        </p:txBody>
      </p:sp>
    </p:spTree>
    <p:extLst>
      <p:ext uri="{BB962C8B-B14F-4D97-AF65-F5344CB8AC3E}">
        <p14:creationId xmlns:p14="http://schemas.microsoft.com/office/powerpoint/2010/main" val="31347138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タイトルとコンテンツB">
    <p:spTree>
      <p:nvGrpSpPr>
        <p:cNvPr id="1" name=""/>
        <p:cNvGrpSpPr/>
        <p:nvPr/>
      </p:nvGrpSpPr>
      <p:grpSpPr>
        <a:xfrm>
          <a:off x="0" y="0"/>
          <a:ext cx="0" cy="0"/>
          <a:chOff x="0" y="0"/>
          <a:chExt cx="0" cy="0"/>
        </a:xfrm>
      </p:grpSpPr>
      <p:sp>
        <p:nvSpPr>
          <p:cNvPr id="5" name="Rectangle 20"/>
          <p:cNvSpPr/>
          <p:nvPr userDrawn="1"/>
        </p:nvSpPr>
        <p:spPr>
          <a:xfrm>
            <a:off x="0" y="0"/>
            <a:ext cx="6858000" cy="720000"/>
          </a:xfrm>
          <a:prstGeom prst="rect">
            <a:avLst/>
          </a:prstGeom>
          <a:solidFill>
            <a:srgbClr val="E1EEF0"/>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rtlCol="0" anchor="ctr">
            <a:normAutofit/>
          </a:bodyPr>
          <a:lstStyle/>
          <a:p>
            <a:pPr algn="ctr"/>
            <a:endParaRPr lang="en-US" dirty="0">
              <a:solidFill>
                <a:schemeClr val="tx1"/>
              </a:solidFill>
            </a:endParaRPr>
          </a:p>
        </p:txBody>
      </p:sp>
      <p:sp>
        <p:nvSpPr>
          <p:cNvPr id="6" name="テキスト プレースホルダー 9"/>
          <p:cNvSpPr>
            <a:spLocks noGrp="1"/>
          </p:cNvSpPr>
          <p:nvPr>
            <p:ph type="body" sz="quarter" idx="10" hasCustomPrompt="1"/>
          </p:nvPr>
        </p:nvSpPr>
        <p:spPr>
          <a:xfrm>
            <a:off x="119207" y="4192"/>
            <a:ext cx="6625475" cy="720000"/>
          </a:xfrm>
          <a:prstGeom prst="rect">
            <a:avLst/>
          </a:prstGeom>
        </p:spPr>
        <p:txBody>
          <a:bodyPr tIns="108000" anchor="ctr" anchorCtr="0">
            <a:normAutofit/>
          </a:bodyPr>
          <a:lstStyle>
            <a:lvl1pPr marL="0" indent="0">
              <a:buFont typeface="+mj-lt"/>
              <a:buNone/>
              <a:defRPr sz="24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pPr marL="226468" marR="0" lvl="0" indent="-226468" algn="l" defTabSz="609555" rtl="0" eaLnBrk="1" fontAlgn="base" latinLnBrk="0" hangingPunct="1">
              <a:lnSpc>
                <a:spcPct val="100000"/>
              </a:lnSpc>
              <a:spcBef>
                <a:spcPct val="20000"/>
              </a:spcBef>
              <a:spcAft>
                <a:spcPct val="0"/>
              </a:spcAft>
              <a:buClrTx/>
              <a:buSzTx/>
              <a:tabLst/>
              <a:defRPr/>
            </a:pPr>
            <a:r>
              <a:rPr kumimoji="1" lang="ja-JP" altLang="en-US" dirty="0"/>
              <a:t>［タイトル］</a:t>
            </a:r>
          </a:p>
        </p:txBody>
      </p:sp>
      <p:sp>
        <p:nvSpPr>
          <p:cNvPr id="7" name="コンテンツ プレースホルダー 2"/>
          <p:cNvSpPr>
            <a:spLocks noGrp="1"/>
          </p:cNvSpPr>
          <p:nvPr>
            <p:ph idx="1" hasCustomPrompt="1"/>
          </p:nvPr>
        </p:nvSpPr>
        <p:spPr>
          <a:xfrm>
            <a:off x="327789" y="914400"/>
            <a:ext cx="6192102" cy="7990788"/>
          </a:xfrm>
          <a:prstGeom prst="rect">
            <a:avLst/>
          </a:prstGeom>
        </p:spPr>
        <p:txBody>
          <a:bodyPr lIns="90000"/>
          <a:lstStyle>
            <a:lvl1pPr marL="0" indent="0" fontAlgn="ctr">
              <a:spcBef>
                <a:spcPts val="0"/>
              </a:spcBef>
              <a:buFont typeface="Arial" charset="0"/>
              <a:buNone/>
              <a:defRPr sz="2000" b="0" i="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fontAlgn="ctr">
              <a:spcBef>
                <a:spcPts val="0"/>
              </a:spcBef>
              <a:buFont typeface="Arial" charset="0"/>
              <a:buNone/>
              <a:defRPr sz="2000" b="0" i="0" spc="100">
                <a:solidFill>
                  <a:schemeClr val="tx1"/>
                </a:solidFill>
                <a:latin typeface="HGPGothicE" charset="-128"/>
                <a:ea typeface="HGPGothicE" charset="-128"/>
                <a:cs typeface="HGPGothicE" charset="-128"/>
              </a:defRPr>
            </a:lvl2pPr>
            <a:lvl3pPr marL="1219108" indent="0" fontAlgn="ctr">
              <a:spcBef>
                <a:spcPts val="0"/>
              </a:spcBef>
              <a:buFont typeface="Arial" charset="0"/>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テキストの入力</a:t>
            </a:r>
          </a:p>
        </p:txBody>
      </p:sp>
    </p:spTree>
    <p:extLst>
      <p:ext uri="{BB962C8B-B14F-4D97-AF65-F5344CB8AC3E}">
        <p14:creationId xmlns:p14="http://schemas.microsoft.com/office/powerpoint/2010/main" val="37875636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タイトルとコンテンツB">
    <p:spTree>
      <p:nvGrpSpPr>
        <p:cNvPr id="1" name=""/>
        <p:cNvGrpSpPr/>
        <p:nvPr/>
      </p:nvGrpSpPr>
      <p:grpSpPr>
        <a:xfrm>
          <a:off x="0" y="0"/>
          <a:ext cx="0" cy="0"/>
          <a:chOff x="0" y="0"/>
          <a:chExt cx="0" cy="0"/>
        </a:xfrm>
      </p:grpSpPr>
      <p:sp>
        <p:nvSpPr>
          <p:cNvPr id="5" name="Rectangle 20"/>
          <p:cNvSpPr/>
          <p:nvPr userDrawn="1"/>
        </p:nvSpPr>
        <p:spPr>
          <a:xfrm>
            <a:off x="0" y="0"/>
            <a:ext cx="6858000" cy="360000"/>
          </a:xfrm>
          <a:prstGeom prst="rect">
            <a:avLst/>
          </a:prstGeom>
          <a:solidFill>
            <a:srgbClr val="E1EEF0"/>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rtlCol="0" anchor="ctr">
            <a:normAutofit lnSpcReduction="10000"/>
          </a:bodyPr>
          <a:lstStyle/>
          <a:p>
            <a:pPr algn="ctr"/>
            <a:endParaRPr lang="en-US" dirty="0">
              <a:solidFill>
                <a:schemeClr val="tx1"/>
              </a:solidFill>
            </a:endParaRPr>
          </a:p>
        </p:txBody>
      </p:sp>
      <p:sp>
        <p:nvSpPr>
          <p:cNvPr id="7" name="コンテンツ プレースホルダー 2"/>
          <p:cNvSpPr>
            <a:spLocks noGrp="1"/>
          </p:cNvSpPr>
          <p:nvPr>
            <p:ph idx="1" hasCustomPrompt="1"/>
          </p:nvPr>
        </p:nvSpPr>
        <p:spPr>
          <a:xfrm>
            <a:off x="327789" y="914400"/>
            <a:ext cx="6192102" cy="7990788"/>
          </a:xfrm>
          <a:prstGeom prst="rect">
            <a:avLst/>
          </a:prstGeom>
        </p:spPr>
        <p:txBody>
          <a:bodyPr lIns="90000"/>
          <a:lstStyle>
            <a:lvl1pPr marL="0" indent="0" fontAlgn="ctr">
              <a:spcBef>
                <a:spcPts val="0"/>
              </a:spcBef>
              <a:buFont typeface="Arial" charset="0"/>
              <a:buNone/>
              <a:defRPr sz="2000" b="0" i="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fontAlgn="ctr">
              <a:spcBef>
                <a:spcPts val="0"/>
              </a:spcBef>
              <a:buFont typeface="Arial" charset="0"/>
              <a:buNone/>
              <a:defRPr sz="2000" b="0" i="0" spc="100">
                <a:solidFill>
                  <a:schemeClr val="tx1"/>
                </a:solidFill>
                <a:latin typeface="HGPGothicE" charset="-128"/>
                <a:ea typeface="HGPGothicE" charset="-128"/>
                <a:cs typeface="HGPGothicE" charset="-128"/>
              </a:defRPr>
            </a:lvl2pPr>
            <a:lvl3pPr marL="1219108" indent="0" fontAlgn="ctr">
              <a:spcBef>
                <a:spcPts val="0"/>
              </a:spcBef>
              <a:buFont typeface="Arial" charset="0"/>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テキストの入力</a:t>
            </a:r>
          </a:p>
        </p:txBody>
      </p:sp>
    </p:spTree>
    <p:extLst>
      <p:ext uri="{BB962C8B-B14F-4D97-AF65-F5344CB8AC3E}">
        <p14:creationId xmlns:p14="http://schemas.microsoft.com/office/powerpoint/2010/main" val="39784750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タイトルとコンテンツC">
    <p:bg>
      <p:bgPr>
        <a:solidFill>
          <a:schemeClr val="tx1">
            <a:lumMod val="50000"/>
          </a:schemeClr>
        </a:solidFill>
        <a:effectLst/>
      </p:bgPr>
    </p:bg>
    <p:spTree>
      <p:nvGrpSpPr>
        <p:cNvPr id="1" name=""/>
        <p:cNvGrpSpPr/>
        <p:nvPr/>
      </p:nvGrpSpPr>
      <p:grpSpPr>
        <a:xfrm>
          <a:off x="0" y="0"/>
          <a:ext cx="0" cy="0"/>
          <a:chOff x="0" y="0"/>
          <a:chExt cx="0" cy="0"/>
        </a:xfrm>
      </p:grpSpPr>
      <p:sp>
        <p:nvSpPr>
          <p:cNvPr id="12" name="コンテンツ プレースホルダー 2"/>
          <p:cNvSpPr>
            <a:spLocks noGrp="1"/>
          </p:cNvSpPr>
          <p:nvPr>
            <p:ph idx="10" hasCustomPrompt="1"/>
          </p:nvPr>
        </p:nvSpPr>
        <p:spPr>
          <a:xfrm>
            <a:off x="1959162" y="4120908"/>
            <a:ext cx="2940355" cy="1196147"/>
          </a:xfrm>
          <a:prstGeom prst="rect">
            <a:avLst/>
          </a:prstGeom>
          <a:ln w="38100">
            <a:solidFill>
              <a:schemeClr val="bg1"/>
            </a:solidFill>
            <a:prstDash val="sysDot"/>
          </a:ln>
        </p:spPr>
        <p:txBody>
          <a:bodyPr lIns="90000" anchor="ctr" anchorCtr="1"/>
          <a:lstStyle>
            <a:lvl1pPr marL="0" indent="0" fontAlgn="ctr">
              <a:spcBef>
                <a:spcPts val="0"/>
              </a:spcBef>
              <a:buFontTx/>
              <a:buNone/>
              <a:defRPr sz="1800" b="0" i="0" spc="79" baseline="0">
                <a:solidFill>
                  <a:schemeClr val="bg1"/>
                </a:solidFill>
                <a:latin typeface="HGPGothicE" charset="-128"/>
                <a:ea typeface="HGPGothicE" charset="-128"/>
                <a:cs typeface="HGPGothicE" charset="-128"/>
              </a:defRPr>
            </a:lvl1pPr>
            <a:lvl2pPr marL="484862" indent="0" fontAlgn="ctr">
              <a:spcBef>
                <a:spcPts val="0"/>
              </a:spcBef>
              <a:buFontTx/>
              <a:buNone/>
              <a:defRPr sz="1800" b="0" i="0" spc="79">
                <a:solidFill>
                  <a:schemeClr val="bg1"/>
                </a:solidFill>
                <a:latin typeface="HGPGothicE" charset="-128"/>
                <a:ea typeface="HGPGothicE" charset="-128"/>
                <a:cs typeface="HGPGothicE" charset="-128"/>
              </a:defRPr>
            </a:lvl2pPr>
            <a:lvl3pPr marL="969724" indent="0" fontAlgn="ctr">
              <a:spcBef>
                <a:spcPts val="0"/>
              </a:spcBef>
              <a:buFontTx/>
              <a:buNone/>
              <a:defRPr sz="1800" b="0" i="0" spc="79">
                <a:solidFill>
                  <a:schemeClr val="bg1"/>
                </a:solidFill>
                <a:latin typeface="HGPGothicE" charset="-128"/>
                <a:ea typeface="HGPGothicE" charset="-128"/>
                <a:cs typeface="HGPGothicE" charset="-128"/>
              </a:defRPr>
            </a:lvl3pPr>
            <a:lvl4pPr marL="1454588" indent="0">
              <a:buFontTx/>
              <a:buNone/>
              <a:defRPr>
                <a:solidFill>
                  <a:schemeClr val="tx2"/>
                </a:solidFill>
              </a:defRPr>
            </a:lvl4pPr>
            <a:lvl5pPr marL="1939450" indent="0">
              <a:buFontTx/>
              <a:buNone/>
              <a:defRPr>
                <a:solidFill>
                  <a:schemeClr val="tx2"/>
                </a:solidFill>
              </a:defRPr>
            </a:lvl5pPr>
          </a:lstStyle>
          <a:p>
            <a:pPr algn="ctr"/>
            <a:r>
              <a:rPr lang="ja-JP" altLang="en-US" sz="1800" spc="200">
                <a:solidFill>
                  <a:srgbClr val="FFFFFF"/>
                </a:solidFill>
                <a:latin typeface="HGPGothicE" charset="-128"/>
                <a:ea typeface="HGPGothicE" charset="-128"/>
                <a:cs typeface="HGPGothicE" charset="-128"/>
              </a:rPr>
              <a:t>写真</a:t>
            </a:r>
            <a:r>
              <a:rPr lang="en-US" altLang="ja-JP" sz="1800" spc="200">
                <a:solidFill>
                  <a:srgbClr val="FFFFFF"/>
                </a:solidFill>
                <a:latin typeface="HGPGothicE" charset="-128"/>
                <a:ea typeface="HGPGothicE" charset="-128"/>
                <a:cs typeface="HGPGothicE" charset="-128"/>
              </a:rPr>
              <a:t>/</a:t>
            </a:r>
            <a:r>
              <a:rPr lang="ja-JP" altLang="en-US" sz="1800" spc="200">
                <a:solidFill>
                  <a:srgbClr val="FFFFFF"/>
                </a:solidFill>
                <a:latin typeface="HGPGothicE" charset="-128"/>
                <a:ea typeface="HGPGothicE" charset="-128"/>
                <a:cs typeface="HGPGothicE" charset="-128"/>
              </a:rPr>
              <a:t>動画を貼付</a:t>
            </a:r>
            <a:endParaRPr lang="ja-JP" altLang="en-US" sz="1800" spc="200" dirty="0">
              <a:solidFill>
                <a:srgbClr val="FFFFFF"/>
              </a:solidFill>
              <a:latin typeface="HGPGothicE" charset="-128"/>
              <a:ea typeface="HGPGothicE" charset="-128"/>
              <a:cs typeface="HGPGothicE" charset="-128"/>
            </a:endParaRPr>
          </a:p>
        </p:txBody>
      </p:sp>
      <p:sp>
        <p:nvSpPr>
          <p:cNvPr id="6" name="TextBox 12"/>
          <p:cNvSpPr txBox="1"/>
          <p:nvPr userDrawn="1"/>
        </p:nvSpPr>
        <p:spPr>
          <a:xfrm>
            <a:off x="160120" y="9523700"/>
            <a:ext cx="1118937" cy="246221"/>
          </a:xfrm>
          <a:prstGeom prst="rect">
            <a:avLst/>
          </a:prstGeom>
          <a:noFill/>
        </p:spPr>
        <p:txBody>
          <a:bodyPr tIns="0" bIns="0">
            <a:spAutoFit/>
          </a:bodyPr>
          <a:lstStyle/>
          <a:p>
            <a:pPr marL="0" marR="0" indent="0" algn="l" defTabSz="609555" rtl="0" eaLnBrk="1" fontAlgn="auto" latinLnBrk="0" hangingPunct="1">
              <a:lnSpc>
                <a:spcPct val="100000"/>
              </a:lnSpc>
              <a:spcBef>
                <a:spcPts val="0"/>
              </a:spcBef>
              <a:spcAft>
                <a:spcPts val="0"/>
              </a:spcAft>
              <a:buClrTx/>
              <a:buSzTx/>
              <a:buFontTx/>
              <a:buNone/>
              <a:tabLst/>
              <a:defRPr/>
            </a:pPr>
            <a:r>
              <a:rPr kumimoji="0" lang="en-US" altLang="ja-JP" sz="800" b="0" i="0" dirty="0">
                <a:solidFill>
                  <a:schemeClr val="bg1"/>
                </a:solidFill>
                <a:latin typeface="HGPGothicE" charset="-128"/>
                <a:ea typeface="HGPGothicE" charset="-128"/>
                <a:cs typeface="Meiryo UI" pitchFamily="50" charset="-128"/>
              </a:rPr>
              <a:t>© 2017 NTT DATA Corporation</a:t>
            </a:r>
          </a:p>
        </p:txBody>
      </p:sp>
      <p:sp>
        <p:nvSpPr>
          <p:cNvPr id="8" name="TextBox 16"/>
          <p:cNvSpPr txBox="1"/>
          <p:nvPr userDrawn="1"/>
        </p:nvSpPr>
        <p:spPr>
          <a:xfrm>
            <a:off x="3208047" y="9463252"/>
            <a:ext cx="464006" cy="184666"/>
          </a:xfrm>
          <a:prstGeom prst="rect">
            <a:avLst/>
          </a:prstGeom>
          <a:noFill/>
        </p:spPr>
        <p:txBody>
          <a:bodyPr wrap="square" tIns="0" bIns="0">
            <a:spAutoFit/>
          </a:bodyPr>
          <a:lstStyle/>
          <a:p>
            <a:pPr algn="ctr" fontAlgn="auto">
              <a:spcBef>
                <a:spcPts val="0"/>
              </a:spcBef>
              <a:spcAft>
                <a:spcPts val="0"/>
              </a:spcAft>
              <a:defRPr/>
            </a:pPr>
            <a:fld id="{0F9AC1C8-10F2-4A77-9A6E-9375F974715F}" type="slidenum">
              <a:rPr lang="en-US" sz="1200" b="0" i="0">
                <a:solidFill>
                  <a:schemeClr val="bg1"/>
                </a:solidFill>
                <a:latin typeface="HGPGothicE" charset="-128"/>
                <a:ea typeface="HGPGothicE" charset="-128"/>
                <a:cs typeface="HGPGothicE" charset="-128"/>
              </a:rPr>
              <a:pPr algn="ctr" fontAlgn="auto">
                <a:spcBef>
                  <a:spcPts val="0"/>
                </a:spcBef>
                <a:spcAft>
                  <a:spcPts val="0"/>
                </a:spcAft>
                <a:defRPr/>
              </a:pPr>
              <a:t>‹#›</a:t>
            </a:fld>
            <a:endParaRPr lang="en-US" sz="1200" b="0" i="0" dirty="0">
              <a:solidFill>
                <a:schemeClr val="bg1"/>
              </a:solidFill>
              <a:latin typeface="HGPGothicE" charset="-128"/>
              <a:ea typeface="HGPGothicE" charset="-128"/>
              <a:cs typeface="HGPGothicE" charset="-128"/>
            </a:endParaRPr>
          </a:p>
        </p:txBody>
      </p:sp>
      <p:pic>
        <p:nvPicPr>
          <p:cNvPr id="10" name="図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71734" y="9394308"/>
            <a:ext cx="815781" cy="427807"/>
          </a:xfrm>
          <a:prstGeom prst="rect">
            <a:avLst/>
          </a:prstGeom>
        </p:spPr>
      </p:pic>
    </p:spTree>
    <p:extLst>
      <p:ext uri="{BB962C8B-B14F-4D97-AF65-F5344CB8AC3E}">
        <p14:creationId xmlns:p14="http://schemas.microsoft.com/office/powerpoint/2010/main" val="4241764114"/>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クロージングロゴ">
    <p:spTree>
      <p:nvGrpSpPr>
        <p:cNvPr id="1" name=""/>
        <p:cNvGrpSpPr/>
        <p:nvPr/>
      </p:nvGrpSpPr>
      <p:grpSpPr>
        <a:xfrm>
          <a:off x="0" y="0"/>
          <a:ext cx="0" cy="0"/>
          <a:chOff x="0" y="0"/>
          <a:chExt cx="0" cy="0"/>
        </a:xfrm>
      </p:grpSpPr>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97552"/>
            <a:ext cx="1440118" cy="5408448"/>
          </a:xfrm>
          <a:prstGeom prst="rect">
            <a:avLst/>
          </a:prstGeom>
        </p:spPr>
      </p:pic>
      <p:sp>
        <p:nvSpPr>
          <p:cNvPr id="8" name="TextBox 12"/>
          <p:cNvSpPr txBox="1"/>
          <p:nvPr userDrawn="1"/>
        </p:nvSpPr>
        <p:spPr>
          <a:xfrm>
            <a:off x="5636847" y="9505809"/>
            <a:ext cx="1113726" cy="246221"/>
          </a:xfrm>
          <a:prstGeom prst="rect">
            <a:avLst/>
          </a:prstGeom>
          <a:noFill/>
        </p:spPr>
        <p:txBody>
          <a:bodyPr wrap="square" tIns="0" bIns="0">
            <a:spAutoFit/>
          </a:bodyPr>
          <a:lstStyle/>
          <a:p>
            <a:pPr marL="0" marR="0" indent="0" algn="r" defTabSz="609555" rtl="0" eaLnBrk="1" fontAlgn="auto" latinLnBrk="0" hangingPunct="1">
              <a:lnSpc>
                <a:spcPct val="100000"/>
              </a:lnSpc>
              <a:spcBef>
                <a:spcPts val="0"/>
              </a:spcBef>
              <a:spcAft>
                <a:spcPts val="0"/>
              </a:spcAft>
              <a:buClrTx/>
              <a:buSzTx/>
              <a:buFontTx/>
              <a:buNone/>
              <a:tabLst/>
              <a:defRPr/>
            </a:pPr>
            <a:r>
              <a:rPr kumimoji="0" lang="en-US" altLang="ja-JP" sz="800" b="0" i="0" dirty="0">
                <a:solidFill>
                  <a:schemeClr val="tx1"/>
                </a:solidFill>
                <a:latin typeface="HGPGothicE" charset="-128"/>
                <a:ea typeface="HGPGothicE" charset="-128"/>
                <a:cs typeface="Meiryo UI" pitchFamily="50" charset="-128"/>
              </a:rPr>
              <a:t>© 2017 NTT DATA Corporation</a:t>
            </a:r>
          </a:p>
        </p:txBody>
      </p:sp>
      <p:pic>
        <p:nvPicPr>
          <p:cNvPr id="9" name="図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83664" y="4298800"/>
            <a:ext cx="2490673" cy="1372765"/>
          </a:xfrm>
          <a:prstGeom prst="rect">
            <a:avLst/>
          </a:prstGeom>
        </p:spPr>
      </p:pic>
    </p:spTree>
    <p:extLst>
      <p:ext uri="{BB962C8B-B14F-4D97-AF65-F5344CB8AC3E}">
        <p14:creationId xmlns:p14="http://schemas.microsoft.com/office/powerpoint/2010/main" val="3436474872"/>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目次">
    <p:spTree>
      <p:nvGrpSpPr>
        <p:cNvPr id="1" name=""/>
        <p:cNvGrpSpPr/>
        <p:nvPr/>
      </p:nvGrpSpPr>
      <p:grpSpPr>
        <a:xfrm>
          <a:off x="0" y="0"/>
          <a:ext cx="0" cy="0"/>
          <a:chOff x="0" y="0"/>
          <a:chExt cx="0" cy="0"/>
        </a:xfrm>
      </p:grpSpPr>
      <p:sp>
        <p:nvSpPr>
          <p:cNvPr id="7" name="コンテンツ プレースホルダー 2"/>
          <p:cNvSpPr>
            <a:spLocks noGrp="1"/>
          </p:cNvSpPr>
          <p:nvPr>
            <p:ph idx="1" hasCustomPrompt="1"/>
          </p:nvPr>
        </p:nvSpPr>
        <p:spPr>
          <a:xfrm>
            <a:off x="1484730" y="1312596"/>
            <a:ext cx="5035161" cy="8008000"/>
          </a:xfrm>
          <a:prstGeom prst="rect">
            <a:avLst/>
          </a:prstGeom>
        </p:spPr>
        <p:txBody>
          <a:bodyPr lIns="183600" rIns="183600"/>
          <a:lstStyle>
            <a:lvl1pPr marL="457200" indent="-457200" fontAlgn="ctr">
              <a:spcBef>
                <a:spcPts val="0"/>
              </a:spcBef>
              <a:spcAft>
                <a:spcPts val="0"/>
              </a:spcAft>
              <a:buFont typeface="+mj-lt"/>
              <a:buAutoNum type="arabicPeriod"/>
              <a:defRPr sz="2000" b="0" i="0" spc="100" baseline="0">
                <a:solidFill>
                  <a:schemeClr val="tx1"/>
                </a:solidFill>
                <a:latin typeface="HGPGothicE" charset="-128"/>
                <a:ea typeface="HGPGothicE" charset="-128"/>
                <a:cs typeface="HGPGothicE" charset="-128"/>
              </a:defRPr>
            </a:lvl1pPr>
            <a:lvl2pPr marL="609555" indent="0" fontAlgn="ctr">
              <a:spcBef>
                <a:spcPts val="0"/>
              </a:spcBef>
              <a:spcAft>
                <a:spcPts val="0"/>
              </a:spcAft>
              <a:buFontTx/>
              <a:buNone/>
              <a:defRPr sz="2000" b="0" i="0" spc="100">
                <a:solidFill>
                  <a:schemeClr val="tx1"/>
                </a:solidFill>
                <a:latin typeface="HGPGothicE" charset="-128"/>
                <a:ea typeface="HGPGothicE" charset="-128"/>
                <a:cs typeface="HGPGothicE" charset="-128"/>
              </a:defRPr>
            </a:lvl2pPr>
            <a:lvl3pPr marL="1219108" indent="0" fontAlgn="ctr">
              <a:spcBef>
                <a:spcPts val="0"/>
              </a:spcBef>
              <a:spcAft>
                <a:spcPts val="0"/>
              </a:spcAft>
              <a:buFontTx/>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目次を入力</a:t>
            </a:r>
          </a:p>
        </p:txBody>
      </p:sp>
      <p:sp>
        <p:nvSpPr>
          <p:cNvPr id="10" name="テキスト プレースホルダー 9"/>
          <p:cNvSpPr>
            <a:spLocks noGrp="1"/>
          </p:cNvSpPr>
          <p:nvPr>
            <p:ph type="body" sz="quarter" idx="10" hasCustomPrompt="1"/>
          </p:nvPr>
        </p:nvSpPr>
        <p:spPr>
          <a:xfrm>
            <a:off x="119207" y="2524"/>
            <a:ext cx="6631365" cy="1055599"/>
          </a:xfrm>
          <a:prstGeom prst="rect">
            <a:avLst/>
          </a:prstGeom>
        </p:spPr>
        <p:txBody>
          <a:bodyPr anchor="ctr" anchorCtr="0">
            <a:normAutofit/>
          </a:bodyPr>
          <a:lstStyle>
            <a:lvl1pPr marL="0" indent="0">
              <a:buFontTx/>
              <a:buNone/>
              <a:defRPr sz="2400" baseline="0">
                <a:solidFill>
                  <a:schemeClr val="tx1"/>
                </a:solidFill>
                <a:latin typeface="+mj-ea"/>
                <a:ea typeface="+mj-ea"/>
              </a:defRPr>
            </a:lvl1pPr>
          </a:lstStyle>
          <a:p>
            <a:pPr marL="226468" marR="0" lvl="0" indent="-226468" algn="l" defTabSz="609555" rtl="0" eaLnBrk="1" fontAlgn="base" latinLnBrk="0" hangingPunct="1">
              <a:lnSpc>
                <a:spcPct val="100000"/>
              </a:lnSpc>
              <a:spcBef>
                <a:spcPct val="20000"/>
              </a:spcBef>
              <a:spcAft>
                <a:spcPct val="0"/>
              </a:spcAft>
              <a:buClrTx/>
              <a:buSzTx/>
              <a:buFont typeface="Arial" pitchFamily="34" charset="0"/>
              <a:buNone/>
              <a:tabLst/>
              <a:defRPr/>
            </a:pPr>
            <a:r>
              <a:rPr kumimoji="1" lang="ja-JP" altLang="en-US"/>
              <a:t>［目次］</a:t>
            </a:r>
            <a:endParaRPr kumimoji="1" lang="ja-JP" altLang="en-US" dirty="0"/>
          </a:p>
        </p:txBody>
      </p:sp>
      <p:sp>
        <p:nvSpPr>
          <p:cNvPr id="12" name="TextBox 16"/>
          <p:cNvSpPr txBox="1"/>
          <p:nvPr userDrawn="1"/>
        </p:nvSpPr>
        <p:spPr>
          <a:xfrm>
            <a:off x="3196997" y="9463252"/>
            <a:ext cx="464006" cy="184666"/>
          </a:xfrm>
          <a:prstGeom prst="rect">
            <a:avLst/>
          </a:prstGeom>
          <a:noFill/>
        </p:spPr>
        <p:txBody>
          <a:bodyPr wrap="square" tIns="0" bIns="0">
            <a:spAutoFit/>
          </a:bodyPr>
          <a:lstStyle/>
          <a:p>
            <a:pPr algn="ctr" fontAlgn="auto">
              <a:spcBef>
                <a:spcPts val="0"/>
              </a:spcBef>
              <a:spcAft>
                <a:spcPts val="0"/>
              </a:spcAft>
              <a:defRPr/>
            </a:pPr>
            <a:fld id="{0F9AC1C8-10F2-4A77-9A6E-9375F974715F}" type="slidenum">
              <a:rPr lang="en-US" sz="1200" b="0" i="0">
                <a:solidFill>
                  <a:schemeClr val="tx1"/>
                </a:solidFill>
                <a:latin typeface="HGPGothicE" charset="-128"/>
                <a:ea typeface="HGPGothicE" charset="-128"/>
                <a:cs typeface="HGPGothicE" charset="-128"/>
              </a:rPr>
              <a:pPr algn="ctr" fontAlgn="auto">
                <a:spcBef>
                  <a:spcPts val="0"/>
                </a:spcBef>
                <a:spcAft>
                  <a:spcPts val="0"/>
                </a:spcAft>
                <a:defRPr/>
              </a:pPr>
              <a:t>‹#›</a:t>
            </a:fld>
            <a:endParaRPr lang="en-US" sz="1200" b="0" i="0" dirty="0">
              <a:solidFill>
                <a:schemeClr val="tx1"/>
              </a:solidFill>
              <a:latin typeface="HGPGothicE" charset="-128"/>
              <a:ea typeface="HGPGothicE" charset="-128"/>
              <a:cs typeface="HGPGothicE" charset="-128"/>
            </a:endParaRPr>
          </a:p>
        </p:txBody>
      </p:sp>
    </p:spTree>
    <p:extLst>
      <p:ext uri="{BB962C8B-B14F-4D97-AF65-F5344CB8AC3E}">
        <p14:creationId xmlns:p14="http://schemas.microsoft.com/office/powerpoint/2010/main" val="342870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中扉">
    <p:bg>
      <p:bgPr>
        <a:solidFill>
          <a:srgbClr val="E1EEF0"/>
        </a:solidFill>
        <a:effectLst/>
      </p:bgPr>
    </p:bg>
    <p:spTree>
      <p:nvGrpSpPr>
        <p:cNvPr id="1" name=""/>
        <p:cNvGrpSpPr/>
        <p:nvPr/>
      </p:nvGrpSpPr>
      <p:grpSpPr>
        <a:xfrm>
          <a:off x="0" y="0"/>
          <a:ext cx="0" cy="0"/>
          <a:chOff x="0" y="0"/>
          <a:chExt cx="0" cy="0"/>
        </a:xfrm>
      </p:grpSpPr>
      <p:sp>
        <p:nvSpPr>
          <p:cNvPr id="7" name="タイトル 1"/>
          <p:cNvSpPr>
            <a:spLocks noGrp="1"/>
          </p:cNvSpPr>
          <p:nvPr>
            <p:ph type="title" hasCustomPrompt="1"/>
          </p:nvPr>
        </p:nvSpPr>
        <p:spPr>
          <a:xfrm>
            <a:off x="1071692" y="1312596"/>
            <a:ext cx="4700337" cy="6373435"/>
          </a:xfrm>
          <a:prstGeom prst="rect">
            <a:avLst/>
          </a:prstGeom>
        </p:spPr>
        <p:txBody>
          <a:bodyPr anchor="ctr" anchorCtr="1">
            <a:normAutofit/>
          </a:bodyPr>
          <a:lstStyle>
            <a:lvl1pPr algn="ctr">
              <a:defRPr sz="2400" spc="200" baseline="0">
                <a:solidFill>
                  <a:schemeClr val="tx1"/>
                </a:solidFill>
              </a:defRPr>
            </a:lvl1pPr>
          </a:lstStyle>
          <a:p>
            <a:r>
              <a:rPr kumimoji="1" lang="ja-JP" altLang="en-US" dirty="0"/>
              <a:t>［中扉］</a:t>
            </a:r>
          </a:p>
        </p:txBody>
      </p:sp>
      <p:sp>
        <p:nvSpPr>
          <p:cNvPr id="14" name="TextBox 16"/>
          <p:cNvSpPr txBox="1"/>
          <p:nvPr userDrawn="1"/>
        </p:nvSpPr>
        <p:spPr>
          <a:xfrm>
            <a:off x="3208047" y="9463252"/>
            <a:ext cx="464006" cy="184666"/>
          </a:xfrm>
          <a:prstGeom prst="rect">
            <a:avLst/>
          </a:prstGeom>
          <a:noFill/>
        </p:spPr>
        <p:txBody>
          <a:bodyPr wrap="square" tIns="0" bIns="0">
            <a:spAutoFit/>
          </a:bodyPr>
          <a:lstStyle/>
          <a:p>
            <a:pPr algn="ctr" fontAlgn="auto">
              <a:spcBef>
                <a:spcPts val="0"/>
              </a:spcBef>
              <a:spcAft>
                <a:spcPts val="0"/>
              </a:spcAft>
              <a:defRPr/>
            </a:pPr>
            <a:fld id="{0F9AC1C8-10F2-4A77-9A6E-9375F974715F}" type="slidenum">
              <a:rPr lang="en-US" sz="1200" b="0" i="0">
                <a:solidFill>
                  <a:schemeClr val="bg1"/>
                </a:solidFill>
                <a:latin typeface="HGPGothicE" charset="-128"/>
                <a:ea typeface="HGPGothicE" charset="-128"/>
                <a:cs typeface="HGPGothicE" charset="-128"/>
              </a:rPr>
              <a:pPr algn="ctr" fontAlgn="auto">
                <a:spcBef>
                  <a:spcPts val="0"/>
                </a:spcBef>
                <a:spcAft>
                  <a:spcPts val="0"/>
                </a:spcAft>
                <a:defRPr/>
              </a:pPr>
              <a:t>‹#›</a:t>
            </a:fld>
            <a:endParaRPr lang="en-US" sz="1200" b="0" i="0" dirty="0">
              <a:solidFill>
                <a:schemeClr val="bg1"/>
              </a:solidFill>
              <a:latin typeface="HGPGothicE" charset="-128"/>
              <a:ea typeface="HGPGothicE" charset="-128"/>
              <a:cs typeface="HGPGothicE" charset="-128"/>
            </a:endParaRPr>
          </a:p>
        </p:txBody>
      </p:sp>
    </p:spTree>
    <p:extLst>
      <p:ext uri="{BB962C8B-B14F-4D97-AF65-F5344CB8AC3E}">
        <p14:creationId xmlns:p14="http://schemas.microsoft.com/office/powerpoint/2010/main" val="952430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コンテンツA">
    <p:spTree>
      <p:nvGrpSpPr>
        <p:cNvPr id="1" name=""/>
        <p:cNvGrpSpPr/>
        <p:nvPr/>
      </p:nvGrpSpPr>
      <p:grpSpPr>
        <a:xfrm>
          <a:off x="0" y="0"/>
          <a:ext cx="0" cy="0"/>
          <a:chOff x="0" y="0"/>
          <a:chExt cx="0" cy="0"/>
        </a:xfrm>
      </p:grpSpPr>
      <p:sp>
        <p:nvSpPr>
          <p:cNvPr id="4" name="コンテンツ プレースホルダー 2"/>
          <p:cNvSpPr>
            <a:spLocks noGrp="1"/>
          </p:cNvSpPr>
          <p:nvPr>
            <p:ph idx="1" hasCustomPrompt="1"/>
          </p:nvPr>
        </p:nvSpPr>
        <p:spPr>
          <a:xfrm>
            <a:off x="327789" y="1312596"/>
            <a:ext cx="6192102" cy="7592592"/>
          </a:xfrm>
          <a:prstGeom prst="rect">
            <a:avLst/>
          </a:prstGeom>
        </p:spPr>
        <p:txBody>
          <a:bodyPr lIns="90000"/>
          <a:lstStyle>
            <a:lvl1pPr marL="0" indent="0" fontAlgn="ctr">
              <a:spcBef>
                <a:spcPts val="0"/>
              </a:spcBef>
              <a:buFont typeface="Arial" charset="0"/>
              <a:buNone/>
              <a:defRPr sz="2000" b="0" i="0" spc="100" baseline="0">
                <a:solidFill>
                  <a:schemeClr val="tx1"/>
                </a:solidFill>
                <a:latin typeface="HGPGothicE" charset="-128"/>
                <a:ea typeface="HGPGothicE" charset="-128"/>
                <a:cs typeface="HGPGothicE" charset="-128"/>
              </a:defRPr>
            </a:lvl1pPr>
            <a:lvl2pPr marL="609555" indent="0" fontAlgn="ctr">
              <a:spcBef>
                <a:spcPts val="0"/>
              </a:spcBef>
              <a:buFont typeface="Arial" charset="0"/>
              <a:buNone/>
              <a:defRPr sz="2000" b="0" i="0" spc="100">
                <a:solidFill>
                  <a:schemeClr val="tx1"/>
                </a:solidFill>
                <a:latin typeface="HGPGothicE" charset="-128"/>
                <a:ea typeface="HGPGothicE" charset="-128"/>
                <a:cs typeface="HGPGothicE" charset="-128"/>
              </a:defRPr>
            </a:lvl2pPr>
            <a:lvl3pPr marL="1219108" indent="0" fontAlgn="ctr">
              <a:spcBef>
                <a:spcPts val="0"/>
              </a:spcBef>
              <a:buFont typeface="Arial" charset="0"/>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テキストの入力</a:t>
            </a:r>
          </a:p>
        </p:txBody>
      </p:sp>
      <p:sp>
        <p:nvSpPr>
          <p:cNvPr id="5" name="テキスト プレースホルダー 9"/>
          <p:cNvSpPr>
            <a:spLocks noGrp="1"/>
          </p:cNvSpPr>
          <p:nvPr>
            <p:ph type="body" sz="quarter" idx="10" hasCustomPrompt="1"/>
          </p:nvPr>
        </p:nvSpPr>
        <p:spPr>
          <a:xfrm>
            <a:off x="119207" y="4192"/>
            <a:ext cx="6625475" cy="1040000"/>
          </a:xfrm>
          <a:prstGeom prst="rect">
            <a:avLst/>
          </a:prstGeom>
        </p:spPr>
        <p:txBody>
          <a:bodyPr tIns="108000" anchor="ctr" anchorCtr="0">
            <a:normAutofit/>
          </a:bodyPr>
          <a:lstStyle>
            <a:lvl1pPr marL="0" indent="0">
              <a:buFont typeface="+mj-lt"/>
              <a:buNone/>
              <a:defRPr sz="2400" baseline="0">
                <a:solidFill>
                  <a:schemeClr val="accent2"/>
                </a:solidFill>
                <a:latin typeface="+mj-ea"/>
                <a:ea typeface="+mj-ea"/>
              </a:defRPr>
            </a:lvl1pPr>
          </a:lstStyle>
          <a:p>
            <a:pPr marL="226468" marR="0" lvl="0" indent="-226468" algn="l" defTabSz="609555" rtl="0" eaLnBrk="1" fontAlgn="base" latinLnBrk="0" hangingPunct="1">
              <a:lnSpc>
                <a:spcPct val="100000"/>
              </a:lnSpc>
              <a:spcBef>
                <a:spcPct val="20000"/>
              </a:spcBef>
              <a:spcAft>
                <a:spcPct val="0"/>
              </a:spcAft>
              <a:buClrTx/>
              <a:buSzTx/>
              <a:tabLst/>
              <a:defRPr/>
            </a:pPr>
            <a:r>
              <a:rPr kumimoji="1" lang="ja-JP" altLang="en-US"/>
              <a:t>［タイトル］</a:t>
            </a:r>
            <a:endParaRPr kumimoji="1" lang="ja-JP" altLang="en-US" dirty="0"/>
          </a:p>
        </p:txBody>
      </p:sp>
    </p:spTree>
    <p:extLst>
      <p:ext uri="{BB962C8B-B14F-4D97-AF65-F5344CB8AC3E}">
        <p14:creationId xmlns:p14="http://schemas.microsoft.com/office/powerpoint/2010/main" val="22152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とコンテンツB">
    <p:spTree>
      <p:nvGrpSpPr>
        <p:cNvPr id="1" name=""/>
        <p:cNvGrpSpPr/>
        <p:nvPr/>
      </p:nvGrpSpPr>
      <p:grpSpPr>
        <a:xfrm>
          <a:off x="0" y="0"/>
          <a:ext cx="0" cy="0"/>
          <a:chOff x="0" y="0"/>
          <a:chExt cx="0" cy="0"/>
        </a:xfrm>
      </p:grpSpPr>
      <p:sp>
        <p:nvSpPr>
          <p:cNvPr id="5" name="Rectangle 20"/>
          <p:cNvSpPr/>
          <p:nvPr userDrawn="1"/>
        </p:nvSpPr>
        <p:spPr>
          <a:xfrm>
            <a:off x="0" y="0"/>
            <a:ext cx="6858000" cy="720000"/>
          </a:xfrm>
          <a:prstGeom prst="rect">
            <a:avLst/>
          </a:prstGeom>
          <a:solidFill>
            <a:srgbClr val="E1EEF0"/>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rtlCol="0" anchor="ctr">
            <a:normAutofit/>
          </a:bodyPr>
          <a:lstStyle/>
          <a:p>
            <a:pPr algn="ctr"/>
            <a:endParaRPr lang="en-US" dirty="0">
              <a:solidFill>
                <a:schemeClr val="tx1"/>
              </a:solidFill>
            </a:endParaRPr>
          </a:p>
        </p:txBody>
      </p:sp>
      <p:sp>
        <p:nvSpPr>
          <p:cNvPr id="6" name="テキスト プレースホルダー 9"/>
          <p:cNvSpPr>
            <a:spLocks noGrp="1"/>
          </p:cNvSpPr>
          <p:nvPr>
            <p:ph type="body" sz="quarter" idx="10" hasCustomPrompt="1"/>
          </p:nvPr>
        </p:nvSpPr>
        <p:spPr>
          <a:xfrm>
            <a:off x="119207" y="4192"/>
            <a:ext cx="6625475" cy="720000"/>
          </a:xfrm>
          <a:prstGeom prst="rect">
            <a:avLst/>
          </a:prstGeom>
        </p:spPr>
        <p:txBody>
          <a:bodyPr tIns="108000" anchor="ctr" anchorCtr="0">
            <a:normAutofit/>
          </a:bodyPr>
          <a:lstStyle>
            <a:lvl1pPr marL="0" indent="0">
              <a:buFont typeface="+mj-lt"/>
              <a:buNone/>
              <a:defRPr sz="24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pPr marL="226468" marR="0" lvl="0" indent="-226468" algn="l" defTabSz="609555" rtl="0" eaLnBrk="1" fontAlgn="base" latinLnBrk="0" hangingPunct="1">
              <a:lnSpc>
                <a:spcPct val="100000"/>
              </a:lnSpc>
              <a:spcBef>
                <a:spcPct val="20000"/>
              </a:spcBef>
              <a:spcAft>
                <a:spcPct val="0"/>
              </a:spcAft>
              <a:buClrTx/>
              <a:buSzTx/>
              <a:tabLst/>
              <a:defRPr/>
            </a:pPr>
            <a:r>
              <a:rPr kumimoji="1" lang="ja-JP" altLang="en-US" dirty="0"/>
              <a:t>［タイトル］</a:t>
            </a:r>
          </a:p>
        </p:txBody>
      </p:sp>
      <p:sp>
        <p:nvSpPr>
          <p:cNvPr id="7" name="コンテンツ プレースホルダー 2"/>
          <p:cNvSpPr>
            <a:spLocks noGrp="1"/>
          </p:cNvSpPr>
          <p:nvPr>
            <p:ph idx="1" hasCustomPrompt="1"/>
          </p:nvPr>
        </p:nvSpPr>
        <p:spPr>
          <a:xfrm>
            <a:off x="327789" y="914400"/>
            <a:ext cx="6192102" cy="7990788"/>
          </a:xfrm>
          <a:prstGeom prst="rect">
            <a:avLst/>
          </a:prstGeom>
        </p:spPr>
        <p:txBody>
          <a:bodyPr lIns="90000"/>
          <a:lstStyle>
            <a:lvl1pPr marL="0" indent="0" fontAlgn="ctr">
              <a:spcBef>
                <a:spcPts val="0"/>
              </a:spcBef>
              <a:buFont typeface="Arial" charset="0"/>
              <a:buNone/>
              <a:defRPr sz="2000" b="0" i="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fontAlgn="ctr">
              <a:spcBef>
                <a:spcPts val="0"/>
              </a:spcBef>
              <a:buFont typeface="Arial" charset="0"/>
              <a:buNone/>
              <a:defRPr sz="2000" b="0" i="0" spc="100">
                <a:solidFill>
                  <a:schemeClr val="tx1"/>
                </a:solidFill>
                <a:latin typeface="HGPGothicE" charset="-128"/>
                <a:ea typeface="HGPGothicE" charset="-128"/>
                <a:cs typeface="HGPGothicE" charset="-128"/>
              </a:defRPr>
            </a:lvl2pPr>
            <a:lvl3pPr marL="1219108" indent="0" fontAlgn="ctr">
              <a:spcBef>
                <a:spcPts val="0"/>
              </a:spcBef>
              <a:buFont typeface="Arial" charset="0"/>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テキストの入力</a:t>
            </a:r>
          </a:p>
        </p:txBody>
      </p:sp>
    </p:spTree>
    <p:extLst>
      <p:ext uri="{BB962C8B-B14F-4D97-AF65-F5344CB8AC3E}">
        <p14:creationId xmlns:p14="http://schemas.microsoft.com/office/powerpoint/2010/main" val="269620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タイトルとコンテンツB">
    <p:spTree>
      <p:nvGrpSpPr>
        <p:cNvPr id="1" name=""/>
        <p:cNvGrpSpPr/>
        <p:nvPr/>
      </p:nvGrpSpPr>
      <p:grpSpPr>
        <a:xfrm>
          <a:off x="0" y="0"/>
          <a:ext cx="0" cy="0"/>
          <a:chOff x="0" y="0"/>
          <a:chExt cx="0" cy="0"/>
        </a:xfrm>
      </p:grpSpPr>
      <p:sp>
        <p:nvSpPr>
          <p:cNvPr id="5" name="Rectangle 20"/>
          <p:cNvSpPr/>
          <p:nvPr userDrawn="1"/>
        </p:nvSpPr>
        <p:spPr>
          <a:xfrm>
            <a:off x="0" y="0"/>
            <a:ext cx="6858000" cy="360000"/>
          </a:xfrm>
          <a:prstGeom prst="rect">
            <a:avLst/>
          </a:prstGeom>
          <a:solidFill>
            <a:srgbClr val="E1EEF0"/>
          </a:solidFill>
          <a:ln>
            <a:noFill/>
          </a:ln>
          <a:effectLst/>
        </p:spPr>
        <p:style>
          <a:lnRef idx="1">
            <a:schemeClr val="accent1"/>
          </a:lnRef>
          <a:fillRef idx="3">
            <a:schemeClr val="accent1"/>
          </a:fillRef>
          <a:effectRef idx="2">
            <a:schemeClr val="accent1"/>
          </a:effectRef>
          <a:fontRef idx="minor">
            <a:schemeClr val="lt1"/>
          </a:fontRef>
        </p:style>
        <p:txBody>
          <a:bodyPr lIns="84024" tIns="42012" rIns="84024" bIns="42012" rtlCol="0" anchor="ctr">
            <a:normAutofit lnSpcReduction="10000"/>
          </a:bodyPr>
          <a:lstStyle/>
          <a:p>
            <a:pPr algn="ctr"/>
            <a:endParaRPr lang="en-US" dirty="0">
              <a:solidFill>
                <a:schemeClr val="tx1"/>
              </a:solidFill>
            </a:endParaRPr>
          </a:p>
        </p:txBody>
      </p:sp>
      <p:sp>
        <p:nvSpPr>
          <p:cNvPr id="7" name="コンテンツ プレースホルダー 2"/>
          <p:cNvSpPr>
            <a:spLocks noGrp="1"/>
          </p:cNvSpPr>
          <p:nvPr>
            <p:ph idx="1" hasCustomPrompt="1"/>
          </p:nvPr>
        </p:nvSpPr>
        <p:spPr>
          <a:xfrm>
            <a:off x="327789" y="914400"/>
            <a:ext cx="6192102" cy="7990788"/>
          </a:xfrm>
          <a:prstGeom prst="rect">
            <a:avLst/>
          </a:prstGeom>
        </p:spPr>
        <p:txBody>
          <a:bodyPr lIns="90000"/>
          <a:lstStyle>
            <a:lvl1pPr marL="0" indent="0" fontAlgn="ctr">
              <a:spcBef>
                <a:spcPts val="0"/>
              </a:spcBef>
              <a:buFont typeface="Arial" charset="0"/>
              <a:buNone/>
              <a:defRPr sz="2000" b="0" i="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fontAlgn="ctr">
              <a:spcBef>
                <a:spcPts val="0"/>
              </a:spcBef>
              <a:buFont typeface="Arial" charset="0"/>
              <a:buNone/>
              <a:defRPr sz="2000" b="0" i="0" spc="100">
                <a:solidFill>
                  <a:schemeClr val="tx1"/>
                </a:solidFill>
                <a:latin typeface="HGPGothicE" charset="-128"/>
                <a:ea typeface="HGPGothicE" charset="-128"/>
                <a:cs typeface="HGPGothicE" charset="-128"/>
              </a:defRPr>
            </a:lvl2pPr>
            <a:lvl3pPr marL="1219108" indent="0" fontAlgn="ctr">
              <a:spcBef>
                <a:spcPts val="0"/>
              </a:spcBef>
              <a:buFont typeface="Arial" charset="0"/>
              <a:buNone/>
              <a:defRPr sz="2000" b="0" i="0" spc="100">
                <a:solidFill>
                  <a:schemeClr val="tx1"/>
                </a:solidFill>
                <a:latin typeface="HGPGothicE" charset="-128"/>
                <a:ea typeface="HGPGothicE" charset="-128"/>
                <a:cs typeface="HGPGothicE" charset="-128"/>
              </a:defRPr>
            </a:lvl3pPr>
            <a:lvl4pPr marL="1828664" indent="0">
              <a:buFontTx/>
              <a:buNone/>
              <a:defRPr>
                <a:solidFill>
                  <a:schemeClr val="tx2"/>
                </a:solidFill>
              </a:defRPr>
            </a:lvl4pPr>
            <a:lvl5pPr marL="2438218" indent="0">
              <a:buFontTx/>
              <a:buNone/>
              <a:defRPr>
                <a:solidFill>
                  <a:schemeClr val="tx2"/>
                </a:solidFill>
              </a:defRPr>
            </a:lvl5pPr>
          </a:lstStyle>
          <a:p>
            <a:pPr lvl="0"/>
            <a:r>
              <a:rPr kumimoji="1" lang="ja-JP" altLang="en-US" dirty="0"/>
              <a:t>テキストの入力</a:t>
            </a:r>
          </a:p>
        </p:txBody>
      </p:sp>
    </p:spTree>
    <p:extLst>
      <p:ext uri="{BB962C8B-B14F-4D97-AF65-F5344CB8AC3E}">
        <p14:creationId xmlns:p14="http://schemas.microsoft.com/office/powerpoint/2010/main" val="2800015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タイトルとコンテンツC">
    <p:bg>
      <p:bgPr>
        <a:solidFill>
          <a:schemeClr val="tx1">
            <a:lumMod val="50000"/>
          </a:schemeClr>
        </a:solidFill>
        <a:effectLst/>
      </p:bgPr>
    </p:bg>
    <p:spTree>
      <p:nvGrpSpPr>
        <p:cNvPr id="1" name=""/>
        <p:cNvGrpSpPr/>
        <p:nvPr/>
      </p:nvGrpSpPr>
      <p:grpSpPr>
        <a:xfrm>
          <a:off x="0" y="0"/>
          <a:ext cx="0" cy="0"/>
          <a:chOff x="0" y="0"/>
          <a:chExt cx="0" cy="0"/>
        </a:xfrm>
      </p:grpSpPr>
      <p:sp>
        <p:nvSpPr>
          <p:cNvPr id="12" name="コンテンツ プレースホルダー 2"/>
          <p:cNvSpPr>
            <a:spLocks noGrp="1"/>
          </p:cNvSpPr>
          <p:nvPr>
            <p:ph idx="10" hasCustomPrompt="1"/>
          </p:nvPr>
        </p:nvSpPr>
        <p:spPr>
          <a:xfrm>
            <a:off x="1959162" y="4120908"/>
            <a:ext cx="2940355" cy="1196147"/>
          </a:xfrm>
          <a:prstGeom prst="rect">
            <a:avLst/>
          </a:prstGeom>
          <a:ln w="38100">
            <a:solidFill>
              <a:schemeClr val="bg1"/>
            </a:solidFill>
            <a:prstDash val="sysDot"/>
          </a:ln>
        </p:spPr>
        <p:txBody>
          <a:bodyPr lIns="90000" anchor="ctr" anchorCtr="1"/>
          <a:lstStyle>
            <a:lvl1pPr marL="0" indent="0" fontAlgn="ctr">
              <a:spcBef>
                <a:spcPts val="0"/>
              </a:spcBef>
              <a:buFontTx/>
              <a:buNone/>
              <a:defRPr sz="1800" b="0" i="0" spc="79" baseline="0">
                <a:solidFill>
                  <a:schemeClr val="bg1"/>
                </a:solidFill>
                <a:latin typeface="HGPGothicE" charset="-128"/>
                <a:ea typeface="HGPGothicE" charset="-128"/>
                <a:cs typeface="HGPGothicE" charset="-128"/>
              </a:defRPr>
            </a:lvl1pPr>
            <a:lvl2pPr marL="484862" indent="0" fontAlgn="ctr">
              <a:spcBef>
                <a:spcPts val="0"/>
              </a:spcBef>
              <a:buFontTx/>
              <a:buNone/>
              <a:defRPr sz="1800" b="0" i="0" spc="79">
                <a:solidFill>
                  <a:schemeClr val="bg1"/>
                </a:solidFill>
                <a:latin typeface="HGPGothicE" charset="-128"/>
                <a:ea typeface="HGPGothicE" charset="-128"/>
                <a:cs typeface="HGPGothicE" charset="-128"/>
              </a:defRPr>
            </a:lvl2pPr>
            <a:lvl3pPr marL="969724" indent="0" fontAlgn="ctr">
              <a:spcBef>
                <a:spcPts val="0"/>
              </a:spcBef>
              <a:buFontTx/>
              <a:buNone/>
              <a:defRPr sz="1800" b="0" i="0" spc="79">
                <a:solidFill>
                  <a:schemeClr val="bg1"/>
                </a:solidFill>
                <a:latin typeface="HGPGothicE" charset="-128"/>
                <a:ea typeface="HGPGothicE" charset="-128"/>
                <a:cs typeface="HGPGothicE" charset="-128"/>
              </a:defRPr>
            </a:lvl3pPr>
            <a:lvl4pPr marL="1454588" indent="0">
              <a:buFontTx/>
              <a:buNone/>
              <a:defRPr>
                <a:solidFill>
                  <a:schemeClr val="tx2"/>
                </a:solidFill>
              </a:defRPr>
            </a:lvl4pPr>
            <a:lvl5pPr marL="1939450" indent="0">
              <a:buFontTx/>
              <a:buNone/>
              <a:defRPr>
                <a:solidFill>
                  <a:schemeClr val="tx2"/>
                </a:solidFill>
              </a:defRPr>
            </a:lvl5pPr>
          </a:lstStyle>
          <a:p>
            <a:pPr algn="ctr"/>
            <a:r>
              <a:rPr lang="ja-JP" altLang="en-US" sz="1800" spc="200">
                <a:solidFill>
                  <a:srgbClr val="FFFFFF"/>
                </a:solidFill>
                <a:latin typeface="HGPGothicE" charset="-128"/>
                <a:ea typeface="HGPGothicE" charset="-128"/>
                <a:cs typeface="HGPGothicE" charset="-128"/>
              </a:rPr>
              <a:t>写真</a:t>
            </a:r>
            <a:r>
              <a:rPr lang="en-US" altLang="ja-JP" sz="1800" spc="200">
                <a:solidFill>
                  <a:srgbClr val="FFFFFF"/>
                </a:solidFill>
                <a:latin typeface="HGPGothicE" charset="-128"/>
                <a:ea typeface="HGPGothicE" charset="-128"/>
                <a:cs typeface="HGPGothicE" charset="-128"/>
              </a:rPr>
              <a:t>/</a:t>
            </a:r>
            <a:r>
              <a:rPr lang="ja-JP" altLang="en-US" sz="1800" spc="200">
                <a:solidFill>
                  <a:srgbClr val="FFFFFF"/>
                </a:solidFill>
                <a:latin typeface="HGPGothicE" charset="-128"/>
                <a:ea typeface="HGPGothicE" charset="-128"/>
                <a:cs typeface="HGPGothicE" charset="-128"/>
              </a:rPr>
              <a:t>動画を貼付</a:t>
            </a:r>
            <a:endParaRPr lang="ja-JP" altLang="en-US" sz="1800" spc="200" dirty="0">
              <a:solidFill>
                <a:srgbClr val="FFFFFF"/>
              </a:solidFill>
              <a:latin typeface="HGPGothicE" charset="-128"/>
              <a:ea typeface="HGPGothicE" charset="-128"/>
              <a:cs typeface="HGPGothicE" charset="-128"/>
            </a:endParaRPr>
          </a:p>
        </p:txBody>
      </p:sp>
      <p:sp>
        <p:nvSpPr>
          <p:cNvPr id="6" name="TextBox 12"/>
          <p:cNvSpPr txBox="1"/>
          <p:nvPr userDrawn="1"/>
        </p:nvSpPr>
        <p:spPr>
          <a:xfrm>
            <a:off x="160120" y="9523700"/>
            <a:ext cx="1118937" cy="246221"/>
          </a:xfrm>
          <a:prstGeom prst="rect">
            <a:avLst/>
          </a:prstGeom>
          <a:noFill/>
        </p:spPr>
        <p:txBody>
          <a:bodyPr tIns="0" bIns="0">
            <a:spAutoFit/>
          </a:bodyPr>
          <a:lstStyle/>
          <a:p>
            <a:pPr marL="0" marR="0" indent="0" algn="l" defTabSz="609555" rtl="0" eaLnBrk="1" fontAlgn="auto" latinLnBrk="0" hangingPunct="1">
              <a:lnSpc>
                <a:spcPct val="100000"/>
              </a:lnSpc>
              <a:spcBef>
                <a:spcPts val="0"/>
              </a:spcBef>
              <a:spcAft>
                <a:spcPts val="0"/>
              </a:spcAft>
              <a:buClrTx/>
              <a:buSzTx/>
              <a:buFontTx/>
              <a:buNone/>
              <a:tabLst/>
              <a:defRPr/>
            </a:pPr>
            <a:r>
              <a:rPr kumimoji="0" lang="en-US" altLang="ja-JP" sz="800" b="0" i="0" dirty="0">
                <a:solidFill>
                  <a:schemeClr val="bg1"/>
                </a:solidFill>
                <a:latin typeface="HGPGothicE" charset="-128"/>
                <a:ea typeface="HGPGothicE" charset="-128"/>
                <a:cs typeface="Meiryo UI" pitchFamily="50" charset="-128"/>
              </a:rPr>
              <a:t>© 2017 NTT DATA Corporation</a:t>
            </a:r>
          </a:p>
        </p:txBody>
      </p:sp>
      <p:sp>
        <p:nvSpPr>
          <p:cNvPr id="8" name="TextBox 16"/>
          <p:cNvSpPr txBox="1"/>
          <p:nvPr userDrawn="1"/>
        </p:nvSpPr>
        <p:spPr>
          <a:xfrm>
            <a:off x="3208047" y="9463252"/>
            <a:ext cx="464006" cy="184666"/>
          </a:xfrm>
          <a:prstGeom prst="rect">
            <a:avLst/>
          </a:prstGeom>
          <a:noFill/>
        </p:spPr>
        <p:txBody>
          <a:bodyPr wrap="square" tIns="0" bIns="0">
            <a:spAutoFit/>
          </a:bodyPr>
          <a:lstStyle/>
          <a:p>
            <a:pPr algn="ctr" fontAlgn="auto">
              <a:spcBef>
                <a:spcPts val="0"/>
              </a:spcBef>
              <a:spcAft>
                <a:spcPts val="0"/>
              </a:spcAft>
              <a:defRPr/>
            </a:pPr>
            <a:fld id="{0F9AC1C8-10F2-4A77-9A6E-9375F974715F}" type="slidenum">
              <a:rPr lang="en-US" sz="1200" b="0" i="0">
                <a:solidFill>
                  <a:schemeClr val="bg1"/>
                </a:solidFill>
                <a:latin typeface="HGPGothicE" charset="-128"/>
                <a:ea typeface="HGPGothicE" charset="-128"/>
                <a:cs typeface="HGPGothicE" charset="-128"/>
              </a:rPr>
              <a:pPr algn="ctr" fontAlgn="auto">
                <a:spcBef>
                  <a:spcPts val="0"/>
                </a:spcBef>
                <a:spcAft>
                  <a:spcPts val="0"/>
                </a:spcAft>
                <a:defRPr/>
              </a:pPr>
              <a:t>‹#›</a:t>
            </a:fld>
            <a:endParaRPr lang="en-US" sz="1200" b="0" i="0" dirty="0">
              <a:solidFill>
                <a:schemeClr val="bg1"/>
              </a:solidFill>
              <a:latin typeface="HGPGothicE" charset="-128"/>
              <a:ea typeface="HGPGothicE" charset="-128"/>
              <a:cs typeface="HGPGothicE" charset="-128"/>
            </a:endParaRPr>
          </a:p>
        </p:txBody>
      </p:sp>
      <p:pic>
        <p:nvPicPr>
          <p:cNvPr id="10" name="図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71734" y="9394308"/>
            <a:ext cx="815781" cy="427807"/>
          </a:xfrm>
          <a:prstGeom prst="rect">
            <a:avLst/>
          </a:prstGeom>
        </p:spPr>
      </p:pic>
    </p:spTree>
    <p:extLst>
      <p:ext uri="{BB962C8B-B14F-4D97-AF65-F5344CB8AC3E}">
        <p14:creationId xmlns:p14="http://schemas.microsoft.com/office/powerpoint/2010/main" val="350747103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10" Type="http://schemas.openxmlformats.org/officeDocument/2006/relationships/theme" Target="../theme/theme3.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theme" Target="../theme/theme4.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17"/>
          <p:cNvSpPr/>
          <p:nvPr/>
        </p:nvSpPr>
        <p:spPr>
          <a:xfrm>
            <a:off x="0" y="9637220"/>
            <a:ext cx="6858000" cy="270113"/>
          </a:xfrm>
          <a:prstGeom prst="rect">
            <a:avLst/>
          </a:prstGeom>
          <a:solidFill>
            <a:srgbClr val="E1EEF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b="0" i="0" dirty="0">
              <a:solidFill>
                <a:schemeClr val="tx1"/>
              </a:solidFill>
              <a:latin typeface="HGPGothicE" charset="-128"/>
              <a:ea typeface="HGPGothicE" charset="-128"/>
            </a:endParaRPr>
          </a:p>
        </p:txBody>
      </p:sp>
      <p:sp>
        <p:nvSpPr>
          <p:cNvPr id="11" name="TextBox 16"/>
          <p:cNvSpPr txBox="1"/>
          <p:nvPr/>
        </p:nvSpPr>
        <p:spPr>
          <a:xfrm>
            <a:off x="3196997" y="9679943"/>
            <a:ext cx="464006" cy="184666"/>
          </a:xfrm>
          <a:prstGeom prst="rect">
            <a:avLst/>
          </a:prstGeom>
          <a:noFill/>
        </p:spPr>
        <p:txBody>
          <a:bodyPr wrap="square" tIns="0" bIns="0">
            <a:spAutoFit/>
          </a:bodyPr>
          <a:lstStyle/>
          <a:p>
            <a:pPr algn="ctr" fontAlgn="auto">
              <a:spcBef>
                <a:spcPts val="0"/>
              </a:spcBef>
              <a:spcAft>
                <a:spcPts val="0"/>
              </a:spcAft>
              <a:defRPr/>
            </a:pPr>
            <a:fld id="{0F9AC1C8-10F2-4A77-9A6E-9375F974715F}" type="slidenum">
              <a:rPr lang="en-US" sz="1200" b="0" i="0">
                <a:solidFill>
                  <a:schemeClr val="tx1"/>
                </a:solidFill>
                <a:latin typeface="HGPGothicE" charset="-128"/>
                <a:ea typeface="HGPGothicE" charset="-128"/>
                <a:cs typeface="HGPGothicE" charset="-128"/>
              </a:rPr>
              <a:pPr algn="ctr" fontAlgn="auto">
                <a:spcBef>
                  <a:spcPts val="0"/>
                </a:spcBef>
                <a:spcAft>
                  <a:spcPts val="0"/>
                </a:spcAft>
                <a:defRPr/>
              </a:pPr>
              <a:t>‹#›</a:t>
            </a:fld>
            <a:endParaRPr lang="en-US" sz="1200" b="0" i="0" dirty="0">
              <a:solidFill>
                <a:schemeClr val="tx1"/>
              </a:solidFill>
              <a:latin typeface="HGPGothicE" charset="-128"/>
              <a:ea typeface="HGPGothicE" charset="-128"/>
              <a:cs typeface="HGPGothicE" charset="-128"/>
            </a:endParaRPr>
          </a:p>
        </p:txBody>
      </p:sp>
    </p:spTree>
    <p:extLst>
      <p:ext uri="{BB962C8B-B14F-4D97-AF65-F5344CB8AC3E}">
        <p14:creationId xmlns:p14="http://schemas.microsoft.com/office/powerpoint/2010/main" val="3697792214"/>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3" r:id="rId3"/>
    <p:sldLayoutId id="2147483714" r:id="rId4"/>
    <p:sldLayoutId id="2147483715" r:id="rId5"/>
    <p:sldLayoutId id="2147483716" r:id="rId6"/>
    <p:sldLayoutId id="2147483717" r:id="rId7"/>
    <p:sldLayoutId id="2147483721" r:id="rId8"/>
    <p:sldLayoutId id="2147483718" r:id="rId9"/>
    <p:sldLayoutId id="2147483719" r:id="rId10"/>
  </p:sldLayoutIdLst>
  <p:hf sldNum="0" hdr="0" ftr="0" dt="0"/>
  <p:txStyles>
    <p:titleStyle>
      <a:lvl1pPr algn="l" defTabSz="484862" rtl="0" eaLnBrk="1" fontAlgn="base" hangingPunct="1">
        <a:spcBef>
          <a:spcPct val="0"/>
        </a:spcBef>
        <a:spcAft>
          <a:spcPct val="0"/>
        </a:spcAft>
        <a:defRPr kumimoji="1" sz="1909" b="0" i="0" kern="1200" spc="160" baseline="0">
          <a:solidFill>
            <a:srgbClr val="404040"/>
          </a:solidFill>
          <a:latin typeface="HGPGothicE" charset="-128"/>
          <a:ea typeface="HGPGothicE" charset="-128"/>
          <a:cs typeface="HGPGothicE" charset="-128"/>
        </a:defRPr>
      </a:lvl1pPr>
      <a:lvl2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2pPr>
      <a:lvl3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3pPr>
      <a:lvl4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4pPr>
      <a:lvl5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5pPr>
      <a:lvl6pPr marL="484862"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6pPr>
      <a:lvl7pPr marL="969727"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7pPr>
      <a:lvl8pPr marL="1454588"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8pPr>
      <a:lvl9pPr marL="1939450"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9pPr>
    </p:titleStyle>
    <p:bodyStyle>
      <a:lvl1pPr marL="180141" indent="-180141" algn="l" defTabSz="484862" rtl="0" eaLnBrk="1" fontAlgn="base" hangingPunct="1">
        <a:spcBef>
          <a:spcPct val="20000"/>
        </a:spcBef>
        <a:spcAft>
          <a:spcPct val="0"/>
        </a:spcAft>
        <a:buFont typeface="Arial" pitchFamily="34" charset="0"/>
        <a:buChar char="•"/>
        <a:defRPr kumimoji="1" sz="2545" kern="1200">
          <a:solidFill>
            <a:schemeClr val="tx1"/>
          </a:solidFill>
          <a:latin typeface="Arial"/>
          <a:ea typeface="+mn-ea"/>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p:bodyStyle>
    <p:otherStyle>
      <a:defPPr>
        <a:defRPr lang="en-US"/>
      </a:defPPr>
      <a:lvl1pPr marL="0" algn="l" defTabSz="484862" rtl="0" eaLnBrk="1" latinLnBrk="0" hangingPunct="1">
        <a:defRPr kumimoji="1" sz="1909" kern="1200">
          <a:solidFill>
            <a:schemeClr val="tx1"/>
          </a:solidFill>
          <a:latin typeface="+mn-lt"/>
          <a:ea typeface="+mn-ea"/>
          <a:cs typeface="+mn-cs"/>
        </a:defRPr>
      </a:lvl1pPr>
      <a:lvl2pPr marL="484862" algn="l" defTabSz="484862" rtl="0" eaLnBrk="1" latinLnBrk="0" hangingPunct="1">
        <a:defRPr kumimoji="1" sz="1909" kern="1200">
          <a:solidFill>
            <a:schemeClr val="tx1"/>
          </a:solidFill>
          <a:latin typeface="+mn-lt"/>
          <a:ea typeface="+mn-ea"/>
          <a:cs typeface="+mn-cs"/>
        </a:defRPr>
      </a:lvl2pPr>
      <a:lvl3pPr marL="969727" algn="l" defTabSz="484862" rtl="0" eaLnBrk="1" latinLnBrk="0" hangingPunct="1">
        <a:defRPr kumimoji="1" sz="1909" kern="1200">
          <a:solidFill>
            <a:schemeClr val="tx1"/>
          </a:solidFill>
          <a:latin typeface="+mn-lt"/>
          <a:ea typeface="+mn-ea"/>
          <a:cs typeface="+mn-cs"/>
        </a:defRPr>
      </a:lvl3pPr>
      <a:lvl4pPr marL="1454588" algn="l" defTabSz="484862" rtl="0" eaLnBrk="1" latinLnBrk="0" hangingPunct="1">
        <a:defRPr kumimoji="1" sz="1909" kern="1200">
          <a:solidFill>
            <a:schemeClr val="tx1"/>
          </a:solidFill>
          <a:latin typeface="+mn-lt"/>
          <a:ea typeface="+mn-ea"/>
          <a:cs typeface="+mn-cs"/>
        </a:defRPr>
      </a:lvl4pPr>
      <a:lvl5pPr marL="1939450" algn="l" defTabSz="484862" rtl="0" eaLnBrk="1" latinLnBrk="0" hangingPunct="1">
        <a:defRPr kumimoji="1" sz="1909" kern="1200">
          <a:solidFill>
            <a:schemeClr val="tx1"/>
          </a:solidFill>
          <a:latin typeface="+mn-lt"/>
          <a:ea typeface="+mn-ea"/>
          <a:cs typeface="+mn-cs"/>
        </a:defRPr>
      </a:lvl5pPr>
      <a:lvl6pPr marL="2424313" algn="l" defTabSz="484862" rtl="0" eaLnBrk="1" latinLnBrk="0" hangingPunct="1">
        <a:defRPr kumimoji="1" sz="1909" kern="1200">
          <a:solidFill>
            <a:schemeClr val="tx1"/>
          </a:solidFill>
          <a:latin typeface="+mn-lt"/>
          <a:ea typeface="+mn-ea"/>
          <a:cs typeface="+mn-cs"/>
        </a:defRPr>
      </a:lvl6pPr>
      <a:lvl7pPr marL="2909175" algn="l" defTabSz="484862" rtl="0" eaLnBrk="1" latinLnBrk="0" hangingPunct="1">
        <a:defRPr kumimoji="1" sz="1909" kern="1200">
          <a:solidFill>
            <a:schemeClr val="tx1"/>
          </a:solidFill>
          <a:latin typeface="+mn-lt"/>
          <a:ea typeface="+mn-ea"/>
          <a:cs typeface="+mn-cs"/>
        </a:defRPr>
      </a:lvl7pPr>
      <a:lvl8pPr marL="3394036" algn="l" defTabSz="484862" rtl="0" eaLnBrk="1" latinLnBrk="0" hangingPunct="1">
        <a:defRPr kumimoji="1" sz="1909" kern="1200">
          <a:solidFill>
            <a:schemeClr val="tx1"/>
          </a:solidFill>
          <a:latin typeface="+mn-lt"/>
          <a:ea typeface="+mn-ea"/>
          <a:cs typeface="+mn-cs"/>
        </a:defRPr>
      </a:lvl8pPr>
      <a:lvl9pPr marL="3878899" algn="l" defTabSz="484862" rtl="0" eaLnBrk="1" latinLnBrk="0" hangingPunct="1">
        <a:defRPr kumimoji="1" sz="1909"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12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17"/>
          <p:cNvSpPr/>
          <p:nvPr/>
        </p:nvSpPr>
        <p:spPr>
          <a:xfrm>
            <a:off x="0" y="9592959"/>
            <a:ext cx="6858000" cy="314375"/>
          </a:xfrm>
          <a:prstGeom prst="rect">
            <a:avLst/>
          </a:prstGeom>
          <a:solidFill>
            <a:srgbClr val="E1EEF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400" dirty="0">
              <a:solidFill>
                <a:srgbClr val="404040"/>
              </a:solidFill>
            </a:endParaRPr>
          </a:p>
        </p:txBody>
      </p:sp>
      <p:sp>
        <p:nvSpPr>
          <p:cNvPr id="11" name="TextBox 16"/>
          <p:cNvSpPr txBox="1"/>
          <p:nvPr/>
        </p:nvSpPr>
        <p:spPr>
          <a:xfrm>
            <a:off x="3208047" y="9666111"/>
            <a:ext cx="464006" cy="184666"/>
          </a:xfrm>
          <a:prstGeom prst="rect">
            <a:avLst/>
          </a:prstGeom>
          <a:noFill/>
        </p:spPr>
        <p:txBody>
          <a:bodyPr wrap="square" tIns="0" bIns="0">
            <a:spAutoFit/>
          </a:bodyPr>
          <a:lstStyle/>
          <a:p>
            <a:pPr algn="ctr">
              <a:defRPr/>
            </a:pPr>
            <a:fld id="{0F9AC1C8-10F2-4A77-9A6E-9375F974715F}" type="slidenum">
              <a:rPr lang="en-US" sz="1200">
                <a:solidFill>
                  <a:srgbClr val="404040"/>
                </a:solidFill>
                <a:cs typeface="HGPGothicE" charset="-128"/>
              </a:rPr>
              <a:pPr algn="ctr">
                <a:defRPr/>
              </a:pPr>
              <a:t>‹#›</a:t>
            </a:fld>
            <a:endParaRPr lang="en-US" sz="1200" dirty="0">
              <a:solidFill>
                <a:srgbClr val="404040"/>
              </a:solidFill>
              <a:cs typeface="HGPGothicE" charset="-128"/>
            </a:endParaRPr>
          </a:p>
        </p:txBody>
      </p:sp>
    </p:spTree>
    <p:extLst>
      <p:ext uri="{BB962C8B-B14F-4D97-AF65-F5344CB8AC3E}">
        <p14:creationId xmlns:p14="http://schemas.microsoft.com/office/powerpoint/2010/main" val="3432341293"/>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Lst>
  <p:hf sldNum="0" hdr="0" ftr="0" dt="0"/>
  <p:txStyles>
    <p:titleStyle>
      <a:lvl1pPr algn="l" defTabSz="484862" rtl="0" eaLnBrk="1" fontAlgn="base" hangingPunct="1">
        <a:spcBef>
          <a:spcPct val="0"/>
        </a:spcBef>
        <a:spcAft>
          <a:spcPct val="0"/>
        </a:spcAft>
        <a:defRPr kumimoji="1" sz="1909" b="0" i="0" kern="1200" spc="160" baseline="0">
          <a:solidFill>
            <a:srgbClr val="404040"/>
          </a:solidFill>
          <a:latin typeface="HGPGothicE" charset="-128"/>
          <a:ea typeface="HGPGothicE" charset="-128"/>
          <a:cs typeface="HGPGothicE" charset="-128"/>
        </a:defRPr>
      </a:lvl1pPr>
      <a:lvl2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2pPr>
      <a:lvl3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3pPr>
      <a:lvl4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4pPr>
      <a:lvl5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5pPr>
      <a:lvl6pPr marL="484862"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6pPr>
      <a:lvl7pPr marL="969727"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7pPr>
      <a:lvl8pPr marL="1454588"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8pPr>
      <a:lvl9pPr marL="1939450"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9pPr>
    </p:titleStyle>
    <p:bodyStyle>
      <a:lvl1pPr marL="180141" indent="-180141" algn="l" defTabSz="484862" rtl="0" eaLnBrk="1" fontAlgn="base" hangingPunct="1">
        <a:spcBef>
          <a:spcPct val="20000"/>
        </a:spcBef>
        <a:spcAft>
          <a:spcPct val="0"/>
        </a:spcAft>
        <a:buFont typeface="Arial" pitchFamily="34" charset="0"/>
        <a:buChar char="•"/>
        <a:defRPr kumimoji="1" sz="2545" kern="1200">
          <a:solidFill>
            <a:schemeClr val="tx1"/>
          </a:solidFill>
          <a:latin typeface="Arial"/>
          <a:ea typeface="+mn-ea"/>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p:bodyStyle>
    <p:otherStyle>
      <a:defPPr>
        <a:defRPr lang="en-US"/>
      </a:defPPr>
      <a:lvl1pPr marL="0" algn="l" defTabSz="484862" rtl="0" eaLnBrk="1" latinLnBrk="0" hangingPunct="1">
        <a:defRPr kumimoji="1" sz="1909" kern="1200">
          <a:solidFill>
            <a:schemeClr val="tx1"/>
          </a:solidFill>
          <a:latin typeface="+mn-lt"/>
          <a:ea typeface="+mn-ea"/>
          <a:cs typeface="+mn-cs"/>
        </a:defRPr>
      </a:lvl1pPr>
      <a:lvl2pPr marL="484862" algn="l" defTabSz="484862" rtl="0" eaLnBrk="1" latinLnBrk="0" hangingPunct="1">
        <a:defRPr kumimoji="1" sz="1909" kern="1200">
          <a:solidFill>
            <a:schemeClr val="tx1"/>
          </a:solidFill>
          <a:latin typeface="+mn-lt"/>
          <a:ea typeface="+mn-ea"/>
          <a:cs typeface="+mn-cs"/>
        </a:defRPr>
      </a:lvl2pPr>
      <a:lvl3pPr marL="969727" algn="l" defTabSz="484862" rtl="0" eaLnBrk="1" latinLnBrk="0" hangingPunct="1">
        <a:defRPr kumimoji="1" sz="1909" kern="1200">
          <a:solidFill>
            <a:schemeClr val="tx1"/>
          </a:solidFill>
          <a:latin typeface="+mn-lt"/>
          <a:ea typeface="+mn-ea"/>
          <a:cs typeface="+mn-cs"/>
        </a:defRPr>
      </a:lvl3pPr>
      <a:lvl4pPr marL="1454588" algn="l" defTabSz="484862" rtl="0" eaLnBrk="1" latinLnBrk="0" hangingPunct="1">
        <a:defRPr kumimoji="1" sz="1909" kern="1200">
          <a:solidFill>
            <a:schemeClr val="tx1"/>
          </a:solidFill>
          <a:latin typeface="+mn-lt"/>
          <a:ea typeface="+mn-ea"/>
          <a:cs typeface="+mn-cs"/>
        </a:defRPr>
      </a:lvl4pPr>
      <a:lvl5pPr marL="1939450" algn="l" defTabSz="484862" rtl="0" eaLnBrk="1" latinLnBrk="0" hangingPunct="1">
        <a:defRPr kumimoji="1" sz="1909" kern="1200">
          <a:solidFill>
            <a:schemeClr val="tx1"/>
          </a:solidFill>
          <a:latin typeface="+mn-lt"/>
          <a:ea typeface="+mn-ea"/>
          <a:cs typeface="+mn-cs"/>
        </a:defRPr>
      </a:lvl5pPr>
      <a:lvl6pPr marL="2424313" algn="l" defTabSz="484862" rtl="0" eaLnBrk="1" latinLnBrk="0" hangingPunct="1">
        <a:defRPr kumimoji="1" sz="1909" kern="1200">
          <a:solidFill>
            <a:schemeClr val="tx1"/>
          </a:solidFill>
          <a:latin typeface="+mn-lt"/>
          <a:ea typeface="+mn-ea"/>
          <a:cs typeface="+mn-cs"/>
        </a:defRPr>
      </a:lvl6pPr>
      <a:lvl7pPr marL="2909175" algn="l" defTabSz="484862" rtl="0" eaLnBrk="1" latinLnBrk="0" hangingPunct="1">
        <a:defRPr kumimoji="1" sz="1909" kern="1200">
          <a:solidFill>
            <a:schemeClr val="tx1"/>
          </a:solidFill>
          <a:latin typeface="+mn-lt"/>
          <a:ea typeface="+mn-ea"/>
          <a:cs typeface="+mn-cs"/>
        </a:defRPr>
      </a:lvl7pPr>
      <a:lvl8pPr marL="3394036" algn="l" defTabSz="484862" rtl="0" eaLnBrk="1" latinLnBrk="0" hangingPunct="1">
        <a:defRPr kumimoji="1" sz="1909" kern="1200">
          <a:solidFill>
            <a:schemeClr val="tx1"/>
          </a:solidFill>
          <a:latin typeface="+mn-lt"/>
          <a:ea typeface="+mn-ea"/>
          <a:cs typeface="+mn-cs"/>
        </a:defRPr>
      </a:lvl8pPr>
      <a:lvl9pPr marL="3878899" algn="l" defTabSz="484862" rtl="0" eaLnBrk="1" latinLnBrk="0" hangingPunct="1">
        <a:defRPr kumimoji="1" sz="1909"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135">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17"/>
          <p:cNvSpPr/>
          <p:nvPr/>
        </p:nvSpPr>
        <p:spPr>
          <a:xfrm>
            <a:off x="0" y="9592959"/>
            <a:ext cx="6858000" cy="314375"/>
          </a:xfrm>
          <a:prstGeom prst="rect">
            <a:avLst/>
          </a:prstGeom>
          <a:solidFill>
            <a:srgbClr val="E1EEF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400" dirty="0">
              <a:solidFill>
                <a:srgbClr val="404040"/>
              </a:solidFill>
            </a:endParaRPr>
          </a:p>
        </p:txBody>
      </p:sp>
      <p:sp>
        <p:nvSpPr>
          <p:cNvPr id="11" name="TextBox 16"/>
          <p:cNvSpPr txBox="1"/>
          <p:nvPr/>
        </p:nvSpPr>
        <p:spPr>
          <a:xfrm>
            <a:off x="3208047" y="9666111"/>
            <a:ext cx="464006" cy="184666"/>
          </a:xfrm>
          <a:prstGeom prst="rect">
            <a:avLst/>
          </a:prstGeom>
          <a:noFill/>
        </p:spPr>
        <p:txBody>
          <a:bodyPr wrap="square" tIns="0" bIns="0">
            <a:spAutoFit/>
          </a:bodyPr>
          <a:lstStyle/>
          <a:p>
            <a:pPr algn="ctr">
              <a:defRPr/>
            </a:pPr>
            <a:fld id="{0F9AC1C8-10F2-4A77-9A6E-9375F974715F}" type="slidenum">
              <a:rPr lang="en-US" sz="1200">
                <a:solidFill>
                  <a:srgbClr val="404040"/>
                </a:solidFill>
                <a:cs typeface="HGPGothicE" charset="-128"/>
              </a:rPr>
              <a:pPr algn="ctr">
                <a:defRPr/>
              </a:pPr>
              <a:t>‹#›</a:t>
            </a:fld>
            <a:endParaRPr lang="en-US" sz="1200" dirty="0">
              <a:solidFill>
                <a:srgbClr val="404040"/>
              </a:solidFill>
              <a:cs typeface="HGPGothicE" charset="-128"/>
            </a:endParaRPr>
          </a:p>
        </p:txBody>
      </p:sp>
    </p:spTree>
    <p:extLst>
      <p:ext uri="{BB962C8B-B14F-4D97-AF65-F5344CB8AC3E}">
        <p14:creationId xmlns:p14="http://schemas.microsoft.com/office/powerpoint/2010/main" val="1071313697"/>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Lst>
  <p:hf sldNum="0" hdr="0" ftr="0" dt="0"/>
  <p:txStyles>
    <p:titleStyle>
      <a:lvl1pPr algn="l" defTabSz="484862" rtl="0" eaLnBrk="1" fontAlgn="base" hangingPunct="1">
        <a:spcBef>
          <a:spcPct val="0"/>
        </a:spcBef>
        <a:spcAft>
          <a:spcPct val="0"/>
        </a:spcAft>
        <a:defRPr kumimoji="1" sz="1909" b="0" i="0" kern="1200" spc="160" baseline="0">
          <a:solidFill>
            <a:srgbClr val="404040"/>
          </a:solidFill>
          <a:latin typeface="HGPGothicE" charset="-128"/>
          <a:ea typeface="HGPGothicE" charset="-128"/>
          <a:cs typeface="HGPGothicE" charset="-128"/>
        </a:defRPr>
      </a:lvl1pPr>
      <a:lvl2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2pPr>
      <a:lvl3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3pPr>
      <a:lvl4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4pPr>
      <a:lvl5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5pPr>
      <a:lvl6pPr marL="484862"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6pPr>
      <a:lvl7pPr marL="969727"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7pPr>
      <a:lvl8pPr marL="1454588"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8pPr>
      <a:lvl9pPr marL="1939450"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9pPr>
    </p:titleStyle>
    <p:bodyStyle>
      <a:lvl1pPr marL="180141" indent="-180141" algn="l" defTabSz="484862" rtl="0" eaLnBrk="1" fontAlgn="base" hangingPunct="1">
        <a:spcBef>
          <a:spcPct val="20000"/>
        </a:spcBef>
        <a:spcAft>
          <a:spcPct val="0"/>
        </a:spcAft>
        <a:buFont typeface="Arial" pitchFamily="34" charset="0"/>
        <a:buChar char="•"/>
        <a:defRPr kumimoji="1" sz="2545" kern="1200">
          <a:solidFill>
            <a:schemeClr val="tx1"/>
          </a:solidFill>
          <a:latin typeface="Arial"/>
          <a:ea typeface="+mn-ea"/>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p:bodyStyle>
    <p:otherStyle>
      <a:defPPr>
        <a:defRPr lang="en-US"/>
      </a:defPPr>
      <a:lvl1pPr marL="0" algn="l" defTabSz="484862" rtl="0" eaLnBrk="1" latinLnBrk="0" hangingPunct="1">
        <a:defRPr kumimoji="1" sz="1909" kern="1200">
          <a:solidFill>
            <a:schemeClr val="tx1"/>
          </a:solidFill>
          <a:latin typeface="+mn-lt"/>
          <a:ea typeface="+mn-ea"/>
          <a:cs typeface="+mn-cs"/>
        </a:defRPr>
      </a:lvl1pPr>
      <a:lvl2pPr marL="484862" algn="l" defTabSz="484862" rtl="0" eaLnBrk="1" latinLnBrk="0" hangingPunct="1">
        <a:defRPr kumimoji="1" sz="1909" kern="1200">
          <a:solidFill>
            <a:schemeClr val="tx1"/>
          </a:solidFill>
          <a:latin typeface="+mn-lt"/>
          <a:ea typeface="+mn-ea"/>
          <a:cs typeface="+mn-cs"/>
        </a:defRPr>
      </a:lvl2pPr>
      <a:lvl3pPr marL="969727" algn="l" defTabSz="484862" rtl="0" eaLnBrk="1" latinLnBrk="0" hangingPunct="1">
        <a:defRPr kumimoji="1" sz="1909" kern="1200">
          <a:solidFill>
            <a:schemeClr val="tx1"/>
          </a:solidFill>
          <a:latin typeface="+mn-lt"/>
          <a:ea typeface="+mn-ea"/>
          <a:cs typeface="+mn-cs"/>
        </a:defRPr>
      </a:lvl3pPr>
      <a:lvl4pPr marL="1454588" algn="l" defTabSz="484862" rtl="0" eaLnBrk="1" latinLnBrk="0" hangingPunct="1">
        <a:defRPr kumimoji="1" sz="1909" kern="1200">
          <a:solidFill>
            <a:schemeClr val="tx1"/>
          </a:solidFill>
          <a:latin typeface="+mn-lt"/>
          <a:ea typeface="+mn-ea"/>
          <a:cs typeface="+mn-cs"/>
        </a:defRPr>
      </a:lvl4pPr>
      <a:lvl5pPr marL="1939450" algn="l" defTabSz="484862" rtl="0" eaLnBrk="1" latinLnBrk="0" hangingPunct="1">
        <a:defRPr kumimoji="1" sz="1909" kern="1200">
          <a:solidFill>
            <a:schemeClr val="tx1"/>
          </a:solidFill>
          <a:latin typeface="+mn-lt"/>
          <a:ea typeface="+mn-ea"/>
          <a:cs typeface="+mn-cs"/>
        </a:defRPr>
      </a:lvl5pPr>
      <a:lvl6pPr marL="2424313" algn="l" defTabSz="484862" rtl="0" eaLnBrk="1" latinLnBrk="0" hangingPunct="1">
        <a:defRPr kumimoji="1" sz="1909" kern="1200">
          <a:solidFill>
            <a:schemeClr val="tx1"/>
          </a:solidFill>
          <a:latin typeface="+mn-lt"/>
          <a:ea typeface="+mn-ea"/>
          <a:cs typeface="+mn-cs"/>
        </a:defRPr>
      </a:lvl6pPr>
      <a:lvl7pPr marL="2909175" algn="l" defTabSz="484862" rtl="0" eaLnBrk="1" latinLnBrk="0" hangingPunct="1">
        <a:defRPr kumimoji="1" sz="1909" kern="1200">
          <a:solidFill>
            <a:schemeClr val="tx1"/>
          </a:solidFill>
          <a:latin typeface="+mn-lt"/>
          <a:ea typeface="+mn-ea"/>
          <a:cs typeface="+mn-cs"/>
        </a:defRPr>
      </a:lvl7pPr>
      <a:lvl8pPr marL="3394036" algn="l" defTabSz="484862" rtl="0" eaLnBrk="1" latinLnBrk="0" hangingPunct="1">
        <a:defRPr kumimoji="1" sz="1909" kern="1200">
          <a:solidFill>
            <a:schemeClr val="tx1"/>
          </a:solidFill>
          <a:latin typeface="+mn-lt"/>
          <a:ea typeface="+mn-ea"/>
          <a:cs typeface="+mn-cs"/>
        </a:defRPr>
      </a:lvl8pPr>
      <a:lvl9pPr marL="3878899" algn="l" defTabSz="484862" rtl="0" eaLnBrk="1" latinLnBrk="0" hangingPunct="1">
        <a:defRPr kumimoji="1" sz="1909"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13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17"/>
          <p:cNvSpPr/>
          <p:nvPr/>
        </p:nvSpPr>
        <p:spPr>
          <a:xfrm>
            <a:off x="0" y="9637220"/>
            <a:ext cx="6858000" cy="270113"/>
          </a:xfrm>
          <a:prstGeom prst="rect">
            <a:avLst/>
          </a:prstGeom>
          <a:solidFill>
            <a:srgbClr val="E1EEF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2400" b="0" i="0" dirty="0">
              <a:solidFill>
                <a:schemeClr val="tx1"/>
              </a:solidFill>
              <a:latin typeface="HGPGothicE" charset="-128"/>
              <a:ea typeface="HGPGothicE" charset="-128"/>
            </a:endParaRPr>
          </a:p>
        </p:txBody>
      </p:sp>
      <p:sp>
        <p:nvSpPr>
          <p:cNvPr id="11" name="TextBox 16"/>
          <p:cNvSpPr txBox="1"/>
          <p:nvPr/>
        </p:nvSpPr>
        <p:spPr>
          <a:xfrm>
            <a:off x="3196997" y="9679943"/>
            <a:ext cx="464006" cy="184666"/>
          </a:xfrm>
          <a:prstGeom prst="rect">
            <a:avLst/>
          </a:prstGeom>
          <a:noFill/>
        </p:spPr>
        <p:txBody>
          <a:bodyPr wrap="square" tIns="0" bIns="0">
            <a:spAutoFit/>
          </a:bodyPr>
          <a:lstStyle/>
          <a:p>
            <a:pPr algn="ctr" fontAlgn="auto">
              <a:spcBef>
                <a:spcPts val="0"/>
              </a:spcBef>
              <a:spcAft>
                <a:spcPts val="0"/>
              </a:spcAft>
              <a:defRPr/>
            </a:pPr>
            <a:fld id="{0F9AC1C8-10F2-4A77-9A6E-9375F974715F}" type="slidenum">
              <a:rPr lang="en-US" sz="1200" b="0" i="0">
                <a:solidFill>
                  <a:schemeClr val="tx1"/>
                </a:solidFill>
                <a:latin typeface="HGPGothicE" charset="-128"/>
                <a:ea typeface="HGPGothicE" charset="-128"/>
                <a:cs typeface="HGPGothicE" charset="-128"/>
              </a:rPr>
              <a:pPr algn="ctr" fontAlgn="auto">
                <a:spcBef>
                  <a:spcPts val="0"/>
                </a:spcBef>
                <a:spcAft>
                  <a:spcPts val="0"/>
                </a:spcAft>
                <a:defRPr/>
              </a:pPr>
              <a:t>‹#›</a:t>
            </a:fld>
            <a:endParaRPr lang="en-US" sz="1200" b="0" i="0" dirty="0">
              <a:solidFill>
                <a:schemeClr val="tx1"/>
              </a:solidFill>
              <a:latin typeface="HGPGothicE" charset="-128"/>
              <a:ea typeface="HGPGothicE" charset="-128"/>
              <a:cs typeface="HGPGothicE" charset="-128"/>
            </a:endParaRPr>
          </a:p>
        </p:txBody>
      </p:sp>
    </p:spTree>
    <p:extLst>
      <p:ext uri="{BB962C8B-B14F-4D97-AF65-F5344CB8AC3E}">
        <p14:creationId xmlns:p14="http://schemas.microsoft.com/office/powerpoint/2010/main" val="2041197859"/>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Lst>
  <p:hf sldNum="0" hdr="0" ftr="0" dt="0"/>
  <p:txStyles>
    <p:titleStyle>
      <a:lvl1pPr algn="l" defTabSz="484862" rtl="0" eaLnBrk="1" fontAlgn="base" hangingPunct="1">
        <a:spcBef>
          <a:spcPct val="0"/>
        </a:spcBef>
        <a:spcAft>
          <a:spcPct val="0"/>
        </a:spcAft>
        <a:defRPr kumimoji="1" sz="1909" b="0" i="0" kern="1200" spc="160" baseline="0">
          <a:solidFill>
            <a:srgbClr val="404040"/>
          </a:solidFill>
          <a:latin typeface="HGPGothicE" charset="-128"/>
          <a:ea typeface="HGPGothicE" charset="-128"/>
          <a:cs typeface="HGPGothicE" charset="-128"/>
        </a:defRPr>
      </a:lvl1pPr>
      <a:lvl2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2pPr>
      <a:lvl3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3pPr>
      <a:lvl4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4pPr>
      <a:lvl5pPr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5pPr>
      <a:lvl6pPr marL="484862"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6pPr>
      <a:lvl7pPr marL="969727"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7pPr>
      <a:lvl8pPr marL="1454588"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8pPr>
      <a:lvl9pPr marL="1939450" algn="l" defTabSz="484862" rtl="0" eaLnBrk="1" fontAlgn="base" hangingPunct="1">
        <a:spcBef>
          <a:spcPct val="0"/>
        </a:spcBef>
        <a:spcAft>
          <a:spcPct val="0"/>
        </a:spcAft>
        <a:defRPr kumimoji="1" sz="2121">
          <a:solidFill>
            <a:schemeClr val="tx1"/>
          </a:solidFill>
          <a:latin typeface="Arial" pitchFamily="34" charset="0"/>
          <a:ea typeface="HGP創英角ｺﾞｼｯｸUB"/>
          <a:cs typeface="Arial" pitchFamily="34" charset="0"/>
        </a:defRPr>
      </a:lvl9pPr>
    </p:titleStyle>
    <p:bodyStyle>
      <a:lvl1pPr marL="180141" indent="-180141" algn="l" defTabSz="484862" rtl="0" eaLnBrk="1" fontAlgn="base" hangingPunct="1">
        <a:spcBef>
          <a:spcPct val="20000"/>
        </a:spcBef>
        <a:spcAft>
          <a:spcPct val="0"/>
        </a:spcAft>
        <a:buFont typeface="Arial" pitchFamily="34" charset="0"/>
        <a:buChar char="•"/>
        <a:defRPr kumimoji="1" sz="2545" kern="1200">
          <a:solidFill>
            <a:schemeClr val="tx1"/>
          </a:solidFill>
          <a:latin typeface="Arial"/>
          <a:ea typeface="+mn-ea"/>
          <a:cs typeface="Arial"/>
        </a:defRPr>
      </a:lvl1pPr>
      <a:lvl2pPr marL="723926" indent="-239063"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2pPr>
      <a:lvl3pPr marL="1156599" indent="-186874"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3pPr>
      <a:lvl4pPr marL="1638094" indent="-183509"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4pPr>
      <a:lvl5pPr marL="2121273" indent="-181825" algn="l" defTabSz="484862" rtl="0" eaLnBrk="1" fontAlgn="base" hangingPunct="1">
        <a:spcBef>
          <a:spcPct val="20000"/>
        </a:spcBef>
        <a:spcAft>
          <a:spcPct val="0"/>
        </a:spcAft>
        <a:buFont typeface="Arial" pitchFamily="34" charset="0"/>
        <a:buChar char="»"/>
        <a:defRPr kumimoji="1" sz="2121" kern="1200">
          <a:solidFill>
            <a:schemeClr val="tx1"/>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p:bodyStyle>
    <p:otherStyle>
      <a:defPPr>
        <a:defRPr lang="en-US"/>
      </a:defPPr>
      <a:lvl1pPr marL="0" algn="l" defTabSz="484862" rtl="0" eaLnBrk="1" latinLnBrk="0" hangingPunct="1">
        <a:defRPr kumimoji="1" sz="1909" kern="1200">
          <a:solidFill>
            <a:schemeClr val="tx1"/>
          </a:solidFill>
          <a:latin typeface="+mn-lt"/>
          <a:ea typeface="+mn-ea"/>
          <a:cs typeface="+mn-cs"/>
        </a:defRPr>
      </a:lvl1pPr>
      <a:lvl2pPr marL="484862" algn="l" defTabSz="484862" rtl="0" eaLnBrk="1" latinLnBrk="0" hangingPunct="1">
        <a:defRPr kumimoji="1" sz="1909" kern="1200">
          <a:solidFill>
            <a:schemeClr val="tx1"/>
          </a:solidFill>
          <a:latin typeface="+mn-lt"/>
          <a:ea typeface="+mn-ea"/>
          <a:cs typeface="+mn-cs"/>
        </a:defRPr>
      </a:lvl2pPr>
      <a:lvl3pPr marL="969727" algn="l" defTabSz="484862" rtl="0" eaLnBrk="1" latinLnBrk="0" hangingPunct="1">
        <a:defRPr kumimoji="1" sz="1909" kern="1200">
          <a:solidFill>
            <a:schemeClr val="tx1"/>
          </a:solidFill>
          <a:latin typeface="+mn-lt"/>
          <a:ea typeface="+mn-ea"/>
          <a:cs typeface="+mn-cs"/>
        </a:defRPr>
      </a:lvl3pPr>
      <a:lvl4pPr marL="1454588" algn="l" defTabSz="484862" rtl="0" eaLnBrk="1" latinLnBrk="0" hangingPunct="1">
        <a:defRPr kumimoji="1" sz="1909" kern="1200">
          <a:solidFill>
            <a:schemeClr val="tx1"/>
          </a:solidFill>
          <a:latin typeface="+mn-lt"/>
          <a:ea typeface="+mn-ea"/>
          <a:cs typeface="+mn-cs"/>
        </a:defRPr>
      </a:lvl4pPr>
      <a:lvl5pPr marL="1939450" algn="l" defTabSz="484862" rtl="0" eaLnBrk="1" latinLnBrk="0" hangingPunct="1">
        <a:defRPr kumimoji="1" sz="1909" kern="1200">
          <a:solidFill>
            <a:schemeClr val="tx1"/>
          </a:solidFill>
          <a:latin typeface="+mn-lt"/>
          <a:ea typeface="+mn-ea"/>
          <a:cs typeface="+mn-cs"/>
        </a:defRPr>
      </a:lvl5pPr>
      <a:lvl6pPr marL="2424313" algn="l" defTabSz="484862" rtl="0" eaLnBrk="1" latinLnBrk="0" hangingPunct="1">
        <a:defRPr kumimoji="1" sz="1909" kern="1200">
          <a:solidFill>
            <a:schemeClr val="tx1"/>
          </a:solidFill>
          <a:latin typeface="+mn-lt"/>
          <a:ea typeface="+mn-ea"/>
          <a:cs typeface="+mn-cs"/>
        </a:defRPr>
      </a:lvl6pPr>
      <a:lvl7pPr marL="2909175" algn="l" defTabSz="484862" rtl="0" eaLnBrk="1" latinLnBrk="0" hangingPunct="1">
        <a:defRPr kumimoji="1" sz="1909" kern="1200">
          <a:solidFill>
            <a:schemeClr val="tx1"/>
          </a:solidFill>
          <a:latin typeface="+mn-lt"/>
          <a:ea typeface="+mn-ea"/>
          <a:cs typeface="+mn-cs"/>
        </a:defRPr>
      </a:lvl7pPr>
      <a:lvl8pPr marL="3394036" algn="l" defTabSz="484862" rtl="0" eaLnBrk="1" latinLnBrk="0" hangingPunct="1">
        <a:defRPr kumimoji="1" sz="1909" kern="1200">
          <a:solidFill>
            <a:schemeClr val="tx1"/>
          </a:solidFill>
          <a:latin typeface="+mn-lt"/>
          <a:ea typeface="+mn-ea"/>
          <a:cs typeface="+mn-cs"/>
        </a:defRPr>
      </a:lvl8pPr>
      <a:lvl9pPr marL="3878899" algn="l" defTabSz="484862" rtl="0" eaLnBrk="1" latinLnBrk="0" hangingPunct="1">
        <a:defRPr kumimoji="1" sz="1909"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12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hyperlink" Target="https://www.mhlw.go.jp/stf/seisakunitsuite/bunya/hukushi_kaigo/seikatsuhogo/fukusijimusyo/index.html" TargetMode="Externa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p:cNvSpPr>
            <a:spLocks noGrp="1"/>
          </p:cNvSpPr>
          <p:nvPr>
            <p:ph type="body" idx="16"/>
          </p:nvPr>
        </p:nvSpPr>
        <p:spPr>
          <a:xfrm>
            <a:off x="0" y="3908677"/>
            <a:ext cx="6858000" cy="1054524"/>
          </a:xfrm>
        </p:spPr>
        <p:txBody>
          <a:bodyPr>
            <a:noAutofit/>
          </a:bodyPr>
          <a:lstStyle/>
          <a:p>
            <a:pPr algn="ctr"/>
            <a:r>
              <a:rPr lang="ja-JP" altLang="en-US" dirty="0"/>
              <a:t>高等</a:t>
            </a:r>
            <a:r>
              <a:rPr lang="ja-JP" altLang="en-US" dirty="0" smtClean="0"/>
              <a:t>学校等就学支援金オンライン申請システム</a:t>
            </a:r>
            <a:endParaRPr lang="en-US" altLang="ja-JP" dirty="0" smtClean="0"/>
          </a:p>
          <a:p>
            <a:pPr algn="ctr"/>
            <a:r>
              <a:rPr kumimoji="1" lang="ja-JP" altLang="en-US" dirty="0" smtClean="0"/>
              <a:t>（</a:t>
            </a:r>
            <a:r>
              <a:rPr kumimoji="1" lang="en-US" altLang="ja-JP" dirty="0" smtClean="0"/>
              <a:t>e-</a:t>
            </a:r>
            <a:r>
              <a:rPr kumimoji="1" lang="en-US" altLang="ja-JP" dirty="0" err="1" smtClean="0"/>
              <a:t>Shien</a:t>
            </a:r>
            <a:r>
              <a:rPr kumimoji="1" lang="ja-JP" altLang="en-US" dirty="0" smtClean="0"/>
              <a:t>）申請者向け利用マニュアル</a:t>
            </a:r>
            <a:endParaRPr kumimoji="1" lang="ja-JP" altLang="en-US" dirty="0"/>
          </a:p>
        </p:txBody>
      </p:sp>
      <p:sp>
        <p:nvSpPr>
          <p:cNvPr id="5" name="テキスト プレースホルダー 4"/>
          <p:cNvSpPr>
            <a:spLocks noGrp="1"/>
          </p:cNvSpPr>
          <p:nvPr>
            <p:ph type="body" idx="17"/>
          </p:nvPr>
        </p:nvSpPr>
        <p:spPr>
          <a:xfrm>
            <a:off x="0" y="4963201"/>
            <a:ext cx="6858000" cy="445519"/>
          </a:xfrm>
        </p:spPr>
        <p:txBody>
          <a:bodyPr>
            <a:normAutofit/>
          </a:bodyPr>
          <a:lstStyle/>
          <a:p>
            <a:pPr algn="ctr"/>
            <a:r>
              <a:rPr kumimoji="1" lang="ja-JP" altLang="en-US" sz="1400" dirty="0" smtClean="0"/>
              <a:t>高等学校就学支援金に関する申請をオンラインで行うためのマニュアルです。</a:t>
            </a:r>
            <a:endParaRPr kumimoji="1" lang="ja-JP" altLang="en-US" sz="1400" dirty="0"/>
          </a:p>
        </p:txBody>
      </p:sp>
      <p:sp>
        <p:nvSpPr>
          <p:cNvPr id="6" name="テキスト プレースホルダー 4"/>
          <p:cNvSpPr txBox="1">
            <a:spLocks/>
          </p:cNvSpPr>
          <p:nvPr/>
        </p:nvSpPr>
        <p:spPr>
          <a:xfrm>
            <a:off x="0" y="5683205"/>
            <a:ext cx="6858000" cy="445519"/>
          </a:xfrm>
          <a:prstGeom prst="rect">
            <a:avLst/>
          </a:prstGeom>
          <a:effectLst/>
        </p:spPr>
        <p:txBody>
          <a:bodyPr anchor="t">
            <a:normAutofit/>
          </a:bodyPr>
          <a:lstStyle>
            <a:lvl1pPr marL="0" marR="0" indent="0" algn="l" defTabSz="484862" rtl="0" eaLnBrk="1" fontAlgn="ctr" latinLnBrk="0" hangingPunct="1">
              <a:lnSpc>
                <a:spcPct val="100000"/>
              </a:lnSpc>
              <a:spcBef>
                <a:spcPts val="0"/>
              </a:spcBef>
              <a:spcAft>
                <a:spcPct val="0"/>
              </a:spcAft>
              <a:buClrTx/>
              <a:buSzTx/>
              <a:buFont typeface="Arial" pitchFamily="34" charset="0"/>
              <a:buNone/>
              <a:tabLst/>
              <a:defRPr kumimoji="1" sz="1800" b="0" i="0" kern="12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base" hangingPunct="1">
              <a:spcBef>
                <a:spcPct val="20000"/>
              </a:spcBef>
              <a:spcAft>
                <a:spcPct val="0"/>
              </a:spcAft>
              <a:buFont typeface="Arial" pitchFamily="34" charset="0"/>
              <a:buNone/>
              <a:defRPr kumimoji="1" sz="1400" kern="1200">
                <a:solidFill>
                  <a:schemeClr val="bg1"/>
                </a:solidFill>
                <a:latin typeface="MS PGothic" charset="-128"/>
                <a:ea typeface="MS PGothic" charset="-128"/>
                <a:cs typeface="MS PGothic" charset="-128"/>
              </a:defRPr>
            </a:lvl2pPr>
            <a:lvl3pPr marL="1219110" indent="0" algn="l" defTabSz="484862" rtl="0" eaLnBrk="1" fontAlgn="base" hangingPunct="1">
              <a:spcBef>
                <a:spcPct val="20000"/>
              </a:spcBef>
              <a:spcAft>
                <a:spcPct val="0"/>
              </a:spcAft>
              <a:buFont typeface="Arial" pitchFamily="34" charset="0"/>
              <a:buNone/>
              <a:defRPr kumimoji="1" sz="1400" kern="1200">
                <a:solidFill>
                  <a:schemeClr val="bg1"/>
                </a:solidFill>
                <a:latin typeface="MS PGothic" charset="-128"/>
                <a:ea typeface="MS PGothic" charset="-128"/>
                <a:cs typeface="MS PGothic" charset="-128"/>
              </a:defRPr>
            </a:lvl3pPr>
            <a:lvl4pPr marL="1828664" indent="0" algn="l" defTabSz="484862" rtl="0" eaLnBrk="1" fontAlgn="base" hangingPunct="1">
              <a:spcBef>
                <a:spcPct val="20000"/>
              </a:spcBef>
              <a:spcAft>
                <a:spcPct val="0"/>
              </a:spcAft>
              <a:buFont typeface="Arial" pitchFamily="34" charset="0"/>
              <a:buNone/>
              <a:defRPr kumimoji="1" sz="1867" kern="1200">
                <a:solidFill>
                  <a:schemeClr val="tx1">
                    <a:tint val="75000"/>
                  </a:schemeClr>
                </a:solidFill>
                <a:latin typeface="Arial"/>
                <a:ea typeface="+mn-ea"/>
                <a:cs typeface="Arial"/>
              </a:defRPr>
            </a:lvl4pPr>
            <a:lvl5pPr marL="2438218" indent="0" algn="l" defTabSz="484862" rtl="0" eaLnBrk="1" fontAlgn="base" hangingPunct="1">
              <a:spcBef>
                <a:spcPct val="20000"/>
              </a:spcBef>
              <a:spcAft>
                <a:spcPct val="0"/>
              </a:spcAft>
              <a:buFont typeface="Arial" pitchFamily="34" charset="0"/>
              <a:buNone/>
              <a:defRPr kumimoji="1" sz="1867" kern="1200">
                <a:solidFill>
                  <a:schemeClr val="tx1">
                    <a:tint val="75000"/>
                  </a:schemeClr>
                </a:solidFill>
                <a:latin typeface="Arial"/>
                <a:ea typeface="+mn-ea"/>
                <a:cs typeface="Arial"/>
              </a:defRPr>
            </a:lvl5pPr>
            <a:lvl6pPr marL="3047772" indent="0" algn="l" defTabSz="484862" rtl="0" eaLnBrk="1" latinLnBrk="0" hangingPunct="1">
              <a:spcBef>
                <a:spcPct val="20000"/>
              </a:spcBef>
              <a:buFont typeface="Arial"/>
              <a:buNone/>
              <a:defRPr kumimoji="1" sz="1867" kern="1200">
                <a:solidFill>
                  <a:schemeClr val="tx1">
                    <a:tint val="75000"/>
                  </a:schemeClr>
                </a:solidFill>
                <a:latin typeface="+mn-lt"/>
                <a:ea typeface="+mn-ea"/>
                <a:cs typeface="+mn-cs"/>
              </a:defRPr>
            </a:lvl6pPr>
            <a:lvl7pPr marL="3657327" indent="0" algn="l" defTabSz="484862" rtl="0" eaLnBrk="1" latinLnBrk="0" hangingPunct="1">
              <a:spcBef>
                <a:spcPct val="20000"/>
              </a:spcBef>
              <a:buFont typeface="Arial"/>
              <a:buNone/>
              <a:defRPr kumimoji="1" sz="1867" kern="1200">
                <a:solidFill>
                  <a:schemeClr val="tx1">
                    <a:tint val="75000"/>
                  </a:schemeClr>
                </a:solidFill>
                <a:latin typeface="+mn-lt"/>
                <a:ea typeface="+mn-ea"/>
                <a:cs typeface="+mn-cs"/>
              </a:defRPr>
            </a:lvl7pPr>
            <a:lvl8pPr marL="4266880" indent="0" algn="l" defTabSz="484862" rtl="0" eaLnBrk="1" latinLnBrk="0" hangingPunct="1">
              <a:spcBef>
                <a:spcPct val="20000"/>
              </a:spcBef>
              <a:buFont typeface="Arial"/>
              <a:buNone/>
              <a:defRPr kumimoji="1" sz="1867" kern="1200">
                <a:solidFill>
                  <a:schemeClr val="tx1">
                    <a:tint val="75000"/>
                  </a:schemeClr>
                </a:solidFill>
                <a:latin typeface="+mn-lt"/>
                <a:ea typeface="+mn-ea"/>
                <a:cs typeface="+mn-cs"/>
              </a:defRPr>
            </a:lvl8pPr>
            <a:lvl9pPr marL="4876435" indent="0" algn="l" defTabSz="484862" rtl="0" eaLnBrk="1" latinLnBrk="0" hangingPunct="1">
              <a:spcBef>
                <a:spcPct val="20000"/>
              </a:spcBef>
              <a:buFont typeface="Arial"/>
              <a:buNone/>
              <a:defRPr kumimoji="1" sz="1867" kern="1200">
                <a:solidFill>
                  <a:schemeClr val="tx1">
                    <a:tint val="75000"/>
                  </a:schemeClr>
                </a:solidFill>
                <a:latin typeface="+mn-lt"/>
                <a:ea typeface="+mn-ea"/>
                <a:cs typeface="+mn-cs"/>
              </a:defRPr>
            </a:lvl9pPr>
          </a:lstStyle>
          <a:p>
            <a:pPr algn="ctr"/>
            <a:r>
              <a:rPr lang="ja-JP" altLang="en-US" sz="2000" dirty="0" smtClean="0"/>
              <a:t>岩　手　県</a:t>
            </a:r>
            <a:endParaRPr lang="ja-JP" altLang="en-US" sz="2000" dirty="0"/>
          </a:p>
        </p:txBody>
      </p:sp>
      <p:sp>
        <p:nvSpPr>
          <p:cNvPr id="7" name="テキスト プレースホルダー 4"/>
          <p:cNvSpPr txBox="1">
            <a:spLocks/>
          </p:cNvSpPr>
          <p:nvPr/>
        </p:nvSpPr>
        <p:spPr>
          <a:xfrm>
            <a:off x="0" y="8559841"/>
            <a:ext cx="6858000" cy="990559"/>
          </a:xfrm>
          <a:prstGeom prst="rect">
            <a:avLst/>
          </a:prstGeom>
          <a:effectLst/>
        </p:spPr>
        <p:txBody>
          <a:bodyPr anchor="t">
            <a:normAutofit/>
          </a:bodyPr>
          <a:lstStyle>
            <a:lvl1pPr marL="0" marR="0" indent="0" algn="l" defTabSz="484862" rtl="0" eaLnBrk="1" fontAlgn="ctr" latinLnBrk="0" hangingPunct="1">
              <a:lnSpc>
                <a:spcPct val="100000"/>
              </a:lnSpc>
              <a:spcBef>
                <a:spcPts val="0"/>
              </a:spcBef>
              <a:spcAft>
                <a:spcPct val="0"/>
              </a:spcAft>
              <a:buClrTx/>
              <a:buSzTx/>
              <a:buFont typeface="Arial" pitchFamily="34" charset="0"/>
              <a:buNone/>
              <a:tabLst/>
              <a:defRPr kumimoji="1" sz="1800" b="0" i="0" kern="12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base" hangingPunct="1">
              <a:spcBef>
                <a:spcPct val="20000"/>
              </a:spcBef>
              <a:spcAft>
                <a:spcPct val="0"/>
              </a:spcAft>
              <a:buFont typeface="Arial" pitchFamily="34" charset="0"/>
              <a:buNone/>
              <a:defRPr kumimoji="1" sz="1400" kern="1200">
                <a:solidFill>
                  <a:schemeClr val="bg1"/>
                </a:solidFill>
                <a:latin typeface="MS PGothic" charset="-128"/>
                <a:ea typeface="MS PGothic" charset="-128"/>
                <a:cs typeface="MS PGothic" charset="-128"/>
              </a:defRPr>
            </a:lvl2pPr>
            <a:lvl3pPr marL="1219110" indent="0" algn="l" defTabSz="484862" rtl="0" eaLnBrk="1" fontAlgn="base" hangingPunct="1">
              <a:spcBef>
                <a:spcPct val="20000"/>
              </a:spcBef>
              <a:spcAft>
                <a:spcPct val="0"/>
              </a:spcAft>
              <a:buFont typeface="Arial" pitchFamily="34" charset="0"/>
              <a:buNone/>
              <a:defRPr kumimoji="1" sz="1400" kern="1200">
                <a:solidFill>
                  <a:schemeClr val="bg1"/>
                </a:solidFill>
                <a:latin typeface="MS PGothic" charset="-128"/>
                <a:ea typeface="MS PGothic" charset="-128"/>
                <a:cs typeface="MS PGothic" charset="-128"/>
              </a:defRPr>
            </a:lvl3pPr>
            <a:lvl4pPr marL="1828664" indent="0" algn="l" defTabSz="484862" rtl="0" eaLnBrk="1" fontAlgn="base" hangingPunct="1">
              <a:spcBef>
                <a:spcPct val="20000"/>
              </a:spcBef>
              <a:spcAft>
                <a:spcPct val="0"/>
              </a:spcAft>
              <a:buFont typeface="Arial" pitchFamily="34" charset="0"/>
              <a:buNone/>
              <a:defRPr kumimoji="1" sz="1867" kern="1200">
                <a:solidFill>
                  <a:schemeClr val="tx1">
                    <a:tint val="75000"/>
                  </a:schemeClr>
                </a:solidFill>
                <a:latin typeface="Arial"/>
                <a:ea typeface="+mn-ea"/>
                <a:cs typeface="Arial"/>
              </a:defRPr>
            </a:lvl4pPr>
            <a:lvl5pPr marL="2438218" indent="0" algn="l" defTabSz="484862" rtl="0" eaLnBrk="1" fontAlgn="base" hangingPunct="1">
              <a:spcBef>
                <a:spcPct val="20000"/>
              </a:spcBef>
              <a:spcAft>
                <a:spcPct val="0"/>
              </a:spcAft>
              <a:buFont typeface="Arial" pitchFamily="34" charset="0"/>
              <a:buNone/>
              <a:defRPr kumimoji="1" sz="1867" kern="1200">
                <a:solidFill>
                  <a:schemeClr val="tx1">
                    <a:tint val="75000"/>
                  </a:schemeClr>
                </a:solidFill>
                <a:latin typeface="Arial"/>
                <a:ea typeface="+mn-ea"/>
                <a:cs typeface="Arial"/>
              </a:defRPr>
            </a:lvl5pPr>
            <a:lvl6pPr marL="3047772" indent="0" algn="l" defTabSz="484862" rtl="0" eaLnBrk="1" latinLnBrk="0" hangingPunct="1">
              <a:spcBef>
                <a:spcPct val="20000"/>
              </a:spcBef>
              <a:buFont typeface="Arial"/>
              <a:buNone/>
              <a:defRPr kumimoji="1" sz="1867" kern="1200">
                <a:solidFill>
                  <a:schemeClr val="tx1">
                    <a:tint val="75000"/>
                  </a:schemeClr>
                </a:solidFill>
                <a:latin typeface="+mn-lt"/>
                <a:ea typeface="+mn-ea"/>
                <a:cs typeface="+mn-cs"/>
              </a:defRPr>
            </a:lvl6pPr>
            <a:lvl7pPr marL="3657327" indent="0" algn="l" defTabSz="484862" rtl="0" eaLnBrk="1" latinLnBrk="0" hangingPunct="1">
              <a:spcBef>
                <a:spcPct val="20000"/>
              </a:spcBef>
              <a:buFont typeface="Arial"/>
              <a:buNone/>
              <a:defRPr kumimoji="1" sz="1867" kern="1200">
                <a:solidFill>
                  <a:schemeClr val="tx1">
                    <a:tint val="75000"/>
                  </a:schemeClr>
                </a:solidFill>
                <a:latin typeface="+mn-lt"/>
                <a:ea typeface="+mn-ea"/>
                <a:cs typeface="+mn-cs"/>
              </a:defRPr>
            </a:lvl7pPr>
            <a:lvl8pPr marL="4266880" indent="0" algn="l" defTabSz="484862" rtl="0" eaLnBrk="1" latinLnBrk="0" hangingPunct="1">
              <a:spcBef>
                <a:spcPct val="20000"/>
              </a:spcBef>
              <a:buFont typeface="Arial"/>
              <a:buNone/>
              <a:defRPr kumimoji="1" sz="1867" kern="1200">
                <a:solidFill>
                  <a:schemeClr val="tx1">
                    <a:tint val="75000"/>
                  </a:schemeClr>
                </a:solidFill>
                <a:latin typeface="+mn-lt"/>
                <a:ea typeface="+mn-ea"/>
                <a:cs typeface="+mn-cs"/>
              </a:defRPr>
            </a:lvl8pPr>
            <a:lvl9pPr marL="4876435" indent="0" algn="l" defTabSz="484862" rtl="0" eaLnBrk="1" latinLnBrk="0" hangingPunct="1">
              <a:spcBef>
                <a:spcPct val="20000"/>
              </a:spcBef>
              <a:buFont typeface="Arial"/>
              <a:buNone/>
              <a:defRPr kumimoji="1" sz="1867" kern="1200">
                <a:solidFill>
                  <a:schemeClr val="tx1">
                    <a:tint val="75000"/>
                  </a:schemeClr>
                </a:solidFill>
                <a:latin typeface="+mn-lt"/>
                <a:ea typeface="+mn-ea"/>
                <a:cs typeface="+mn-cs"/>
              </a:defRPr>
            </a:lvl9pPr>
          </a:lstStyle>
          <a:p>
            <a:r>
              <a:rPr lang="ja-JP" altLang="en-US" sz="1400" dirty="0" smtClean="0"/>
              <a:t>　高等学校等就学支援金オンライン申請システム（</a:t>
            </a:r>
            <a:r>
              <a:rPr lang="en-US" altLang="ja-JP" sz="1400" dirty="0" smtClean="0"/>
              <a:t>e-</a:t>
            </a:r>
            <a:r>
              <a:rPr lang="en-US" altLang="ja-JP" sz="1400" dirty="0" err="1" smtClean="0"/>
              <a:t>Shien</a:t>
            </a:r>
            <a:r>
              <a:rPr lang="ja-JP" altLang="en-US" sz="1400" dirty="0" smtClean="0"/>
              <a:t>）申請者向け利用マニュアル（</a:t>
            </a:r>
            <a:r>
              <a:rPr lang="en-US" altLang="ja-JP" sz="1400" dirty="0" smtClean="0"/>
              <a:t>2020</a:t>
            </a:r>
            <a:r>
              <a:rPr lang="ja-JP" altLang="en-US" sz="1400" dirty="0" smtClean="0"/>
              <a:t>年</a:t>
            </a:r>
            <a:r>
              <a:rPr lang="en-US" altLang="ja-JP" sz="1400" dirty="0" smtClean="0"/>
              <a:t>10</a:t>
            </a:r>
            <a:r>
              <a:rPr lang="ja-JP" altLang="en-US" sz="1400" dirty="0" smtClean="0"/>
              <a:t>月文部科学省作成）から一部抜粋。</a:t>
            </a:r>
            <a:endParaRPr lang="en-US" altLang="ja-JP" sz="1400" dirty="0" smtClean="0"/>
          </a:p>
          <a:p>
            <a:endParaRPr lang="en-US" altLang="ja-JP" sz="1400" dirty="0"/>
          </a:p>
          <a:p>
            <a:r>
              <a:rPr lang="ja-JP" altLang="en-US" sz="1400" dirty="0" smtClean="0"/>
              <a:t>　</a:t>
            </a:r>
            <a:r>
              <a:rPr lang="en-US" altLang="ja-JP" sz="1400" dirty="0" smtClean="0"/>
              <a:t>※</a:t>
            </a:r>
            <a:r>
              <a:rPr lang="ja-JP" altLang="en-US" sz="1400" dirty="0" smtClean="0"/>
              <a:t>本文中の画面は令和５年１月現在のものです。</a:t>
            </a:r>
            <a:endParaRPr lang="ja-JP" altLang="en-US" sz="1400" dirty="0"/>
          </a:p>
        </p:txBody>
      </p:sp>
    </p:spTree>
    <p:extLst>
      <p:ext uri="{BB962C8B-B14F-4D97-AF65-F5344CB8AC3E}">
        <p14:creationId xmlns:p14="http://schemas.microsoft.com/office/powerpoint/2010/main" val="7514968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879" y="9144615"/>
            <a:ext cx="4162714" cy="492782"/>
          </a:xfrm>
          <a:prstGeom prst="rect">
            <a:avLst/>
          </a:prstGeom>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205" y="1230207"/>
            <a:ext cx="4366987" cy="427136"/>
          </a:xfrm>
          <a:prstGeom prst="rect">
            <a:avLst/>
          </a:prstGeom>
        </p:spPr>
      </p:pic>
      <p:pic>
        <p:nvPicPr>
          <p:cNvPr id="2" name="図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588" y="1707752"/>
            <a:ext cx="4010345" cy="7408536"/>
          </a:xfrm>
          <a:prstGeom prst="rect">
            <a:avLst/>
          </a:prstGeom>
        </p:spPr>
      </p:pic>
      <p:sp>
        <p:nvSpPr>
          <p:cNvPr id="11" name="テキスト プレースホルダー 10"/>
          <p:cNvSpPr>
            <a:spLocks noGrp="1"/>
          </p:cNvSpPr>
          <p:nvPr>
            <p:ph type="body" sz="quarter" idx="10"/>
          </p:nvPr>
        </p:nvSpPr>
        <p:spPr/>
        <p:txBody>
          <a:bodyPr>
            <a:normAutofit fontScale="85000" lnSpcReduction="20000"/>
          </a:bodyPr>
          <a:lstStyle/>
          <a:p>
            <a:r>
              <a:rPr lang="en-US" altLang="ja-JP" dirty="0"/>
              <a:t>2.</a:t>
            </a:r>
            <a:r>
              <a:rPr lang="ja-JP" altLang="en-US" dirty="0"/>
              <a:t> 操作説明</a:t>
            </a:r>
            <a:endParaRPr lang="en-US" altLang="ja-JP" dirty="0"/>
          </a:p>
          <a:p>
            <a:r>
              <a:rPr lang="ja-JP" altLang="en-US" dirty="0"/>
              <a:t>　 </a:t>
            </a:r>
            <a:r>
              <a:rPr lang="en-US" altLang="ja-JP" dirty="0"/>
              <a:t>2-3.</a:t>
            </a:r>
            <a:r>
              <a:rPr lang="ja-JP" altLang="en-US" dirty="0"/>
              <a:t> 受給資格認定の申請をする</a:t>
            </a:r>
          </a:p>
        </p:txBody>
      </p:sp>
      <p:sp>
        <p:nvSpPr>
          <p:cNvPr id="34" name="正方形/長方形 33"/>
          <p:cNvSpPr/>
          <p:nvPr/>
        </p:nvSpPr>
        <p:spPr>
          <a:xfrm>
            <a:off x="236220" y="839661"/>
            <a:ext cx="6551928"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認定申請登録</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保護者等情報</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画面</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2/3</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13" name="正方形/長方形 12"/>
          <p:cNvSpPr/>
          <p:nvPr/>
        </p:nvSpPr>
        <p:spPr>
          <a:xfrm>
            <a:off x="4584193" y="970834"/>
            <a:ext cx="2203956" cy="4992960"/>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82563" indent="-182563"/>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すべての質問に回答する</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と、登録</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が必要な保護者等の入力欄</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人数分</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が表示</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される</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ので</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情報を入力します。</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「収入状況提出方法」のうち、</a:t>
            </a:r>
            <a:r>
              <a:rPr lang="ja-JP" altLang="en-US" sz="1200" b="1" u="sng"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システム外</a:t>
            </a:r>
            <a:r>
              <a:rPr lang="ja-JP" altLang="en-US" sz="1200" b="1" u="sng"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で個人番号カードの写し等を提出す</a:t>
            </a:r>
            <a:r>
              <a:rPr lang="ja-JP" altLang="en-US" sz="1200" b="1" u="sng" dirty="0" err="1"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る</a:t>
            </a:r>
            <a:r>
              <a:rPr lang="ja-JP" altLang="en-US" sz="1200" dirty="0" err="1"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選択します</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0975"/>
            <a:r>
              <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提出</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方法は学校からの</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指示</a:t>
            </a:r>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0975"/>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に</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従ってください</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0975"/>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7325"/>
            <a:r>
              <a:rPr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他の提出方法について</a:t>
            </a:r>
            <a:endParaRPr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79375">
              <a:buFont typeface="Arial" panose="020B0604020202020204" pitchFamily="34" charset="0"/>
              <a:buChar char="•"/>
            </a:pP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個人</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番号カードを使用して自己情報を提出する</a:t>
            </a:r>
            <a:endPar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71450" indent="-79375"/>
            <a:r>
              <a:rPr lang="ja-JP" altLang="en-US" sz="1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71450" indent="-79375"/>
            <a:endParaRPr lang="en-US" altLang="ja-JP" sz="7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79375">
              <a:buFont typeface="Arial" panose="020B0604020202020204" pitchFamily="34" charset="0"/>
              <a:buChar char="•"/>
            </a:pP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個人番号を入力する</a:t>
            </a:r>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174625"/>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266700" indent="-174625"/>
            <a:endParaRPr lang="en-US" altLang="ja-JP"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174625"/>
            <a:endParaRPr lang="en-US" altLang="ja-JP" sz="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0975"/>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生活保護受給</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有無、課税地を選択します。</a:t>
            </a:r>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0975"/>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0975"/>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「入力内容を保存して収入状況の取得へ進む」をクリックします。</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0975"/>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正方形/長方形 14"/>
          <p:cNvSpPr/>
          <p:nvPr/>
        </p:nvSpPr>
        <p:spPr>
          <a:xfrm>
            <a:off x="292290" y="1684319"/>
            <a:ext cx="4211124" cy="7477969"/>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p:nvSpPr>
        <p:spPr>
          <a:xfrm>
            <a:off x="388588" y="3861095"/>
            <a:ext cx="1941734" cy="2155279"/>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p:nvSpPr>
        <p:spPr>
          <a:xfrm>
            <a:off x="4581530" y="6150263"/>
            <a:ext cx="2219577" cy="3652105"/>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r>
              <a:rPr lang="en-US" altLang="ja-JP"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182563" indent="-182563"/>
            <a:r>
              <a:rPr lang="en-US" altLang="ja-JP"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Ⅰ</a:t>
            </a:r>
            <a:r>
              <a:rPr lang="ja-JP" altLang="en-US"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5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漢字氏名欄とか</a:t>
            </a:r>
            <a:r>
              <a:rPr lang="ja-JP" altLang="en-US" sz="1150" dirty="0" err="1">
                <a:solidFill>
                  <a:srgbClr val="404040"/>
                </a:solidFill>
                <a:latin typeface="Meiryo UI" panose="020B0604030504040204" pitchFamily="50" charset="-128"/>
                <a:ea typeface="Meiryo UI" panose="020B0604030504040204" pitchFamily="50" charset="-128"/>
                <a:cs typeface="Meiryo UI" panose="020B0604030504040204" pitchFamily="50" charset="-128"/>
              </a:rPr>
              <a:t>な</a:t>
            </a:r>
            <a:r>
              <a:rPr lang="ja-JP" altLang="en-US" sz="115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氏名欄は全半角、アルファベット、</a:t>
            </a:r>
            <a:r>
              <a:rPr lang="ja-JP" altLang="en-US" sz="115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半角スペース</a:t>
            </a:r>
            <a:r>
              <a:rPr lang="ja-JP" altLang="en-US" sz="115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、ー</a:t>
            </a:r>
            <a:r>
              <a:rPr lang="en-US" altLang="ja-JP" sz="115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5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長音</a:t>
            </a:r>
            <a:r>
              <a:rPr lang="en-US" altLang="ja-JP" sz="115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5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入力が可能です。</a:t>
            </a:r>
            <a:endParaRPr lang="en-US" altLang="ja-JP" sz="115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182563" indent="-182563"/>
            <a:endParaRPr lang="en-US" altLang="ja-JP" sz="1150" dirty="0">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150" dirty="0" smtClean="0">
                <a:latin typeface="Meiryo UI" panose="020B0604030504040204" pitchFamily="50" charset="-128"/>
                <a:ea typeface="Meiryo UI" panose="020B0604030504040204" pitchFamily="50" charset="-128"/>
                <a:cs typeface="Meiryo UI" panose="020B0604030504040204" pitchFamily="50" charset="-128"/>
              </a:rPr>
              <a:t>審査</a:t>
            </a:r>
            <a:r>
              <a:rPr lang="ja-JP" altLang="en-US" sz="1150" dirty="0">
                <a:latin typeface="Meiryo UI" panose="020B0604030504040204" pitchFamily="50" charset="-128"/>
                <a:ea typeface="Meiryo UI" panose="020B0604030504040204" pitchFamily="50" charset="-128"/>
                <a:cs typeface="Meiryo UI" panose="020B0604030504040204" pitchFamily="50" charset="-128"/>
              </a:rPr>
              <a:t>完了時等に</a:t>
            </a:r>
            <a:r>
              <a:rPr lang="ja-JP" altLang="en-US" sz="1150" dirty="0" smtClean="0">
                <a:latin typeface="Meiryo UI" panose="020B0604030504040204" pitchFamily="50" charset="-128"/>
                <a:ea typeface="Meiryo UI" panose="020B0604030504040204" pitchFamily="50" charset="-128"/>
                <a:cs typeface="Meiryo UI" panose="020B0604030504040204" pitchFamily="50" charset="-128"/>
              </a:rPr>
              <a:t>メールの</a:t>
            </a:r>
            <a:r>
              <a:rPr lang="ja-JP" altLang="en-US" sz="1150" dirty="0">
                <a:latin typeface="Meiryo UI" panose="020B0604030504040204" pitchFamily="50" charset="-128"/>
                <a:ea typeface="Meiryo UI" panose="020B0604030504040204" pitchFamily="50" charset="-128"/>
                <a:cs typeface="Meiryo UI" panose="020B0604030504040204" pitchFamily="50" charset="-128"/>
              </a:rPr>
              <a:t>連絡を希望する場合、入力してください。</a:t>
            </a:r>
            <a:endParaRPr lang="en-US" altLang="ja-JP" sz="1150" dirty="0">
              <a:latin typeface="Meiryo UI" panose="020B0604030504040204" pitchFamily="50" charset="-128"/>
              <a:ea typeface="Meiryo UI" panose="020B0604030504040204" pitchFamily="50" charset="-128"/>
              <a:cs typeface="Meiryo UI" panose="020B0604030504040204" pitchFamily="50" charset="-128"/>
            </a:endParaRPr>
          </a:p>
          <a:p>
            <a:pPr marL="180000" indent="-180000"/>
            <a:endParaRPr lang="en-US" altLang="ja-JP" sz="1150" dirty="0" smtClean="0">
              <a:latin typeface="Meiryo UI" panose="020B0604030504040204" pitchFamily="50" charset="-128"/>
              <a:ea typeface="Meiryo UI" panose="020B0604030504040204" pitchFamily="50" charset="-128"/>
              <a:cs typeface="Meiryo UI" panose="020B0604030504040204" pitchFamily="50" charset="-128"/>
            </a:endParaRPr>
          </a:p>
          <a:p>
            <a:pPr marL="180000"/>
            <a:r>
              <a:rPr lang="ja-JP" altLang="en-US" sz="1150" dirty="0" smtClean="0">
                <a:latin typeface="Meiryo UI" panose="020B0604030504040204" pitchFamily="50" charset="-128"/>
                <a:ea typeface="Meiryo UI" panose="020B0604030504040204" pitchFamily="50" charset="-128"/>
                <a:cs typeface="Meiryo UI" panose="020B0604030504040204" pitchFamily="50" charset="-128"/>
              </a:rPr>
              <a:t>生活扶助を受けている場合、</a:t>
            </a:r>
            <a:endParaRPr lang="en-US" altLang="ja-JP" sz="1150" dirty="0" smtClean="0">
              <a:latin typeface="Meiryo UI" panose="020B0604030504040204" pitchFamily="50" charset="-128"/>
              <a:ea typeface="Meiryo UI" panose="020B0604030504040204" pitchFamily="50" charset="-128"/>
              <a:cs typeface="Meiryo UI" panose="020B0604030504040204" pitchFamily="50" charset="-128"/>
            </a:endParaRPr>
          </a:p>
          <a:p>
            <a:pPr marL="180000"/>
            <a:r>
              <a:rPr lang="en-US" altLang="ja-JP" sz="1150" b="1" u="sng" dirty="0" smtClean="0">
                <a:latin typeface="Meiryo UI" panose="020B0604030504040204" pitchFamily="50" charset="-128"/>
                <a:ea typeface="Meiryo UI" panose="020B0604030504040204" pitchFamily="50" charset="-128"/>
                <a:cs typeface="Meiryo UI" panose="020B0604030504040204" pitchFamily="50" charset="-128"/>
              </a:rPr>
              <a:t>10</a:t>
            </a:r>
            <a:r>
              <a:rPr lang="ja-JP" altLang="en-US" sz="1150" b="1" u="sng" dirty="0" smtClean="0">
                <a:latin typeface="Meiryo UI" panose="020B0604030504040204" pitchFamily="50" charset="-128"/>
                <a:ea typeface="Meiryo UI" panose="020B0604030504040204" pitchFamily="50" charset="-128"/>
                <a:cs typeface="Meiryo UI" panose="020B0604030504040204" pitchFamily="50" charset="-128"/>
              </a:rPr>
              <a:t>ページ</a:t>
            </a:r>
            <a:r>
              <a:rPr lang="ja-JP" altLang="en-US" sz="1150" dirty="0" smtClean="0">
                <a:latin typeface="Meiryo UI" panose="020B0604030504040204" pitchFamily="50" charset="-128"/>
                <a:ea typeface="Meiryo UI" panose="020B0604030504040204" pitchFamily="50" charset="-128"/>
                <a:cs typeface="Meiryo UI" panose="020B0604030504040204" pitchFamily="50" charset="-128"/>
              </a:rPr>
              <a:t>を参照してください。</a:t>
            </a:r>
            <a:endParaRPr lang="en-US" altLang="ja-JP" sz="1150" dirty="0" smtClean="0">
              <a:latin typeface="Meiryo UI" panose="020B0604030504040204" pitchFamily="50" charset="-128"/>
              <a:ea typeface="Meiryo UI" panose="020B0604030504040204" pitchFamily="50" charset="-128"/>
              <a:cs typeface="Meiryo UI" panose="020B0604030504040204" pitchFamily="50" charset="-128"/>
            </a:endParaRPr>
          </a:p>
          <a:p>
            <a:pPr marL="180000"/>
            <a:endParaRPr lang="en-US" altLang="ja-JP" sz="1150" dirty="0">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1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課税地</a:t>
            </a:r>
            <a:r>
              <a:rPr lang="ja-JP" altLang="en-US" sz="11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は</a:t>
            </a:r>
            <a:r>
              <a:rPr lang="ja-JP" altLang="en-US"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その年の</a:t>
            </a:r>
            <a:r>
              <a:rPr lang="en-US" altLang="ja-JP"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日現在</a:t>
            </a:r>
            <a:r>
              <a:rPr lang="en-US" altLang="ja-JP"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月分の</a:t>
            </a:r>
            <a:r>
              <a:rPr lang="ja-JP" altLang="en-US" sz="115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申請届出の</a:t>
            </a:r>
            <a:r>
              <a:rPr lang="ja-JP" altLang="en-US"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場合は、その前年の</a:t>
            </a:r>
            <a:r>
              <a:rPr lang="en-US" altLang="ja-JP"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日現在</a:t>
            </a:r>
            <a:r>
              <a:rPr lang="en-US" altLang="ja-JP" sz="115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の住民票の届出</a:t>
            </a:r>
            <a:r>
              <a:rPr lang="ja-JP" altLang="en-US" sz="11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住所</a:t>
            </a:r>
            <a:r>
              <a:rPr lang="ja-JP" altLang="en-US" sz="11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です</a:t>
            </a:r>
            <a:r>
              <a:rPr lang="ja-JP" altLang="en-US" sz="11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1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150" dirty="0">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150" dirty="0" smtClean="0">
                <a:latin typeface="Meiryo UI" panose="020B0604030504040204" pitchFamily="50" charset="-128"/>
                <a:ea typeface="Meiryo UI" panose="020B0604030504040204" pitchFamily="50" charset="-128"/>
                <a:cs typeface="Meiryo UI" panose="020B0604030504040204" pitchFamily="50" charset="-128"/>
              </a:rPr>
              <a:t>保護者</a:t>
            </a:r>
            <a:r>
              <a:rPr lang="ja-JP" altLang="en-US" sz="1150" dirty="0">
                <a:latin typeface="Meiryo UI" panose="020B0604030504040204" pitchFamily="50" charset="-128"/>
                <a:ea typeface="Meiryo UI" panose="020B0604030504040204" pitchFamily="50" charset="-128"/>
                <a:cs typeface="Meiryo UI" panose="020B0604030504040204" pitchFamily="50" charset="-128"/>
              </a:rPr>
              <a:t>等が海外に住んでおり、住民税が課されていない場合、チェックします。この場合、課税地の選択</a:t>
            </a:r>
            <a:r>
              <a:rPr lang="ja-JP" altLang="en-US" sz="1150" dirty="0" smtClean="0">
                <a:latin typeface="Meiryo UI" panose="020B0604030504040204" pitchFamily="50" charset="-128"/>
                <a:ea typeface="Meiryo UI" panose="020B0604030504040204" pitchFamily="50" charset="-128"/>
                <a:cs typeface="Meiryo UI" panose="020B0604030504040204" pitchFamily="50" charset="-128"/>
              </a:rPr>
              <a:t>は</a:t>
            </a:r>
            <a:r>
              <a:rPr lang="ja-JP" altLang="en-US" sz="1150" dirty="0">
                <a:latin typeface="Meiryo UI" panose="020B0604030504040204" pitchFamily="50" charset="-128"/>
                <a:ea typeface="Meiryo UI" panose="020B0604030504040204" pitchFamily="50" charset="-128"/>
                <a:cs typeface="Meiryo UI" panose="020B0604030504040204" pitchFamily="50" charset="-128"/>
              </a:rPr>
              <a:t>不要</a:t>
            </a:r>
            <a:r>
              <a:rPr lang="ja-JP" altLang="en-US" sz="1150" dirty="0" smtClean="0">
                <a:latin typeface="Meiryo UI" panose="020B0604030504040204" pitchFamily="50" charset="-128"/>
                <a:ea typeface="Meiryo UI" panose="020B0604030504040204" pitchFamily="50" charset="-128"/>
                <a:cs typeface="Meiryo UI" panose="020B0604030504040204" pitchFamily="50" charset="-128"/>
              </a:rPr>
              <a:t>です。</a:t>
            </a:r>
            <a:endParaRPr lang="en-US" altLang="ja-JP" sz="115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p:cNvSpPr/>
          <p:nvPr/>
        </p:nvSpPr>
        <p:spPr>
          <a:xfrm>
            <a:off x="2455275" y="8038406"/>
            <a:ext cx="1943658" cy="794698"/>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角丸四角形 28"/>
          <p:cNvSpPr/>
          <p:nvPr/>
        </p:nvSpPr>
        <p:spPr>
          <a:xfrm>
            <a:off x="4820504" y="836894"/>
            <a:ext cx="700406" cy="29949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角丸四角形 29"/>
          <p:cNvSpPr/>
          <p:nvPr/>
        </p:nvSpPr>
        <p:spPr>
          <a:xfrm>
            <a:off x="4756284" y="6019880"/>
            <a:ext cx="700406" cy="261920"/>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p:cNvSpPr/>
          <p:nvPr/>
        </p:nvSpPr>
        <p:spPr>
          <a:xfrm>
            <a:off x="2460151" y="2098325"/>
            <a:ext cx="1953232" cy="980155"/>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5" name="グループ化 4"/>
          <p:cNvGrpSpPr/>
          <p:nvPr/>
        </p:nvGrpSpPr>
        <p:grpSpPr>
          <a:xfrm>
            <a:off x="2298160" y="2024803"/>
            <a:ext cx="198178" cy="281733"/>
            <a:chOff x="1417887" y="6988436"/>
            <a:chExt cx="198178" cy="281733"/>
          </a:xfrm>
        </p:grpSpPr>
        <p:sp>
          <p:nvSpPr>
            <p:cNvPr id="100" name="円/楕円 99"/>
            <p:cNvSpPr/>
            <p:nvPr/>
          </p:nvSpPr>
          <p:spPr>
            <a:xfrm flipV="1">
              <a:off x="1417887" y="7049230"/>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01" name="コンテンツ プレースホルダー 2"/>
            <p:cNvSpPr txBox="1">
              <a:spLocks/>
            </p:cNvSpPr>
            <p:nvPr/>
          </p:nvSpPr>
          <p:spPr>
            <a:xfrm>
              <a:off x="1461452" y="6988436"/>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grpSp>
        <p:nvGrpSpPr>
          <p:cNvPr id="114" name="グループ化 113"/>
          <p:cNvGrpSpPr/>
          <p:nvPr/>
        </p:nvGrpSpPr>
        <p:grpSpPr>
          <a:xfrm>
            <a:off x="4635496" y="6337886"/>
            <a:ext cx="198178" cy="281733"/>
            <a:chOff x="1417887" y="6988436"/>
            <a:chExt cx="198178" cy="281733"/>
          </a:xfrm>
        </p:grpSpPr>
        <p:sp>
          <p:nvSpPr>
            <p:cNvPr id="115" name="円/楕円 114"/>
            <p:cNvSpPr/>
            <p:nvPr/>
          </p:nvSpPr>
          <p:spPr>
            <a:xfrm flipV="1">
              <a:off x="1417887" y="7049230"/>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16" name="コンテンツ プレースホルダー 2"/>
            <p:cNvSpPr txBox="1">
              <a:spLocks/>
            </p:cNvSpPr>
            <p:nvPr/>
          </p:nvSpPr>
          <p:spPr>
            <a:xfrm>
              <a:off x="1461452" y="6988436"/>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grpSp>
        <p:nvGrpSpPr>
          <p:cNvPr id="117" name="グループ化 116"/>
          <p:cNvGrpSpPr/>
          <p:nvPr/>
        </p:nvGrpSpPr>
        <p:grpSpPr>
          <a:xfrm>
            <a:off x="4640703" y="7040422"/>
            <a:ext cx="198178" cy="281733"/>
            <a:chOff x="1417887" y="7452032"/>
            <a:chExt cx="198178" cy="281733"/>
          </a:xfrm>
        </p:grpSpPr>
        <p:sp>
          <p:nvSpPr>
            <p:cNvPr id="118" name="円/楕円 117"/>
            <p:cNvSpPr/>
            <p:nvPr/>
          </p:nvSpPr>
          <p:spPr>
            <a:xfrm flipV="1">
              <a:off x="1417887" y="751282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19" name="コンテンツ プレースホルダー 2"/>
            <p:cNvSpPr txBox="1">
              <a:spLocks/>
            </p:cNvSpPr>
            <p:nvPr/>
          </p:nvSpPr>
          <p:spPr>
            <a:xfrm>
              <a:off x="1461452" y="745203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grpSp>
        <p:nvGrpSpPr>
          <p:cNvPr id="58" name="グループ化 57"/>
          <p:cNvGrpSpPr/>
          <p:nvPr/>
        </p:nvGrpSpPr>
        <p:grpSpPr>
          <a:xfrm>
            <a:off x="4634346" y="1983610"/>
            <a:ext cx="198178" cy="312735"/>
            <a:chOff x="4707498" y="3412377"/>
            <a:chExt cx="198178" cy="281733"/>
          </a:xfrm>
        </p:grpSpPr>
        <p:sp>
          <p:nvSpPr>
            <p:cNvPr id="59" name="円/楕円 58"/>
            <p:cNvSpPr/>
            <p:nvPr/>
          </p:nvSpPr>
          <p:spPr>
            <a:xfrm flipV="1">
              <a:off x="4707498" y="347212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0" name="コンテンツ プレースホルダー 2"/>
            <p:cNvSpPr txBox="1">
              <a:spLocks/>
            </p:cNvSpPr>
            <p:nvPr/>
          </p:nvSpPr>
          <p:spPr>
            <a:xfrm>
              <a:off x="4750140" y="341237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61" name="グループ化 60"/>
          <p:cNvGrpSpPr/>
          <p:nvPr/>
        </p:nvGrpSpPr>
        <p:grpSpPr>
          <a:xfrm>
            <a:off x="4634346" y="1130794"/>
            <a:ext cx="198178" cy="310288"/>
            <a:chOff x="4707498" y="2767507"/>
            <a:chExt cx="198178" cy="281733"/>
          </a:xfrm>
        </p:grpSpPr>
        <p:sp>
          <p:nvSpPr>
            <p:cNvPr id="62" name="円/楕円 61"/>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3"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64" name="グループ化 63"/>
          <p:cNvGrpSpPr/>
          <p:nvPr/>
        </p:nvGrpSpPr>
        <p:grpSpPr>
          <a:xfrm>
            <a:off x="247963" y="4325880"/>
            <a:ext cx="198178" cy="281733"/>
            <a:chOff x="4707498" y="3412377"/>
            <a:chExt cx="198178" cy="281733"/>
          </a:xfrm>
        </p:grpSpPr>
        <p:sp>
          <p:nvSpPr>
            <p:cNvPr id="65" name="円/楕円 64"/>
            <p:cNvSpPr/>
            <p:nvPr/>
          </p:nvSpPr>
          <p:spPr>
            <a:xfrm flipV="1">
              <a:off x="4707498" y="347212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6" name="コンテンツ プレースホルダー 2"/>
            <p:cNvSpPr txBox="1">
              <a:spLocks/>
            </p:cNvSpPr>
            <p:nvPr/>
          </p:nvSpPr>
          <p:spPr>
            <a:xfrm>
              <a:off x="4750140" y="341237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67" name="グループ化 66"/>
          <p:cNvGrpSpPr/>
          <p:nvPr/>
        </p:nvGrpSpPr>
        <p:grpSpPr>
          <a:xfrm>
            <a:off x="175960" y="1627509"/>
            <a:ext cx="198178" cy="281733"/>
            <a:chOff x="4707498" y="2767507"/>
            <a:chExt cx="198178" cy="281733"/>
          </a:xfrm>
        </p:grpSpPr>
        <p:sp>
          <p:nvSpPr>
            <p:cNvPr id="68" name="円/楕円 67"/>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9"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sp>
        <p:nvSpPr>
          <p:cNvPr id="56" name="右矢印 55"/>
          <p:cNvSpPr/>
          <p:nvPr/>
        </p:nvSpPr>
        <p:spPr>
          <a:xfrm>
            <a:off x="5012892" y="4325677"/>
            <a:ext cx="180000" cy="168673"/>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右矢印 55">
            <a:extLst>
              <a:ext uri="{FF2B5EF4-FFF2-40B4-BE49-F238E27FC236}">
                <a16:creationId xmlns:a16="http://schemas.microsoft.com/office/drawing/2014/main" id="{191D3E3B-F3F2-4F99-8355-976645FC2FD1}"/>
              </a:ext>
            </a:extLst>
          </p:cNvPr>
          <p:cNvSpPr/>
          <p:nvPr/>
        </p:nvSpPr>
        <p:spPr>
          <a:xfrm>
            <a:off x="5012892" y="3896463"/>
            <a:ext cx="180000" cy="168673"/>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grpSp>
        <p:nvGrpSpPr>
          <p:cNvPr id="43" name="グループ化 42">
            <a:extLst>
              <a:ext uri="{FF2B5EF4-FFF2-40B4-BE49-F238E27FC236}">
                <a16:creationId xmlns:a16="http://schemas.microsoft.com/office/drawing/2014/main" id="{EC06A39B-E6ED-4AE4-B4E2-E1D4743A209F}"/>
              </a:ext>
            </a:extLst>
          </p:cNvPr>
          <p:cNvGrpSpPr/>
          <p:nvPr/>
        </p:nvGrpSpPr>
        <p:grpSpPr>
          <a:xfrm>
            <a:off x="4632195" y="7568235"/>
            <a:ext cx="198178" cy="281733"/>
            <a:chOff x="1417887" y="7452032"/>
            <a:chExt cx="198178" cy="281733"/>
          </a:xfrm>
        </p:grpSpPr>
        <p:sp>
          <p:nvSpPr>
            <p:cNvPr id="44" name="円/楕円 117">
              <a:extLst>
                <a:ext uri="{FF2B5EF4-FFF2-40B4-BE49-F238E27FC236}">
                  <a16:creationId xmlns:a16="http://schemas.microsoft.com/office/drawing/2014/main" id="{A3BF6B0E-9F12-41BB-8681-8A29FA2A533B}"/>
                </a:ext>
              </a:extLst>
            </p:cNvPr>
            <p:cNvSpPr/>
            <p:nvPr/>
          </p:nvSpPr>
          <p:spPr>
            <a:xfrm flipV="1">
              <a:off x="1417887" y="751282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5" name="コンテンツ プレースホルダー 2">
              <a:extLst>
                <a:ext uri="{FF2B5EF4-FFF2-40B4-BE49-F238E27FC236}">
                  <a16:creationId xmlns:a16="http://schemas.microsoft.com/office/drawing/2014/main" id="{8D911EA5-D2BB-4827-958F-AC553E049824}"/>
                </a:ext>
              </a:extLst>
            </p:cNvPr>
            <p:cNvSpPr txBox="1">
              <a:spLocks/>
            </p:cNvSpPr>
            <p:nvPr/>
          </p:nvSpPr>
          <p:spPr>
            <a:xfrm>
              <a:off x="1461452" y="745203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Ⅲ</a:t>
              </a:r>
              <a:r>
                <a:rPr lang="ja-JP" altLang="en-US" sz="1400" dirty="0">
                  <a:solidFill>
                    <a:schemeClr val="bg1"/>
                  </a:solidFill>
                </a:rPr>
                <a:t>　</a:t>
              </a:r>
            </a:p>
          </p:txBody>
        </p:sp>
      </p:grpSp>
      <p:grpSp>
        <p:nvGrpSpPr>
          <p:cNvPr id="50" name="グループ化 49">
            <a:extLst>
              <a:ext uri="{FF2B5EF4-FFF2-40B4-BE49-F238E27FC236}">
                <a16:creationId xmlns:a16="http://schemas.microsoft.com/office/drawing/2014/main" id="{E9A63C55-0AF7-4A2A-BCE0-B61862033884}"/>
              </a:ext>
            </a:extLst>
          </p:cNvPr>
          <p:cNvGrpSpPr/>
          <p:nvPr/>
        </p:nvGrpSpPr>
        <p:grpSpPr>
          <a:xfrm>
            <a:off x="4635941" y="8973785"/>
            <a:ext cx="198178" cy="281733"/>
            <a:chOff x="1417887" y="7452032"/>
            <a:chExt cx="198178" cy="281733"/>
          </a:xfrm>
        </p:grpSpPr>
        <p:sp>
          <p:nvSpPr>
            <p:cNvPr id="52" name="円/楕円 117">
              <a:extLst>
                <a:ext uri="{FF2B5EF4-FFF2-40B4-BE49-F238E27FC236}">
                  <a16:creationId xmlns:a16="http://schemas.microsoft.com/office/drawing/2014/main" id="{DCED1B99-82B3-405B-8386-FE87CFA3ADF1}"/>
                </a:ext>
              </a:extLst>
            </p:cNvPr>
            <p:cNvSpPr/>
            <p:nvPr/>
          </p:nvSpPr>
          <p:spPr>
            <a:xfrm flipV="1">
              <a:off x="1417887" y="751282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53" name="コンテンツ プレースホルダー 2">
              <a:extLst>
                <a:ext uri="{FF2B5EF4-FFF2-40B4-BE49-F238E27FC236}">
                  <a16:creationId xmlns:a16="http://schemas.microsoft.com/office/drawing/2014/main" id="{63AEBB21-78CD-4839-9A25-443AC969CC0F}"/>
                </a:ext>
              </a:extLst>
            </p:cNvPr>
            <p:cNvSpPr txBox="1">
              <a:spLocks/>
            </p:cNvSpPr>
            <p:nvPr/>
          </p:nvSpPr>
          <p:spPr>
            <a:xfrm>
              <a:off x="1461452" y="745203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Ⅴ</a:t>
              </a:r>
              <a:r>
                <a:rPr lang="ja-JP" altLang="en-US" sz="1400" dirty="0">
                  <a:solidFill>
                    <a:schemeClr val="bg1"/>
                  </a:solidFill>
                </a:rPr>
                <a:t>　</a:t>
              </a:r>
            </a:p>
          </p:txBody>
        </p:sp>
      </p:grpSp>
      <p:sp>
        <p:nvSpPr>
          <p:cNvPr id="55" name="正方形/長方形 54"/>
          <p:cNvSpPr/>
          <p:nvPr/>
        </p:nvSpPr>
        <p:spPr>
          <a:xfrm>
            <a:off x="2445111" y="3461343"/>
            <a:ext cx="995847" cy="339073"/>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57" name="グループ化 56"/>
          <p:cNvGrpSpPr/>
          <p:nvPr/>
        </p:nvGrpSpPr>
        <p:grpSpPr>
          <a:xfrm>
            <a:off x="2294671" y="3320476"/>
            <a:ext cx="198178" cy="281733"/>
            <a:chOff x="1417887" y="7452032"/>
            <a:chExt cx="198178" cy="281733"/>
          </a:xfrm>
        </p:grpSpPr>
        <p:sp>
          <p:nvSpPr>
            <p:cNvPr id="70" name="円/楕円 102"/>
            <p:cNvSpPr/>
            <p:nvPr/>
          </p:nvSpPr>
          <p:spPr>
            <a:xfrm flipV="1">
              <a:off x="1417887" y="751282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1" name="コンテンツ プレースホルダー 2"/>
            <p:cNvSpPr txBox="1">
              <a:spLocks/>
            </p:cNvSpPr>
            <p:nvPr/>
          </p:nvSpPr>
          <p:spPr>
            <a:xfrm>
              <a:off x="1461452" y="745203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grpSp>
        <p:nvGrpSpPr>
          <p:cNvPr id="76" name="グループ化 75">
            <a:extLst>
              <a:ext uri="{FF2B5EF4-FFF2-40B4-BE49-F238E27FC236}">
                <a16:creationId xmlns:a16="http://schemas.microsoft.com/office/drawing/2014/main" id="{E9A63C55-0AF7-4A2A-BCE0-B61862033884}"/>
              </a:ext>
            </a:extLst>
          </p:cNvPr>
          <p:cNvGrpSpPr/>
          <p:nvPr/>
        </p:nvGrpSpPr>
        <p:grpSpPr>
          <a:xfrm>
            <a:off x="4639467" y="8093863"/>
            <a:ext cx="198178" cy="281733"/>
            <a:chOff x="1417887" y="7452032"/>
            <a:chExt cx="198178" cy="281733"/>
          </a:xfrm>
        </p:grpSpPr>
        <p:sp>
          <p:nvSpPr>
            <p:cNvPr id="77" name="円/楕円 117">
              <a:extLst>
                <a:ext uri="{FF2B5EF4-FFF2-40B4-BE49-F238E27FC236}">
                  <a16:creationId xmlns:a16="http://schemas.microsoft.com/office/drawing/2014/main" id="{DCED1B99-82B3-405B-8386-FE87CFA3ADF1}"/>
                </a:ext>
              </a:extLst>
            </p:cNvPr>
            <p:cNvSpPr/>
            <p:nvPr/>
          </p:nvSpPr>
          <p:spPr>
            <a:xfrm flipV="1">
              <a:off x="1417887" y="751282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8" name="コンテンツ プレースホルダー 2">
              <a:extLst>
                <a:ext uri="{FF2B5EF4-FFF2-40B4-BE49-F238E27FC236}">
                  <a16:creationId xmlns:a16="http://schemas.microsoft.com/office/drawing/2014/main" id="{63AEBB21-78CD-4839-9A25-443AC969CC0F}"/>
                </a:ext>
              </a:extLst>
            </p:cNvPr>
            <p:cNvSpPr txBox="1">
              <a:spLocks/>
            </p:cNvSpPr>
            <p:nvPr/>
          </p:nvSpPr>
          <p:spPr>
            <a:xfrm>
              <a:off x="1461452" y="745203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Ⅳ</a:t>
              </a:r>
              <a:r>
                <a:rPr lang="ja-JP" altLang="en-US" sz="1400" dirty="0">
                  <a:solidFill>
                    <a:schemeClr val="bg1"/>
                  </a:solidFill>
                </a:rPr>
                <a:t>　</a:t>
              </a:r>
            </a:p>
          </p:txBody>
        </p:sp>
      </p:grpSp>
      <p:sp>
        <p:nvSpPr>
          <p:cNvPr id="79" name="正方形/長方形 78"/>
          <p:cNvSpPr/>
          <p:nvPr/>
        </p:nvSpPr>
        <p:spPr>
          <a:xfrm>
            <a:off x="2488773" y="6055105"/>
            <a:ext cx="1917129" cy="1132079"/>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80" name="グループ化 79"/>
          <p:cNvGrpSpPr/>
          <p:nvPr/>
        </p:nvGrpSpPr>
        <p:grpSpPr>
          <a:xfrm>
            <a:off x="2374766" y="5911792"/>
            <a:ext cx="198178" cy="281733"/>
            <a:chOff x="1417887" y="7452032"/>
            <a:chExt cx="198178" cy="281733"/>
          </a:xfrm>
        </p:grpSpPr>
        <p:sp>
          <p:nvSpPr>
            <p:cNvPr id="81" name="円/楕円 102"/>
            <p:cNvSpPr/>
            <p:nvPr/>
          </p:nvSpPr>
          <p:spPr>
            <a:xfrm flipV="1">
              <a:off x="1417887" y="751282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82" name="コンテンツ プレースホルダー 2"/>
            <p:cNvSpPr txBox="1">
              <a:spLocks/>
            </p:cNvSpPr>
            <p:nvPr/>
          </p:nvSpPr>
          <p:spPr>
            <a:xfrm>
              <a:off x="1461452" y="745203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Ⅲ</a:t>
              </a:r>
              <a:endParaRPr lang="ja-JP" altLang="en-US" sz="1400" dirty="0">
                <a:solidFill>
                  <a:schemeClr val="bg1"/>
                </a:solidFill>
              </a:endParaRPr>
            </a:p>
          </p:txBody>
        </p:sp>
      </p:grpSp>
      <p:grpSp>
        <p:nvGrpSpPr>
          <p:cNvPr id="6" name="グループ化 5"/>
          <p:cNvGrpSpPr/>
          <p:nvPr/>
        </p:nvGrpSpPr>
        <p:grpSpPr>
          <a:xfrm>
            <a:off x="2324511" y="7881284"/>
            <a:ext cx="198178" cy="281733"/>
            <a:chOff x="1417887" y="7452032"/>
            <a:chExt cx="198178" cy="281733"/>
          </a:xfrm>
        </p:grpSpPr>
        <p:sp>
          <p:nvSpPr>
            <p:cNvPr id="103" name="円/楕円 102"/>
            <p:cNvSpPr/>
            <p:nvPr/>
          </p:nvSpPr>
          <p:spPr>
            <a:xfrm flipV="1">
              <a:off x="1417887" y="751282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04" name="コンテンツ プレースホルダー 2"/>
            <p:cNvSpPr txBox="1">
              <a:spLocks/>
            </p:cNvSpPr>
            <p:nvPr/>
          </p:nvSpPr>
          <p:spPr>
            <a:xfrm>
              <a:off x="1461452" y="745203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Ⅳ</a:t>
              </a:r>
              <a:endParaRPr lang="ja-JP" altLang="en-US" sz="1400" dirty="0">
                <a:solidFill>
                  <a:schemeClr val="bg1"/>
                </a:solidFill>
              </a:endParaRPr>
            </a:p>
          </p:txBody>
        </p:sp>
      </p:grpSp>
      <p:sp>
        <p:nvSpPr>
          <p:cNvPr id="106" name="正方形/長方形 105">
            <a:extLst>
              <a:ext uri="{FF2B5EF4-FFF2-40B4-BE49-F238E27FC236}">
                <a16:creationId xmlns:a16="http://schemas.microsoft.com/office/drawing/2014/main" id="{26AC28C4-01FD-48FE-B982-5991EA3BE75C}"/>
              </a:ext>
            </a:extLst>
          </p:cNvPr>
          <p:cNvSpPr/>
          <p:nvPr/>
        </p:nvSpPr>
        <p:spPr>
          <a:xfrm>
            <a:off x="1805657" y="9220239"/>
            <a:ext cx="1183126" cy="4171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07" name="グループ化 106">
            <a:extLst>
              <a:ext uri="{FF2B5EF4-FFF2-40B4-BE49-F238E27FC236}">
                <a16:creationId xmlns:a16="http://schemas.microsoft.com/office/drawing/2014/main" id="{099135DE-CD02-4796-864F-DC8CDB60F188}"/>
              </a:ext>
            </a:extLst>
          </p:cNvPr>
          <p:cNvGrpSpPr/>
          <p:nvPr/>
        </p:nvGrpSpPr>
        <p:grpSpPr>
          <a:xfrm>
            <a:off x="1682381" y="9139721"/>
            <a:ext cx="209880" cy="281733"/>
            <a:chOff x="4707498" y="1706457"/>
            <a:chExt cx="198178" cy="281733"/>
          </a:xfrm>
        </p:grpSpPr>
        <p:sp>
          <p:nvSpPr>
            <p:cNvPr id="108" name="円/楕円 129">
              <a:extLst>
                <a:ext uri="{FF2B5EF4-FFF2-40B4-BE49-F238E27FC236}">
                  <a16:creationId xmlns:a16="http://schemas.microsoft.com/office/drawing/2014/main" id="{377AF965-0F27-4C8C-886D-9184CE27B5D8}"/>
                </a:ext>
              </a:extLst>
            </p:cNvPr>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09" name="コンテンツ プレースホルダー 2">
              <a:extLst>
                <a:ext uri="{FF2B5EF4-FFF2-40B4-BE49-F238E27FC236}">
                  <a16:creationId xmlns:a16="http://schemas.microsoft.com/office/drawing/2014/main" id="{F38FAF5A-33E6-4C0C-B973-9865AEF8A6BD}"/>
                </a:ext>
              </a:extLst>
            </p:cNvPr>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ja-JP" altLang="en-US" sz="1400" dirty="0" smtClean="0">
                  <a:solidFill>
                    <a:schemeClr val="bg1"/>
                  </a:solidFill>
                </a:rPr>
                <a:t>４</a:t>
              </a:r>
              <a:endParaRPr lang="ja-JP" altLang="en-US" sz="1400" dirty="0">
                <a:solidFill>
                  <a:schemeClr val="bg1"/>
                </a:solidFill>
              </a:endParaRPr>
            </a:p>
          </p:txBody>
        </p:sp>
      </p:grpSp>
      <p:grpSp>
        <p:nvGrpSpPr>
          <p:cNvPr id="120" name="グループ化 119">
            <a:extLst>
              <a:ext uri="{FF2B5EF4-FFF2-40B4-BE49-F238E27FC236}">
                <a16:creationId xmlns:a16="http://schemas.microsoft.com/office/drawing/2014/main" id="{55452F1A-844D-4892-B344-13CC2055F94C}"/>
              </a:ext>
            </a:extLst>
          </p:cNvPr>
          <p:cNvGrpSpPr/>
          <p:nvPr/>
        </p:nvGrpSpPr>
        <p:grpSpPr>
          <a:xfrm>
            <a:off x="4624004" y="4597580"/>
            <a:ext cx="209880" cy="302965"/>
            <a:chOff x="4707498" y="1706457"/>
            <a:chExt cx="198178" cy="281733"/>
          </a:xfrm>
        </p:grpSpPr>
        <p:sp>
          <p:nvSpPr>
            <p:cNvPr id="121" name="円/楕円 129">
              <a:extLst>
                <a:ext uri="{FF2B5EF4-FFF2-40B4-BE49-F238E27FC236}">
                  <a16:creationId xmlns:a16="http://schemas.microsoft.com/office/drawing/2014/main" id="{E59BE98B-F305-4BAB-B0F8-B4B061C1CEAD}"/>
                </a:ext>
              </a:extLst>
            </p:cNvPr>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22" name="コンテンツ プレースホルダー 2">
              <a:extLst>
                <a:ext uri="{FF2B5EF4-FFF2-40B4-BE49-F238E27FC236}">
                  <a16:creationId xmlns:a16="http://schemas.microsoft.com/office/drawing/2014/main" id="{550C73E2-61A6-4416-891E-7E0A14AC83E3}"/>
                </a:ext>
              </a:extLst>
            </p:cNvPr>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ja-JP" altLang="en-US" sz="1400" dirty="0">
                  <a:solidFill>
                    <a:schemeClr val="bg1"/>
                  </a:solidFill>
                </a:rPr>
                <a:t>３</a:t>
              </a:r>
            </a:p>
          </p:txBody>
        </p:sp>
      </p:grpSp>
      <p:sp>
        <p:nvSpPr>
          <p:cNvPr id="83" name="正方形/長方形 82"/>
          <p:cNvSpPr/>
          <p:nvPr/>
        </p:nvSpPr>
        <p:spPr>
          <a:xfrm>
            <a:off x="5252500" y="3851035"/>
            <a:ext cx="1197067" cy="252000"/>
          </a:xfrm>
          <a:prstGeom prst="rect">
            <a:avLst/>
          </a:prstGeom>
          <a:solidFill>
            <a:schemeClr val="bg1"/>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300" b="1" u="sng" dirty="0" smtClean="0">
                <a:solidFill>
                  <a:schemeClr val="tx1"/>
                </a:solidFill>
                <a:latin typeface="Meiryo UI" panose="020B0604030504040204" pitchFamily="50" charset="-128"/>
                <a:ea typeface="Meiryo UI" panose="020B0604030504040204" pitchFamily="50" charset="-128"/>
              </a:rPr>
              <a:t>選択しません</a:t>
            </a:r>
            <a:endParaRPr kumimoji="1" lang="ja-JP" altLang="en-US" sz="1300" b="1" u="sng" dirty="0">
              <a:solidFill>
                <a:schemeClr val="tx1"/>
              </a:solidFill>
              <a:latin typeface="Meiryo UI" panose="020B0604030504040204" pitchFamily="50" charset="-128"/>
              <a:ea typeface="Meiryo UI" panose="020B0604030504040204" pitchFamily="50" charset="-128"/>
            </a:endParaRPr>
          </a:p>
        </p:txBody>
      </p:sp>
      <p:sp>
        <p:nvSpPr>
          <p:cNvPr id="84" name="正方形/長方形 83"/>
          <p:cNvSpPr/>
          <p:nvPr/>
        </p:nvSpPr>
        <p:spPr>
          <a:xfrm>
            <a:off x="5252501" y="4288522"/>
            <a:ext cx="1197066" cy="252000"/>
          </a:xfrm>
          <a:prstGeom prst="rect">
            <a:avLst/>
          </a:prstGeom>
          <a:solidFill>
            <a:schemeClr val="bg1"/>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300" b="1" u="sng" dirty="0">
                <a:solidFill>
                  <a:schemeClr val="tx1"/>
                </a:solidFill>
                <a:latin typeface="Meiryo UI" panose="020B0604030504040204" pitchFamily="50" charset="-128"/>
                <a:ea typeface="Meiryo UI" panose="020B0604030504040204" pitchFamily="50" charset="-128"/>
              </a:rPr>
              <a:t>選択</a:t>
            </a:r>
            <a:r>
              <a:rPr lang="ja-JP" altLang="en-US" sz="1300" b="1" u="sng" dirty="0" smtClean="0">
                <a:solidFill>
                  <a:schemeClr val="tx1"/>
                </a:solidFill>
                <a:latin typeface="Meiryo UI" panose="020B0604030504040204" pitchFamily="50" charset="-128"/>
                <a:ea typeface="Meiryo UI" panose="020B0604030504040204" pitchFamily="50" charset="-128"/>
              </a:rPr>
              <a:t>しません</a:t>
            </a:r>
            <a:endParaRPr kumimoji="1" lang="ja-JP" altLang="en-US" sz="1300" b="1" u="sng" dirty="0">
              <a:solidFill>
                <a:schemeClr val="tx1"/>
              </a:solidFill>
              <a:latin typeface="Meiryo UI" panose="020B0604030504040204" pitchFamily="50" charset="-128"/>
              <a:ea typeface="Meiryo UI" panose="020B0604030504040204" pitchFamily="50" charset="-128"/>
            </a:endParaRPr>
          </a:p>
        </p:txBody>
      </p:sp>
      <p:sp>
        <p:nvSpPr>
          <p:cNvPr id="86" name="正方形/長方形 85"/>
          <p:cNvSpPr/>
          <p:nvPr/>
        </p:nvSpPr>
        <p:spPr>
          <a:xfrm>
            <a:off x="2453833" y="8881724"/>
            <a:ext cx="1945099" cy="203767"/>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87" name="グループ化 86"/>
          <p:cNvGrpSpPr/>
          <p:nvPr/>
        </p:nvGrpSpPr>
        <p:grpSpPr>
          <a:xfrm>
            <a:off x="2324511" y="8764862"/>
            <a:ext cx="198178" cy="281733"/>
            <a:chOff x="1417887" y="7452032"/>
            <a:chExt cx="198178" cy="281733"/>
          </a:xfrm>
        </p:grpSpPr>
        <p:sp>
          <p:nvSpPr>
            <p:cNvPr id="88" name="円/楕円 102"/>
            <p:cNvSpPr/>
            <p:nvPr/>
          </p:nvSpPr>
          <p:spPr>
            <a:xfrm flipV="1">
              <a:off x="1417887" y="751282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89" name="コンテンツ プレースホルダー 2"/>
            <p:cNvSpPr txBox="1">
              <a:spLocks/>
            </p:cNvSpPr>
            <p:nvPr/>
          </p:nvSpPr>
          <p:spPr>
            <a:xfrm>
              <a:off x="1461452" y="745203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Ⅴ</a:t>
              </a:r>
              <a:endParaRPr lang="ja-JP" altLang="en-US" sz="1400" dirty="0">
                <a:solidFill>
                  <a:schemeClr val="bg1"/>
                </a:solidFill>
              </a:endParaRPr>
            </a:p>
          </p:txBody>
        </p:sp>
      </p:grpSp>
      <p:sp>
        <p:nvSpPr>
          <p:cNvPr id="91" name="正方形/長方形 90"/>
          <p:cNvSpPr/>
          <p:nvPr/>
        </p:nvSpPr>
        <p:spPr>
          <a:xfrm>
            <a:off x="388588" y="6074325"/>
            <a:ext cx="1941734" cy="278048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2" name="グループ化 91"/>
          <p:cNvGrpSpPr/>
          <p:nvPr/>
        </p:nvGrpSpPr>
        <p:grpSpPr>
          <a:xfrm>
            <a:off x="294142" y="6125169"/>
            <a:ext cx="198178" cy="281733"/>
            <a:chOff x="4707498" y="3412377"/>
            <a:chExt cx="198178" cy="281733"/>
          </a:xfrm>
        </p:grpSpPr>
        <p:sp>
          <p:nvSpPr>
            <p:cNvPr id="93" name="円/楕円 64"/>
            <p:cNvSpPr/>
            <p:nvPr/>
          </p:nvSpPr>
          <p:spPr>
            <a:xfrm flipV="1">
              <a:off x="4707498" y="347212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94" name="コンテンツ プレースホルダー 2"/>
            <p:cNvSpPr txBox="1">
              <a:spLocks/>
            </p:cNvSpPr>
            <p:nvPr/>
          </p:nvSpPr>
          <p:spPr>
            <a:xfrm>
              <a:off x="4750140" y="341237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ja-JP" altLang="en-US" sz="1400" dirty="0">
                  <a:solidFill>
                    <a:schemeClr val="bg1"/>
                  </a:solidFill>
                </a:rPr>
                <a:t>３</a:t>
              </a:r>
            </a:p>
          </p:txBody>
        </p:sp>
      </p:grpSp>
      <p:grpSp>
        <p:nvGrpSpPr>
          <p:cNvPr id="98" name="グループ化 97">
            <a:extLst>
              <a:ext uri="{FF2B5EF4-FFF2-40B4-BE49-F238E27FC236}">
                <a16:creationId xmlns:a16="http://schemas.microsoft.com/office/drawing/2014/main" id="{55452F1A-844D-4892-B344-13CC2055F94C}"/>
              </a:ext>
            </a:extLst>
          </p:cNvPr>
          <p:cNvGrpSpPr/>
          <p:nvPr/>
        </p:nvGrpSpPr>
        <p:grpSpPr>
          <a:xfrm>
            <a:off x="4630728" y="5141601"/>
            <a:ext cx="209880" cy="302965"/>
            <a:chOff x="4707498" y="1706457"/>
            <a:chExt cx="198178" cy="281733"/>
          </a:xfrm>
        </p:grpSpPr>
        <p:sp>
          <p:nvSpPr>
            <p:cNvPr id="99" name="円/楕円 129">
              <a:extLst>
                <a:ext uri="{FF2B5EF4-FFF2-40B4-BE49-F238E27FC236}">
                  <a16:creationId xmlns:a16="http://schemas.microsoft.com/office/drawing/2014/main" id="{E59BE98B-F305-4BAB-B0F8-B4B061C1CEAD}"/>
                </a:ext>
              </a:extLst>
            </p:cNvPr>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02" name="コンテンツ プレースホルダー 2">
              <a:extLst>
                <a:ext uri="{FF2B5EF4-FFF2-40B4-BE49-F238E27FC236}">
                  <a16:creationId xmlns:a16="http://schemas.microsoft.com/office/drawing/2014/main" id="{550C73E2-61A6-4416-891E-7E0A14AC83E3}"/>
                </a:ext>
              </a:extLst>
            </p:cNvPr>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ja-JP" altLang="en-US" sz="1400" dirty="0">
                  <a:solidFill>
                    <a:schemeClr val="bg1"/>
                  </a:solidFill>
                </a:rPr>
                <a:t>４</a:t>
              </a:r>
            </a:p>
          </p:txBody>
        </p:sp>
      </p:grpSp>
      <p:sp>
        <p:nvSpPr>
          <p:cNvPr id="105" name="右矢印 104"/>
          <p:cNvSpPr/>
          <p:nvPr/>
        </p:nvSpPr>
        <p:spPr>
          <a:xfrm>
            <a:off x="5192892" y="5694645"/>
            <a:ext cx="180000" cy="168673"/>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0" name="正方形/長方形 109"/>
          <p:cNvSpPr/>
          <p:nvPr/>
        </p:nvSpPr>
        <p:spPr>
          <a:xfrm>
            <a:off x="5453671" y="5654543"/>
            <a:ext cx="1197066" cy="252000"/>
          </a:xfrm>
          <a:prstGeom prst="rect">
            <a:avLst/>
          </a:prstGeom>
          <a:solidFill>
            <a:schemeClr val="bg1"/>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300" b="1" dirty="0" smtClean="0">
                <a:solidFill>
                  <a:schemeClr val="tx1"/>
                </a:solidFill>
                <a:latin typeface="Meiryo UI" panose="020B0604030504040204" pitchFamily="50" charset="-128"/>
                <a:ea typeface="Meiryo UI" panose="020B0604030504040204" pitchFamily="50" charset="-128"/>
              </a:rPr>
              <a:t>11</a:t>
            </a:r>
            <a:r>
              <a:rPr lang="ja-JP" altLang="en-US" sz="1300" b="1" dirty="0" smtClean="0">
                <a:solidFill>
                  <a:schemeClr val="tx1"/>
                </a:solidFill>
                <a:latin typeface="Meiryo UI" panose="020B0604030504040204" pitchFamily="50" charset="-128"/>
                <a:ea typeface="Meiryo UI" panose="020B0604030504040204" pitchFamily="50" charset="-128"/>
              </a:rPr>
              <a:t>ページ</a:t>
            </a:r>
            <a:r>
              <a:rPr lang="ja-JP" altLang="en-US" sz="1300" b="1" dirty="0">
                <a:solidFill>
                  <a:schemeClr val="tx1"/>
                </a:solidFill>
                <a:latin typeface="Meiryo UI" panose="020B0604030504040204" pitchFamily="50" charset="-128"/>
                <a:ea typeface="Meiryo UI" panose="020B0604030504040204" pitchFamily="50" charset="-128"/>
              </a:rPr>
              <a:t>へ</a:t>
            </a:r>
            <a:endParaRPr kumimoji="1" lang="ja-JP" altLang="en-US" sz="13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492823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33" y="5904250"/>
            <a:ext cx="5820819" cy="706945"/>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771" y="4952106"/>
            <a:ext cx="4831499" cy="586791"/>
          </a:xfrm>
          <a:prstGeom prst="rect">
            <a:avLst/>
          </a:prstGeom>
        </p:spPr>
      </p:pic>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7013" y="1636950"/>
            <a:ext cx="3676984" cy="4105813"/>
          </a:xfrm>
          <a:prstGeom prst="rect">
            <a:avLst/>
          </a:prstGeom>
        </p:spPr>
      </p:pic>
      <p:sp>
        <p:nvSpPr>
          <p:cNvPr id="11" name="テキスト プレースホルダー 10"/>
          <p:cNvSpPr>
            <a:spLocks noGrp="1"/>
          </p:cNvSpPr>
          <p:nvPr>
            <p:ph type="body" sz="quarter" idx="10"/>
          </p:nvPr>
        </p:nvSpPr>
        <p:spPr/>
        <p:txBody>
          <a:bodyPr>
            <a:normAutofit fontScale="85000" lnSpcReduction="20000"/>
          </a:bodyPr>
          <a:lstStyle/>
          <a:p>
            <a:r>
              <a:rPr lang="en-US" altLang="ja-JP" dirty="0"/>
              <a:t>2.</a:t>
            </a:r>
            <a:r>
              <a:rPr lang="ja-JP" altLang="en-US" dirty="0"/>
              <a:t> 操作説明</a:t>
            </a:r>
            <a:endParaRPr lang="en-US" altLang="ja-JP" dirty="0"/>
          </a:p>
          <a:p>
            <a:r>
              <a:rPr lang="ja-JP" altLang="en-US" dirty="0"/>
              <a:t>　 </a:t>
            </a:r>
            <a:r>
              <a:rPr lang="en-US" altLang="ja-JP" dirty="0"/>
              <a:t>2-3.</a:t>
            </a:r>
            <a:r>
              <a:rPr lang="ja-JP" altLang="en-US" dirty="0"/>
              <a:t> 受給資格認定の申請をする</a:t>
            </a:r>
          </a:p>
        </p:txBody>
      </p:sp>
      <p:sp>
        <p:nvSpPr>
          <p:cNvPr id="34" name="正方形/長方形 33"/>
          <p:cNvSpPr/>
          <p:nvPr/>
        </p:nvSpPr>
        <p:spPr>
          <a:xfrm>
            <a:off x="236220" y="839661"/>
            <a:ext cx="6551928"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認定申請登録</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保護者等情報</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画面</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3/3</a:t>
            </a:r>
            <a:r>
              <a:rPr lang="ja-JP" altLang="en-US"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p:cNvSpPr/>
          <p:nvPr/>
        </p:nvSpPr>
        <p:spPr>
          <a:xfrm>
            <a:off x="4581531" y="1463156"/>
            <a:ext cx="2111877" cy="1401964"/>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82563" indent="-182563"/>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生活保護（生活扶助）を受給している場合、「受給あり」を選択します。</a:t>
            </a:r>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0975"/>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福祉事務所設置自治体を選択します。</a:t>
            </a:r>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正方形/長方形 14"/>
          <p:cNvSpPr/>
          <p:nvPr/>
        </p:nvSpPr>
        <p:spPr>
          <a:xfrm>
            <a:off x="410372" y="3374439"/>
            <a:ext cx="3759291" cy="366142"/>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p:nvSpPr>
        <p:spPr>
          <a:xfrm>
            <a:off x="410373" y="4178010"/>
            <a:ext cx="3759291" cy="1592179"/>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p:nvSpPr>
        <p:spPr>
          <a:xfrm>
            <a:off x="4581531" y="3120551"/>
            <a:ext cx="2111877" cy="4030057"/>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r>
              <a:rPr lang="en-US" altLang="ja-JP"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182563" indent="-182563"/>
            <a:r>
              <a:rPr lang="en-US" altLang="ja-JP"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Ⅰ</a:t>
            </a:r>
            <a:r>
              <a:rPr lang="ja-JP" altLang="en-US"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5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「受給あり」を選択すると表示されます。福祉事務所設置自治体は</a:t>
            </a:r>
            <a:r>
              <a:rPr lang="ja-JP" altLang="en-US"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その年の</a:t>
            </a:r>
            <a:r>
              <a:rPr lang="en-US" altLang="ja-JP"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150" b="1"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日現在</a:t>
            </a:r>
            <a:r>
              <a:rPr lang="en-US" altLang="ja-JP"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月分の申請届出の場合は、その前年の</a:t>
            </a:r>
            <a:r>
              <a:rPr lang="en-US" altLang="ja-JP"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日現在</a:t>
            </a:r>
            <a:r>
              <a:rPr lang="en-US" altLang="ja-JP" sz="1150" b="1"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5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に生活保護を受けている自治体を選択してください。</a:t>
            </a:r>
            <a:endParaRPr lang="en-US" altLang="ja-JP" sz="115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182563" indent="-182563"/>
            <a:endParaRPr lang="en-US" altLang="ja-JP" sz="115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182563" indent="-182563"/>
            <a:r>
              <a:rPr lang="ja-JP" altLang="en-US" sz="115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15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5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参考：福祉事務所一覧</a:t>
            </a:r>
            <a:r>
              <a:rPr lang="en-US" altLang="ja-JP" sz="115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50" dirty="0" smtClean="0">
                <a:solidFill>
                  <a:srgbClr val="404040"/>
                </a:solidFill>
                <a:latin typeface="Meiryo UI" panose="020B0604030504040204" pitchFamily="50" charset="-128"/>
                <a:ea typeface="Meiryo UI" panose="020B0604030504040204" pitchFamily="50" charset="-128"/>
              </a:rPr>
              <a:t>　</a:t>
            </a:r>
            <a:r>
              <a:rPr lang="en-US" altLang="ja-JP" sz="1200" dirty="0" smtClean="0">
                <a:latin typeface="Meiryo UI" panose="020B0604030504040204" pitchFamily="50" charset="-128"/>
                <a:ea typeface="Meiryo UI" panose="020B0604030504040204" pitchFamily="50" charset="-128"/>
                <a:hlinkClick r:id="rId5"/>
              </a:rPr>
              <a:t>https</a:t>
            </a:r>
            <a:r>
              <a:rPr lang="en-US" altLang="ja-JP" sz="1200" dirty="0">
                <a:latin typeface="Meiryo UI" panose="020B0604030504040204" pitchFamily="50" charset="-128"/>
                <a:ea typeface="Meiryo UI" panose="020B0604030504040204" pitchFamily="50" charset="-128"/>
                <a:hlinkClick r:id="rId5"/>
              </a:rPr>
              <a:t>://</a:t>
            </a:r>
            <a:r>
              <a:rPr lang="en-US" altLang="ja-JP" sz="1200" dirty="0" smtClean="0">
                <a:latin typeface="Meiryo UI" panose="020B0604030504040204" pitchFamily="50" charset="-128"/>
                <a:ea typeface="Meiryo UI" panose="020B0604030504040204" pitchFamily="50" charset="-128"/>
                <a:hlinkClick r:id="rId5"/>
              </a:rPr>
              <a:t>www.mhlw.go.jp/stf/seisakunitsuite/bunya/hukushi_kaigo/seikatsuhogo/fukusijimusyo/index.html</a:t>
            </a:r>
            <a:endParaRPr lang="en-US" altLang="ja-JP" sz="1200" dirty="0">
              <a:latin typeface="Meiryo UI" panose="020B0604030504040204" pitchFamily="50" charset="-128"/>
              <a:ea typeface="Meiryo UI" panose="020B0604030504040204" pitchFamily="50" charset="-128"/>
            </a:endParaRPr>
          </a:p>
          <a:p>
            <a:pPr marL="182563" indent="-182563"/>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182563" indent="-182563"/>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　　「受給あり」を選択した場合、「課税地情報」の欄は非表示になります。</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182563" indent="-182563"/>
            <a:r>
              <a:rPr lang="ja-JP" altLang="en-US" sz="12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　この場合、課税地の選択は必要ありません。</a:t>
            </a:r>
            <a:endParaRPr lang="en-US" altLang="ja-JP" sz="115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角丸四角形 28"/>
          <p:cNvSpPr/>
          <p:nvPr/>
        </p:nvSpPr>
        <p:spPr>
          <a:xfrm>
            <a:off x="4808625" y="1312580"/>
            <a:ext cx="700406" cy="29949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角丸四角形 29"/>
          <p:cNvSpPr/>
          <p:nvPr/>
        </p:nvSpPr>
        <p:spPr>
          <a:xfrm>
            <a:off x="4756284" y="2990168"/>
            <a:ext cx="700406" cy="261920"/>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p:cNvSpPr/>
          <p:nvPr/>
        </p:nvSpPr>
        <p:spPr>
          <a:xfrm>
            <a:off x="336783" y="3816559"/>
            <a:ext cx="3948385" cy="2008723"/>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5" name="グループ化 4"/>
          <p:cNvGrpSpPr/>
          <p:nvPr/>
        </p:nvGrpSpPr>
        <p:grpSpPr>
          <a:xfrm>
            <a:off x="169068" y="4539187"/>
            <a:ext cx="198178" cy="281733"/>
            <a:chOff x="1417887" y="6988436"/>
            <a:chExt cx="198178" cy="281733"/>
          </a:xfrm>
        </p:grpSpPr>
        <p:sp>
          <p:nvSpPr>
            <p:cNvPr id="100" name="円/楕円 99"/>
            <p:cNvSpPr/>
            <p:nvPr/>
          </p:nvSpPr>
          <p:spPr>
            <a:xfrm flipV="1">
              <a:off x="1417887" y="7049230"/>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01" name="コンテンツ プレースホルダー 2"/>
            <p:cNvSpPr txBox="1">
              <a:spLocks/>
            </p:cNvSpPr>
            <p:nvPr/>
          </p:nvSpPr>
          <p:spPr>
            <a:xfrm>
              <a:off x="1461452" y="6988436"/>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grpSp>
        <p:nvGrpSpPr>
          <p:cNvPr id="114" name="グループ化 113"/>
          <p:cNvGrpSpPr/>
          <p:nvPr/>
        </p:nvGrpSpPr>
        <p:grpSpPr>
          <a:xfrm>
            <a:off x="4635496" y="3308174"/>
            <a:ext cx="198178" cy="281733"/>
            <a:chOff x="1417887" y="6988436"/>
            <a:chExt cx="198178" cy="281733"/>
          </a:xfrm>
        </p:grpSpPr>
        <p:sp>
          <p:nvSpPr>
            <p:cNvPr id="115" name="円/楕円 114"/>
            <p:cNvSpPr/>
            <p:nvPr/>
          </p:nvSpPr>
          <p:spPr>
            <a:xfrm flipV="1">
              <a:off x="1417887" y="7049230"/>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16" name="コンテンツ プレースホルダー 2"/>
            <p:cNvSpPr txBox="1">
              <a:spLocks/>
            </p:cNvSpPr>
            <p:nvPr/>
          </p:nvSpPr>
          <p:spPr>
            <a:xfrm>
              <a:off x="1461452" y="6988436"/>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grpSp>
        <p:nvGrpSpPr>
          <p:cNvPr id="117" name="グループ化 116"/>
          <p:cNvGrpSpPr/>
          <p:nvPr/>
        </p:nvGrpSpPr>
        <p:grpSpPr>
          <a:xfrm>
            <a:off x="4635496" y="5975989"/>
            <a:ext cx="198178" cy="281733"/>
            <a:chOff x="1417887" y="7452032"/>
            <a:chExt cx="198178" cy="281733"/>
          </a:xfrm>
        </p:grpSpPr>
        <p:sp>
          <p:nvSpPr>
            <p:cNvPr id="118" name="円/楕円 117"/>
            <p:cNvSpPr/>
            <p:nvPr/>
          </p:nvSpPr>
          <p:spPr>
            <a:xfrm flipV="1">
              <a:off x="1417887" y="751282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19" name="コンテンツ プレースホルダー 2"/>
            <p:cNvSpPr txBox="1">
              <a:spLocks/>
            </p:cNvSpPr>
            <p:nvPr/>
          </p:nvSpPr>
          <p:spPr>
            <a:xfrm>
              <a:off x="1461452" y="745203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grpSp>
        <p:nvGrpSpPr>
          <p:cNvPr id="58" name="グループ化 57"/>
          <p:cNvGrpSpPr/>
          <p:nvPr/>
        </p:nvGrpSpPr>
        <p:grpSpPr>
          <a:xfrm>
            <a:off x="4607888" y="2290000"/>
            <a:ext cx="229757" cy="308876"/>
            <a:chOff x="4707498" y="3412377"/>
            <a:chExt cx="198178" cy="281733"/>
          </a:xfrm>
        </p:grpSpPr>
        <p:sp>
          <p:nvSpPr>
            <p:cNvPr id="59" name="円/楕円 58"/>
            <p:cNvSpPr/>
            <p:nvPr/>
          </p:nvSpPr>
          <p:spPr>
            <a:xfrm flipV="1">
              <a:off x="4707498" y="347212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0" name="コンテンツ プレースホルダー 2"/>
            <p:cNvSpPr txBox="1">
              <a:spLocks/>
            </p:cNvSpPr>
            <p:nvPr/>
          </p:nvSpPr>
          <p:spPr>
            <a:xfrm>
              <a:off x="4750140" y="341237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61" name="グループ化 60"/>
          <p:cNvGrpSpPr/>
          <p:nvPr/>
        </p:nvGrpSpPr>
        <p:grpSpPr>
          <a:xfrm>
            <a:off x="4607888" y="1618065"/>
            <a:ext cx="225786" cy="310288"/>
            <a:chOff x="4707498" y="2767507"/>
            <a:chExt cx="198178" cy="281733"/>
          </a:xfrm>
        </p:grpSpPr>
        <p:sp>
          <p:nvSpPr>
            <p:cNvPr id="62" name="円/楕円 61"/>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3"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64" name="グループ化 63"/>
          <p:cNvGrpSpPr/>
          <p:nvPr/>
        </p:nvGrpSpPr>
        <p:grpSpPr>
          <a:xfrm>
            <a:off x="337924" y="4100326"/>
            <a:ext cx="198178" cy="281733"/>
            <a:chOff x="4707498" y="3412377"/>
            <a:chExt cx="198178" cy="281733"/>
          </a:xfrm>
        </p:grpSpPr>
        <p:sp>
          <p:nvSpPr>
            <p:cNvPr id="65" name="円/楕円 64"/>
            <p:cNvSpPr/>
            <p:nvPr/>
          </p:nvSpPr>
          <p:spPr>
            <a:xfrm flipV="1">
              <a:off x="4707498" y="347212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6" name="コンテンツ プレースホルダー 2"/>
            <p:cNvSpPr txBox="1">
              <a:spLocks/>
            </p:cNvSpPr>
            <p:nvPr/>
          </p:nvSpPr>
          <p:spPr>
            <a:xfrm>
              <a:off x="4750140" y="341237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67" name="グループ化 66"/>
          <p:cNvGrpSpPr/>
          <p:nvPr/>
        </p:nvGrpSpPr>
        <p:grpSpPr>
          <a:xfrm>
            <a:off x="324604" y="3279490"/>
            <a:ext cx="198178" cy="281733"/>
            <a:chOff x="4707498" y="2767507"/>
            <a:chExt cx="198178" cy="281733"/>
          </a:xfrm>
        </p:grpSpPr>
        <p:sp>
          <p:nvSpPr>
            <p:cNvPr id="68" name="円/楕円 67"/>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9"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57" name="グループ化 56"/>
          <p:cNvGrpSpPr/>
          <p:nvPr/>
        </p:nvGrpSpPr>
        <p:grpSpPr>
          <a:xfrm>
            <a:off x="169068" y="4833232"/>
            <a:ext cx="198178" cy="281733"/>
            <a:chOff x="1417887" y="7452032"/>
            <a:chExt cx="198178" cy="281733"/>
          </a:xfrm>
        </p:grpSpPr>
        <p:sp>
          <p:nvSpPr>
            <p:cNvPr id="70" name="円/楕円 102"/>
            <p:cNvSpPr/>
            <p:nvPr/>
          </p:nvSpPr>
          <p:spPr>
            <a:xfrm flipV="1">
              <a:off x="1417887" y="751282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1" name="コンテンツ プレースホルダー 2"/>
            <p:cNvSpPr txBox="1">
              <a:spLocks/>
            </p:cNvSpPr>
            <p:nvPr/>
          </p:nvSpPr>
          <p:spPr>
            <a:xfrm>
              <a:off x="1461452" y="745203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spTree>
    <p:extLst>
      <p:ext uri="{BB962C8B-B14F-4D97-AF65-F5344CB8AC3E}">
        <p14:creationId xmlns:p14="http://schemas.microsoft.com/office/powerpoint/2010/main" val="22232400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rotWithShape="1">
          <a:blip r:embed="rId3"/>
          <a:srcRect r="1721"/>
          <a:stretch/>
        </p:blipFill>
        <p:spPr>
          <a:xfrm>
            <a:off x="270144" y="6098903"/>
            <a:ext cx="4157477" cy="3530425"/>
          </a:xfrm>
          <a:prstGeom prst="rect">
            <a:avLst/>
          </a:prstGeom>
        </p:spPr>
      </p:pic>
      <p:pic>
        <p:nvPicPr>
          <p:cNvPr id="6" name="図 5"/>
          <p:cNvPicPr>
            <a:picLocks noChangeAspect="1"/>
          </p:cNvPicPr>
          <p:nvPr/>
        </p:nvPicPr>
        <p:blipFill rotWithShape="1">
          <a:blip r:embed="rId4"/>
          <a:srcRect r="862"/>
          <a:stretch/>
        </p:blipFill>
        <p:spPr>
          <a:xfrm>
            <a:off x="241576" y="1499073"/>
            <a:ext cx="4222140" cy="4616205"/>
          </a:xfrm>
          <a:prstGeom prst="rect">
            <a:avLst/>
          </a:prstGeom>
        </p:spPr>
      </p:pic>
      <p:sp>
        <p:nvSpPr>
          <p:cNvPr id="11" name="テキスト プレースホルダー 10"/>
          <p:cNvSpPr>
            <a:spLocks noGrp="1"/>
          </p:cNvSpPr>
          <p:nvPr>
            <p:ph type="body" sz="quarter" idx="10"/>
          </p:nvPr>
        </p:nvSpPr>
        <p:spPr/>
        <p:txBody>
          <a:bodyPr>
            <a:normAutofit fontScale="85000" lnSpcReduction="20000"/>
          </a:bodyPr>
          <a:lstStyle/>
          <a:p>
            <a:r>
              <a:rPr lang="en-US" altLang="ja-JP" dirty="0"/>
              <a:t>2.</a:t>
            </a:r>
            <a:r>
              <a:rPr lang="ja-JP" altLang="en-US" dirty="0"/>
              <a:t> 操作説明</a:t>
            </a:r>
            <a:endParaRPr lang="en-US" altLang="ja-JP" dirty="0"/>
          </a:p>
          <a:p>
            <a:r>
              <a:rPr lang="ja-JP" altLang="en-US" dirty="0"/>
              <a:t>　 </a:t>
            </a:r>
            <a:r>
              <a:rPr lang="en-US" altLang="ja-JP" dirty="0"/>
              <a:t>2-3.</a:t>
            </a:r>
            <a:r>
              <a:rPr lang="ja-JP" altLang="en-US" dirty="0"/>
              <a:t> 受給資格認定の申請をする</a:t>
            </a:r>
            <a:endParaRPr lang="en-US" altLang="ja-JP" dirty="0"/>
          </a:p>
        </p:txBody>
      </p:sp>
      <p:sp>
        <p:nvSpPr>
          <p:cNvPr id="34" name="正方形/長方形 33"/>
          <p:cNvSpPr/>
          <p:nvPr/>
        </p:nvSpPr>
        <p:spPr>
          <a:xfrm>
            <a:off x="236218" y="839661"/>
            <a:ext cx="6551929"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5</a:t>
            </a:r>
            <a:r>
              <a:rPr lang="en-US" altLang="ja-JP"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認定申請登録確認画面</a:t>
            </a:r>
          </a:p>
        </p:txBody>
      </p:sp>
      <p:sp>
        <p:nvSpPr>
          <p:cNvPr id="18" name="正方形/長方形 17"/>
          <p:cNvSpPr/>
          <p:nvPr/>
        </p:nvSpPr>
        <p:spPr>
          <a:xfrm>
            <a:off x="4671149" y="1499074"/>
            <a:ext cx="2124075" cy="2587634"/>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82563" indent="-182563"/>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生徒情報、学校情報、保護者等情報</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が表示されるので、正しい</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ことを確認します。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内容を確認し、チェックします。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「本内容で申請する」ボタンをクリック</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します</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p:cNvSpPr/>
          <p:nvPr/>
        </p:nvSpPr>
        <p:spPr>
          <a:xfrm>
            <a:off x="560592" y="6759680"/>
            <a:ext cx="200952" cy="220895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p:nvSpPr>
        <p:spPr>
          <a:xfrm>
            <a:off x="1860927" y="9142669"/>
            <a:ext cx="1031571" cy="33246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p:nvSpPr>
        <p:spPr>
          <a:xfrm>
            <a:off x="4671149" y="4410405"/>
            <a:ext cx="2124000" cy="2517078"/>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77800" indent="-177800"/>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メールアドレス、個人番号についての確認事項は、それぞれの情報を入力した場合のみ表示されます。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77800" indent="-177800"/>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77800" indent="-177800"/>
            <a:r>
              <a:rPr lang="ja-JP" altLang="en-US" sz="1400" dirty="0">
                <a:latin typeface="Meiryo UI" panose="020B0604030504040204" pitchFamily="50" charset="-128"/>
                <a:ea typeface="Meiryo UI" panose="020B0604030504040204" pitchFamily="50" charset="-128"/>
                <a:cs typeface="Meiryo UI" panose="020B0604030504040204" pitchFamily="50" charset="-128"/>
              </a:rPr>
              <a:t>　 前の画面の入力内容を修正する場合、「認定申請登録</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保護者等情報</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に戻る」ボタンをクリックします</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77800" indent="-177800"/>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正方形/長方形 34"/>
          <p:cNvSpPr/>
          <p:nvPr/>
        </p:nvSpPr>
        <p:spPr>
          <a:xfrm>
            <a:off x="392144" y="9230584"/>
            <a:ext cx="1237570" cy="292816"/>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角丸四角形 21"/>
          <p:cNvSpPr/>
          <p:nvPr/>
        </p:nvSpPr>
        <p:spPr>
          <a:xfrm>
            <a:off x="4820504" y="1371229"/>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角丸四角形 22"/>
          <p:cNvSpPr/>
          <p:nvPr/>
        </p:nvSpPr>
        <p:spPr>
          <a:xfrm>
            <a:off x="4820504" y="4282560"/>
            <a:ext cx="700406" cy="255689"/>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フローチャート: せん孔テープ 1"/>
          <p:cNvSpPr/>
          <p:nvPr/>
        </p:nvSpPr>
        <p:spPr>
          <a:xfrm>
            <a:off x="152230" y="5927512"/>
            <a:ext cx="4437553" cy="247515"/>
          </a:xfrm>
          <a:prstGeom prst="flowChartPunchedTape">
            <a:avLst/>
          </a:prstGeom>
          <a:solidFill>
            <a:schemeClr val="accent1"/>
          </a:solidFill>
          <a:ln>
            <a:solidFill>
              <a:schemeClr val="accent1">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5" name="グループ化 4"/>
          <p:cNvGrpSpPr/>
          <p:nvPr/>
        </p:nvGrpSpPr>
        <p:grpSpPr>
          <a:xfrm>
            <a:off x="4707498" y="3196477"/>
            <a:ext cx="198178" cy="281733"/>
            <a:chOff x="4707498" y="3412377"/>
            <a:chExt cx="198178" cy="281733"/>
          </a:xfrm>
        </p:grpSpPr>
        <p:sp>
          <p:nvSpPr>
            <p:cNvPr id="64" name="円/楕円 63"/>
            <p:cNvSpPr/>
            <p:nvPr/>
          </p:nvSpPr>
          <p:spPr>
            <a:xfrm flipV="1">
              <a:off x="4707498" y="347212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5" name="コンテンツ プレースホルダー 2"/>
            <p:cNvSpPr txBox="1">
              <a:spLocks/>
            </p:cNvSpPr>
            <p:nvPr/>
          </p:nvSpPr>
          <p:spPr>
            <a:xfrm>
              <a:off x="4750140" y="341237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3</a:t>
              </a:r>
              <a:endParaRPr lang="ja-JP" altLang="en-US" sz="1400" dirty="0">
                <a:solidFill>
                  <a:schemeClr val="bg1"/>
                </a:solidFill>
              </a:endParaRPr>
            </a:p>
          </p:txBody>
        </p:sp>
      </p:grpSp>
      <p:grpSp>
        <p:nvGrpSpPr>
          <p:cNvPr id="66" name="グループ化 65"/>
          <p:cNvGrpSpPr/>
          <p:nvPr/>
        </p:nvGrpSpPr>
        <p:grpSpPr>
          <a:xfrm>
            <a:off x="268398" y="8898382"/>
            <a:ext cx="198178" cy="281733"/>
            <a:chOff x="1417887" y="6988436"/>
            <a:chExt cx="198178" cy="281733"/>
          </a:xfrm>
        </p:grpSpPr>
        <p:sp>
          <p:nvSpPr>
            <p:cNvPr id="67" name="円/楕円 66"/>
            <p:cNvSpPr/>
            <p:nvPr/>
          </p:nvSpPr>
          <p:spPr>
            <a:xfrm flipV="1">
              <a:off x="1417887" y="7049230"/>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8" name="コンテンツ プレースホルダー 2"/>
            <p:cNvSpPr txBox="1">
              <a:spLocks/>
            </p:cNvSpPr>
            <p:nvPr/>
          </p:nvSpPr>
          <p:spPr>
            <a:xfrm>
              <a:off x="1461452" y="6988436"/>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grpSp>
        <p:nvGrpSpPr>
          <p:cNvPr id="4" name="グループ化 3"/>
          <p:cNvGrpSpPr/>
          <p:nvPr/>
        </p:nvGrpSpPr>
        <p:grpSpPr>
          <a:xfrm>
            <a:off x="4707498" y="2564307"/>
            <a:ext cx="198178" cy="281733"/>
            <a:chOff x="4707498" y="2767507"/>
            <a:chExt cx="198178" cy="281733"/>
          </a:xfrm>
        </p:grpSpPr>
        <p:sp>
          <p:nvSpPr>
            <p:cNvPr id="73" name="円/楕円 72"/>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4"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3" name="グループ化 2"/>
          <p:cNvGrpSpPr/>
          <p:nvPr/>
        </p:nvGrpSpPr>
        <p:grpSpPr>
          <a:xfrm>
            <a:off x="4707498" y="1706457"/>
            <a:ext cx="198178" cy="281733"/>
            <a:chOff x="4707498" y="1706457"/>
            <a:chExt cx="198178" cy="281733"/>
          </a:xfrm>
        </p:grpSpPr>
        <p:sp>
          <p:nvSpPr>
            <p:cNvPr id="79" name="円/楕円 78"/>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80"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81" name="グループ化 80"/>
          <p:cNvGrpSpPr/>
          <p:nvPr/>
        </p:nvGrpSpPr>
        <p:grpSpPr>
          <a:xfrm>
            <a:off x="4707498" y="4630469"/>
            <a:ext cx="198178" cy="281733"/>
            <a:chOff x="1417887" y="6988436"/>
            <a:chExt cx="198178" cy="281733"/>
          </a:xfrm>
        </p:grpSpPr>
        <p:sp>
          <p:nvSpPr>
            <p:cNvPr id="82" name="円/楕円 81"/>
            <p:cNvSpPr/>
            <p:nvPr/>
          </p:nvSpPr>
          <p:spPr>
            <a:xfrm flipV="1">
              <a:off x="1417887" y="7049230"/>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83" name="コンテンツ プレースホルダー 2"/>
            <p:cNvSpPr txBox="1">
              <a:spLocks/>
            </p:cNvSpPr>
            <p:nvPr/>
          </p:nvSpPr>
          <p:spPr>
            <a:xfrm>
              <a:off x="1461452" y="6988436"/>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sp>
        <p:nvSpPr>
          <p:cNvPr id="25" name="正方形/長方形 24"/>
          <p:cNvSpPr/>
          <p:nvPr/>
        </p:nvSpPr>
        <p:spPr>
          <a:xfrm>
            <a:off x="512896" y="3102651"/>
            <a:ext cx="3816479" cy="2866592"/>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42" name="グループ化 41"/>
          <p:cNvGrpSpPr/>
          <p:nvPr/>
        </p:nvGrpSpPr>
        <p:grpSpPr>
          <a:xfrm>
            <a:off x="1629714" y="8912584"/>
            <a:ext cx="198178" cy="281733"/>
            <a:chOff x="4707498" y="3412377"/>
            <a:chExt cx="198178" cy="281733"/>
          </a:xfrm>
        </p:grpSpPr>
        <p:sp>
          <p:nvSpPr>
            <p:cNvPr id="43" name="円/楕円 42"/>
            <p:cNvSpPr/>
            <p:nvPr/>
          </p:nvSpPr>
          <p:spPr>
            <a:xfrm flipV="1">
              <a:off x="4707498" y="347212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4" name="コンテンツ プレースホルダー 2"/>
            <p:cNvSpPr txBox="1">
              <a:spLocks/>
            </p:cNvSpPr>
            <p:nvPr/>
          </p:nvSpPr>
          <p:spPr>
            <a:xfrm>
              <a:off x="4750140" y="341237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3</a:t>
              </a:r>
              <a:endParaRPr lang="ja-JP" altLang="en-US" sz="1400" dirty="0">
                <a:solidFill>
                  <a:schemeClr val="bg1"/>
                </a:solidFill>
              </a:endParaRPr>
            </a:p>
          </p:txBody>
        </p:sp>
      </p:grpSp>
      <p:grpSp>
        <p:nvGrpSpPr>
          <p:cNvPr id="45" name="グループ化 44"/>
          <p:cNvGrpSpPr/>
          <p:nvPr/>
        </p:nvGrpSpPr>
        <p:grpSpPr>
          <a:xfrm>
            <a:off x="335910" y="6542118"/>
            <a:ext cx="198178" cy="281733"/>
            <a:chOff x="4707498" y="2767507"/>
            <a:chExt cx="198178" cy="281733"/>
          </a:xfrm>
        </p:grpSpPr>
        <p:sp>
          <p:nvSpPr>
            <p:cNvPr id="46" name="円/楕円 45"/>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7"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48" name="グループ化 47"/>
          <p:cNvGrpSpPr/>
          <p:nvPr/>
        </p:nvGrpSpPr>
        <p:grpSpPr>
          <a:xfrm>
            <a:off x="392357" y="2792426"/>
            <a:ext cx="198178" cy="281733"/>
            <a:chOff x="4707498" y="1706457"/>
            <a:chExt cx="198178" cy="281733"/>
          </a:xfrm>
        </p:grpSpPr>
        <p:sp>
          <p:nvSpPr>
            <p:cNvPr id="49" name="円/楕円 48"/>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50"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sp>
        <p:nvSpPr>
          <p:cNvPr id="40" name="正方形/長方形 39"/>
          <p:cNvSpPr/>
          <p:nvPr/>
        </p:nvSpPr>
        <p:spPr>
          <a:xfrm>
            <a:off x="434785" y="7241347"/>
            <a:ext cx="3992835" cy="996145"/>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41" name="グループ化 40"/>
          <p:cNvGrpSpPr/>
          <p:nvPr/>
        </p:nvGrpSpPr>
        <p:grpSpPr>
          <a:xfrm>
            <a:off x="311040" y="6909146"/>
            <a:ext cx="198178" cy="281733"/>
            <a:chOff x="1417887" y="6988436"/>
            <a:chExt cx="198178" cy="281733"/>
          </a:xfrm>
        </p:grpSpPr>
        <p:sp>
          <p:nvSpPr>
            <p:cNvPr id="51" name="円/楕円 66"/>
            <p:cNvSpPr/>
            <p:nvPr/>
          </p:nvSpPr>
          <p:spPr>
            <a:xfrm flipV="1">
              <a:off x="1417887" y="7049230"/>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52" name="コンテンツ プレースホルダー 2"/>
            <p:cNvSpPr txBox="1">
              <a:spLocks/>
            </p:cNvSpPr>
            <p:nvPr/>
          </p:nvSpPr>
          <p:spPr>
            <a:xfrm>
              <a:off x="1461452" y="6988436"/>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grpSp>
        <p:nvGrpSpPr>
          <p:cNvPr id="53" name="グループ化 52"/>
          <p:cNvGrpSpPr/>
          <p:nvPr/>
        </p:nvGrpSpPr>
        <p:grpSpPr>
          <a:xfrm>
            <a:off x="4715517" y="5673212"/>
            <a:ext cx="198178" cy="281733"/>
            <a:chOff x="1417887" y="6988436"/>
            <a:chExt cx="198178" cy="281733"/>
          </a:xfrm>
        </p:grpSpPr>
        <p:sp>
          <p:nvSpPr>
            <p:cNvPr id="54" name="円/楕円 81"/>
            <p:cNvSpPr/>
            <p:nvPr/>
          </p:nvSpPr>
          <p:spPr>
            <a:xfrm flipV="1">
              <a:off x="1417887" y="7049230"/>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55" name="コンテンツ プレースホルダー 2"/>
            <p:cNvSpPr txBox="1">
              <a:spLocks/>
            </p:cNvSpPr>
            <p:nvPr/>
          </p:nvSpPr>
          <p:spPr>
            <a:xfrm>
              <a:off x="1461452" y="6988436"/>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sp>
        <p:nvSpPr>
          <p:cNvPr id="56" name="正方形/長方形 55"/>
          <p:cNvSpPr/>
          <p:nvPr/>
        </p:nvSpPr>
        <p:spPr>
          <a:xfrm>
            <a:off x="5598083" y="3960395"/>
            <a:ext cx="1197066" cy="252000"/>
          </a:xfrm>
          <a:prstGeom prst="rect">
            <a:avLst/>
          </a:prstGeom>
          <a:solidFill>
            <a:schemeClr val="bg1"/>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300" b="1" dirty="0" smtClean="0">
                <a:solidFill>
                  <a:schemeClr val="tx1"/>
                </a:solidFill>
                <a:latin typeface="Meiryo UI" panose="020B0604030504040204" pitchFamily="50" charset="-128"/>
                <a:ea typeface="Meiryo UI" panose="020B0604030504040204" pitchFamily="50" charset="-128"/>
              </a:rPr>
              <a:t>12</a:t>
            </a:r>
            <a:r>
              <a:rPr lang="ja-JP" altLang="en-US" sz="1300" b="1" dirty="0" smtClean="0">
                <a:solidFill>
                  <a:schemeClr val="tx1"/>
                </a:solidFill>
                <a:latin typeface="Meiryo UI" panose="020B0604030504040204" pitchFamily="50" charset="-128"/>
                <a:ea typeface="Meiryo UI" panose="020B0604030504040204" pitchFamily="50" charset="-128"/>
              </a:rPr>
              <a:t>ページ</a:t>
            </a:r>
            <a:r>
              <a:rPr lang="ja-JP" altLang="en-US" sz="1300" b="1" dirty="0">
                <a:solidFill>
                  <a:schemeClr val="tx1"/>
                </a:solidFill>
                <a:latin typeface="Meiryo UI" panose="020B0604030504040204" pitchFamily="50" charset="-128"/>
                <a:ea typeface="Meiryo UI" panose="020B0604030504040204" pitchFamily="50" charset="-128"/>
              </a:rPr>
              <a:t>へ</a:t>
            </a:r>
            <a:endParaRPr kumimoji="1" lang="ja-JP" altLang="en-US" sz="13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99132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261271" y="1510106"/>
            <a:ext cx="4240402" cy="2952955"/>
          </a:xfrm>
          <a:prstGeom prst="rect">
            <a:avLst/>
          </a:prstGeom>
        </p:spPr>
      </p:pic>
      <p:sp>
        <p:nvSpPr>
          <p:cNvPr id="11" name="テキスト プレースホルダー 10"/>
          <p:cNvSpPr>
            <a:spLocks noGrp="1"/>
          </p:cNvSpPr>
          <p:nvPr>
            <p:ph type="body" sz="quarter" idx="10"/>
          </p:nvPr>
        </p:nvSpPr>
        <p:spPr/>
        <p:txBody>
          <a:bodyPr>
            <a:normAutofit fontScale="85000" lnSpcReduction="20000"/>
          </a:bodyPr>
          <a:lstStyle/>
          <a:p>
            <a:r>
              <a:rPr lang="en-US" altLang="ja-JP" dirty="0"/>
              <a:t>2.</a:t>
            </a:r>
            <a:r>
              <a:rPr lang="ja-JP" altLang="en-US" dirty="0"/>
              <a:t> 操作説明</a:t>
            </a:r>
            <a:endParaRPr lang="en-US" altLang="ja-JP" dirty="0"/>
          </a:p>
          <a:p>
            <a:r>
              <a:rPr lang="ja-JP" altLang="en-US" dirty="0"/>
              <a:t>　 </a:t>
            </a:r>
            <a:r>
              <a:rPr lang="en-US" altLang="ja-JP" dirty="0"/>
              <a:t>2-3.</a:t>
            </a:r>
            <a:r>
              <a:rPr lang="ja-JP" altLang="en-US" dirty="0"/>
              <a:t> 受給資格認定の申請をする</a:t>
            </a:r>
          </a:p>
        </p:txBody>
      </p:sp>
      <p:sp>
        <p:nvSpPr>
          <p:cNvPr id="34" name="正方形/長方形 33"/>
          <p:cNvSpPr/>
          <p:nvPr/>
        </p:nvSpPr>
        <p:spPr>
          <a:xfrm>
            <a:off x="236219" y="839661"/>
            <a:ext cx="6540237"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6</a:t>
            </a:r>
            <a:r>
              <a:rPr lang="en-US" altLang="ja-JP"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認定申請登録結果画面</a:t>
            </a:r>
          </a:p>
        </p:txBody>
      </p:sp>
      <p:sp>
        <p:nvSpPr>
          <p:cNvPr id="13" name="正方形/長方形 12"/>
          <p:cNvSpPr/>
          <p:nvPr/>
        </p:nvSpPr>
        <p:spPr>
          <a:xfrm>
            <a:off x="4652382" y="1499075"/>
            <a:ext cx="2124075" cy="1468552"/>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82563" indent="-182563"/>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申請の登録結果が表示されます。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以上で受給資格認定申請は完了です。審査が完了するのをお待ちください。</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p:cNvSpPr/>
          <p:nvPr/>
        </p:nvSpPr>
        <p:spPr>
          <a:xfrm>
            <a:off x="260239" y="1499075"/>
            <a:ext cx="4212355" cy="2914807"/>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角丸四角形 19"/>
          <p:cNvSpPr/>
          <p:nvPr/>
        </p:nvSpPr>
        <p:spPr>
          <a:xfrm>
            <a:off x="4820504" y="1354171"/>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3" name="グループ化 22"/>
          <p:cNvGrpSpPr/>
          <p:nvPr/>
        </p:nvGrpSpPr>
        <p:grpSpPr>
          <a:xfrm>
            <a:off x="4694051" y="1673586"/>
            <a:ext cx="198178" cy="281733"/>
            <a:chOff x="4707498" y="1706457"/>
            <a:chExt cx="198178" cy="281733"/>
          </a:xfrm>
        </p:grpSpPr>
        <p:sp>
          <p:nvSpPr>
            <p:cNvPr id="24" name="円/楕円 23"/>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25"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28" name="グループ化 27"/>
          <p:cNvGrpSpPr/>
          <p:nvPr/>
        </p:nvGrpSpPr>
        <p:grpSpPr>
          <a:xfrm>
            <a:off x="341557" y="1852626"/>
            <a:ext cx="198178" cy="281733"/>
            <a:chOff x="4707498" y="1706457"/>
            <a:chExt cx="198178" cy="281733"/>
          </a:xfrm>
        </p:grpSpPr>
        <p:sp>
          <p:nvSpPr>
            <p:cNvPr id="29" name="円/楕円 28"/>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30"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sp>
        <p:nvSpPr>
          <p:cNvPr id="16" name="正方形/長方形 15"/>
          <p:cNvSpPr/>
          <p:nvPr/>
        </p:nvSpPr>
        <p:spPr>
          <a:xfrm>
            <a:off x="4652381" y="3247440"/>
            <a:ext cx="2124075" cy="3766189"/>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審査</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が完了すると、</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学校</a:t>
            </a:r>
            <a:endPar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から</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通知が届きます。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メールアドレス</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を登録</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した</a:t>
            </a:r>
            <a:endPar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場合</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は、審査完了を</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お知</a:t>
            </a:r>
            <a:endPar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err="1"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らせ</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するメールも届きます</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latinLnBrk="1"/>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メールは、「</a:t>
            </a:r>
            <a:r>
              <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e-</a:t>
            </a:r>
            <a:r>
              <a:rPr lang="en-US" altLang="ja-JP" sz="1400" dirty="0" err="1"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shien</a:t>
            </a:r>
            <a:r>
              <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a:p>
            <a:pPr marL="87313" latinLnBrk="1"/>
            <a:r>
              <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mext.go.jp</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」から送信さ</a:t>
            </a:r>
            <a:endPar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latinLnBrk="1"/>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れます。</a:t>
            </a:r>
            <a:r>
              <a:rPr lang="ja-JP" altLang="en-US" sz="1400" u="sng"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受信拒否設定等</a:t>
            </a:r>
            <a:endParaRPr lang="en-US" altLang="ja-JP" sz="1400" u="sng"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latinLnBrk="1"/>
            <a:r>
              <a:rPr lang="en-US" altLang="ja-JP" sz="140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u="sng"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に問題がないかご確認</a:t>
            </a:r>
            <a:r>
              <a:rPr lang="ja-JP" altLang="en-US" sz="1400" u="sng" dirty="0" err="1"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くだ</a:t>
            </a:r>
            <a:endParaRPr lang="en-US" altLang="ja-JP" sz="1400" u="sng"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latinLnBrk="1"/>
            <a:r>
              <a:rPr lang="en-US" altLang="ja-JP" sz="140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u="sng"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さい</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送信元</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が異なるメール</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が</a:t>
            </a:r>
            <a:endPar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届いた場合、不審メール</a:t>
            </a:r>
            <a:endPar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の可能性があります。</a:t>
            </a:r>
            <a:endPar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判断</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に迷う場合</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は学校に</a:t>
            </a:r>
            <a:endPar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7313"/>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問い合わせてください。</a:t>
            </a:r>
            <a:endPar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角丸四角形 16"/>
          <p:cNvSpPr/>
          <p:nvPr/>
        </p:nvSpPr>
        <p:spPr>
          <a:xfrm>
            <a:off x="4816452" y="3147001"/>
            <a:ext cx="700406" cy="255689"/>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8" name="図 17"/>
          <p:cNvPicPr>
            <a:picLocks noChangeAspect="1"/>
          </p:cNvPicPr>
          <p:nvPr/>
        </p:nvPicPr>
        <p:blipFill rotWithShape="1">
          <a:blip r:embed="rId4">
            <a:extLst>
              <a:ext uri="{28A0092B-C50C-407E-A947-70E740481C1C}">
                <a14:useLocalDpi xmlns:a14="http://schemas.microsoft.com/office/drawing/2010/main" val="0"/>
              </a:ext>
            </a:extLst>
          </a:blip>
          <a:srcRect t="54458"/>
          <a:stretch/>
        </p:blipFill>
        <p:spPr>
          <a:xfrm>
            <a:off x="236219" y="8006080"/>
            <a:ext cx="4166750" cy="1206056"/>
          </a:xfrm>
          <a:prstGeom prst="rect">
            <a:avLst/>
          </a:prstGeom>
        </p:spPr>
      </p:pic>
      <p:sp>
        <p:nvSpPr>
          <p:cNvPr id="19" name="正方形/長方形 18"/>
          <p:cNvSpPr/>
          <p:nvPr/>
        </p:nvSpPr>
        <p:spPr>
          <a:xfrm>
            <a:off x="236219" y="7448693"/>
            <a:ext cx="6551930"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7.</a:t>
            </a:r>
            <a:r>
              <a:rPr lang="ja-JP" altLang="en-US"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ポータル画面</a:t>
            </a:r>
          </a:p>
        </p:txBody>
      </p:sp>
      <p:sp>
        <p:nvSpPr>
          <p:cNvPr id="22" name="正方形/長方形 21"/>
          <p:cNvSpPr/>
          <p:nvPr/>
        </p:nvSpPr>
        <p:spPr>
          <a:xfrm>
            <a:off x="4664074" y="8075235"/>
            <a:ext cx="2124075" cy="1194164"/>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82563" indent="-182563"/>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審査状況、審査結果、申請内容を確認する場合は、「表示</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」ボタンをクリックします。</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正方形/長方形 25"/>
          <p:cNvSpPr/>
          <p:nvPr/>
        </p:nvSpPr>
        <p:spPr>
          <a:xfrm>
            <a:off x="3484194" y="8952547"/>
            <a:ext cx="705033" cy="24746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角丸四角形 26"/>
          <p:cNvSpPr/>
          <p:nvPr/>
        </p:nvSpPr>
        <p:spPr>
          <a:xfrm>
            <a:off x="4820504" y="7976483"/>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1" name="グループ化 30"/>
          <p:cNvGrpSpPr/>
          <p:nvPr/>
        </p:nvGrpSpPr>
        <p:grpSpPr>
          <a:xfrm>
            <a:off x="4709331" y="8291324"/>
            <a:ext cx="198178" cy="281733"/>
            <a:chOff x="4707498" y="1706457"/>
            <a:chExt cx="198178" cy="281733"/>
          </a:xfrm>
        </p:grpSpPr>
        <p:sp>
          <p:nvSpPr>
            <p:cNvPr id="32" name="円/楕円 25"/>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33"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35" name="グループ化 34"/>
          <p:cNvGrpSpPr/>
          <p:nvPr/>
        </p:nvGrpSpPr>
        <p:grpSpPr>
          <a:xfrm>
            <a:off x="3314006" y="8706788"/>
            <a:ext cx="198178" cy="281733"/>
            <a:chOff x="4707498" y="1706457"/>
            <a:chExt cx="198178" cy="281733"/>
          </a:xfrm>
        </p:grpSpPr>
        <p:sp>
          <p:nvSpPr>
            <p:cNvPr id="36" name="円/楕円 28"/>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37"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pic>
        <p:nvPicPr>
          <p:cNvPr id="2" name="図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0240" y="4703882"/>
            <a:ext cx="4241434" cy="2057187"/>
          </a:xfrm>
          <a:prstGeom prst="rect">
            <a:avLst/>
          </a:prstGeom>
        </p:spPr>
      </p:pic>
      <p:sp>
        <p:nvSpPr>
          <p:cNvPr id="38" name="正方形/長方形 37"/>
          <p:cNvSpPr/>
          <p:nvPr/>
        </p:nvSpPr>
        <p:spPr>
          <a:xfrm>
            <a:off x="236219" y="4676370"/>
            <a:ext cx="4311397" cy="2145054"/>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39" name="グループ化 38"/>
          <p:cNvGrpSpPr/>
          <p:nvPr/>
        </p:nvGrpSpPr>
        <p:grpSpPr>
          <a:xfrm>
            <a:off x="4694051" y="3441197"/>
            <a:ext cx="198178" cy="281733"/>
            <a:chOff x="1417887" y="6988436"/>
            <a:chExt cx="198178" cy="281733"/>
          </a:xfrm>
        </p:grpSpPr>
        <p:sp>
          <p:nvSpPr>
            <p:cNvPr id="40" name="円/楕円 66"/>
            <p:cNvSpPr/>
            <p:nvPr/>
          </p:nvSpPr>
          <p:spPr>
            <a:xfrm flipV="1">
              <a:off x="1417887" y="7049230"/>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1" name="コンテンツ プレースホルダー 2"/>
            <p:cNvSpPr txBox="1">
              <a:spLocks/>
            </p:cNvSpPr>
            <p:nvPr/>
          </p:nvSpPr>
          <p:spPr>
            <a:xfrm>
              <a:off x="1461452" y="6988436"/>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grpSp>
        <p:nvGrpSpPr>
          <p:cNvPr id="42" name="グループ化 41"/>
          <p:cNvGrpSpPr/>
          <p:nvPr/>
        </p:nvGrpSpPr>
        <p:grpSpPr>
          <a:xfrm>
            <a:off x="4694051" y="4744553"/>
            <a:ext cx="198178" cy="281733"/>
            <a:chOff x="1417887" y="6988436"/>
            <a:chExt cx="198178" cy="281733"/>
          </a:xfrm>
        </p:grpSpPr>
        <p:sp>
          <p:nvSpPr>
            <p:cNvPr id="43" name="円/楕円 66"/>
            <p:cNvSpPr/>
            <p:nvPr/>
          </p:nvSpPr>
          <p:spPr>
            <a:xfrm flipV="1">
              <a:off x="1417887" y="7049230"/>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4" name="コンテンツ プレースホルダー 2"/>
            <p:cNvSpPr txBox="1">
              <a:spLocks/>
            </p:cNvSpPr>
            <p:nvPr/>
          </p:nvSpPr>
          <p:spPr>
            <a:xfrm>
              <a:off x="1461452" y="6988436"/>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sp>
        <p:nvSpPr>
          <p:cNvPr id="45" name="正方形/長方形 44"/>
          <p:cNvSpPr/>
          <p:nvPr/>
        </p:nvSpPr>
        <p:spPr>
          <a:xfrm>
            <a:off x="600487" y="4929820"/>
            <a:ext cx="2032985" cy="96466"/>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46" name="グループ化 45"/>
          <p:cNvGrpSpPr/>
          <p:nvPr/>
        </p:nvGrpSpPr>
        <p:grpSpPr>
          <a:xfrm>
            <a:off x="373289" y="4759418"/>
            <a:ext cx="198178" cy="281733"/>
            <a:chOff x="1417887" y="6988436"/>
            <a:chExt cx="198178" cy="281733"/>
          </a:xfrm>
        </p:grpSpPr>
        <p:sp>
          <p:nvSpPr>
            <p:cNvPr id="47" name="円/楕円 66"/>
            <p:cNvSpPr/>
            <p:nvPr/>
          </p:nvSpPr>
          <p:spPr>
            <a:xfrm flipV="1">
              <a:off x="1417887" y="7049230"/>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8" name="コンテンツ プレースホルダー 2"/>
            <p:cNvSpPr txBox="1">
              <a:spLocks/>
            </p:cNvSpPr>
            <p:nvPr/>
          </p:nvSpPr>
          <p:spPr>
            <a:xfrm>
              <a:off x="1461452" y="6988436"/>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grpSp>
        <p:nvGrpSpPr>
          <p:cNvPr id="49" name="グループ化 48"/>
          <p:cNvGrpSpPr/>
          <p:nvPr/>
        </p:nvGrpSpPr>
        <p:grpSpPr>
          <a:xfrm>
            <a:off x="125605" y="4486324"/>
            <a:ext cx="198178" cy="281733"/>
            <a:chOff x="1417887" y="6988436"/>
            <a:chExt cx="198178" cy="281733"/>
          </a:xfrm>
        </p:grpSpPr>
        <p:sp>
          <p:nvSpPr>
            <p:cNvPr id="50" name="円/楕円 66"/>
            <p:cNvSpPr/>
            <p:nvPr/>
          </p:nvSpPr>
          <p:spPr>
            <a:xfrm flipV="1">
              <a:off x="1417887" y="7049230"/>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51" name="コンテンツ プレースホルダー 2"/>
            <p:cNvSpPr txBox="1">
              <a:spLocks/>
            </p:cNvSpPr>
            <p:nvPr/>
          </p:nvSpPr>
          <p:spPr>
            <a:xfrm>
              <a:off x="1461452" y="6988436"/>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spTree>
    <p:extLst>
      <p:ext uri="{BB962C8B-B14F-4D97-AF65-F5344CB8AC3E}">
        <p14:creationId xmlns:p14="http://schemas.microsoft.com/office/powerpoint/2010/main" val="3869818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a:srcRect b="954"/>
          <a:stretch/>
        </p:blipFill>
        <p:spPr>
          <a:xfrm>
            <a:off x="253692" y="2083558"/>
            <a:ext cx="4206388" cy="3658179"/>
          </a:xfrm>
          <a:prstGeom prst="rect">
            <a:avLst/>
          </a:prstGeom>
        </p:spPr>
      </p:pic>
      <p:sp>
        <p:nvSpPr>
          <p:cNvPr id="11" name="テキスト プレースホルダー 10"/>
          <p:cNvSpPr>
            <a:spLocks noGrp="1"/>
          </p:cNvSpPr>
          <p:nvPr>
            <p:ph type="body" sz="quarter" idx="10"/>
          </p:nvPr>
        </p:nvSpPr>
        <p:spPr/>
        <p:txBody>
          <a:bodyPr>
            <a:normAutofit fontScale="85000" lnSpcReduction="20000"/>
          </a:bodyPr>
          <a:lstStyle/>
          <a:p>
            <a:r>
              <a:rPr lang="en-US" altLang="ja-JP" dirty="0"/>
              <a:t>2.</a:t>
            </a:r>
            <a:r>
              <a:rPr lang="ja-JP" altLang="en-US" dirty="0"/>
              <a:t> 操作説明</a:t>
            </a:r>
            <a:endParaRPr lang="en-US" altLang="ja-JP" dirty="0"/>
          </a:p>
          <a:p>
            <a:r>
              <a:rPr lang="ja-JP" altLang="en-US" dirty="0"/>
              <a:t>　 </a:t>
            </a:r>
            <a:r>
              <a:rPr lang="en-US" altLang="ja-JP" dirty="0"/>
              <a:t>2-3.</a:t>
            </a:r>
            <a:r>
              <a:rPr lang="ja-JP" altLang="en-US" dirty="0"/>
              <a:t> 受給資格認定の申請をする </a:t>
            </a:r>
          </a:p>
        </p:txBody>
      </p:sp>
      <p:sp>
        <p:nvSpPr>
          <p:cNvPr id="34" name="正方形/長方形 33"/>
          <p:cNvSpPr/>
          <p:nvPr/>
        </p:nvSpPr>
        <p:spPr>
          <a:xfrm>
            <a:off x="185112" y="1482620"/>
            <a:ext cx="6559570"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8</a:t>
            </a:r>
            <a:r>
              <a:rPr lang="en-US" altLang="ja-JP"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認定申請登録</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再開確認</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画面</a:t>
            </a:r>
          </a:p>
        </p:txBody>
      </p:sp>
      <p:sp>
        <p:nvSpPr>
          <p:cNvPr id="36" name="正方形/長方形 35"/>
          <p:cNvSpPr/>
          <p:nvPr/>
        </p:nvSpPr>
        <p:spPr>
          <a:xfrm>
            <a:off x="4625062" y="2084221"/>
            <a:ext cx="2119620" cy="3757779"/>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82563" indent="-182563"/>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保存済みの情報を使って申請を再開するか否かを選択します。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79375">
              <a:buFont typeface="Arial" panose="020B0604020202020204" pitchFamily="34" charset="0"/>
              <a:buChar char="•"/>
            </a:pPr>
            <a:r>
              <a:rPr lang="ja-JP" altLang="en-US" sz="1400" b="1" u="sng"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保存済みの情報を使用して申請を再開する</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場合</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71450" indent="-79375"/>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上部：はい</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71450" indent="-79375"/>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79375">
              <a:buFont typeface="Arial" panose="020B0604020202020204" pitchFamily="34" charset="0"/>
              <a:buChar char="•"/>
            </a:pPr>
            <a:r>
              <a:rPr lang="ja-JP" altLang="en-US" sz="1400" b="1" u="sng"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新しく情報を入力する</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場合</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174625"/>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下部：いいえ</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174625"/>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「受給資格認定申請を行う」ボタンをクリックします。</a:t>
            </a:r>
          </a:p>
        </p:txBody>
      </p:sp>
      <p:sp>
        <p:nvSpPr>
          <p:cNvPr id="37" name="正方形/長方形 36"/>
          <p:cNvSpPr/>
          <p:nvPr/>
        </p:nvSpPr>
        <p:spPr>
          <a:xfrm>
            <a:off x="572468" y="3330674"/>
            <a:ext cx="3575066" cy="170816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正方形/長方形 47"/>
          <p:cNvSpPr/>
          <p:nvPr/>
        </p:nvSpPr>
        <p:spPr>
          <a:xfrm>
            <a:off x="189000" y="774993"/>
            <a:ext cx="6480000" cy="62190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spcBef>
                <a:spcPts val="600"/>
              </a:spcBef>
            </a:pPr>
            <a:r>
              <a:rPr lang="ja-JP" altLang="en-US" sz="14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申請途中で一時保存・中断を行った後に申請を再開する</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場合の手順は以下のとおりです。</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r>
            <a:b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申請中断後にポータル画面から「認定申請」ボタンをクリックすると、以下の</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8</a:t>
            </a:r>
            <a:r>
              <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認定申請登録</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再開確認</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画面」が表示されます。</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4777038" y="1960318"/>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3" name="グループ化 42"/>
          <p:cNvGrpSpPr/>
          <p:nvPr/>
        </p:nvGrpSpPr>
        <p:grpSpPr>
          <a:xfrm>
            <a:off x="4664032" y="2292675"/>
            <a:ext cx="198178" cy="281733"/>
            <a:chOff x="4707498" y="1706457"/>
            <a:chExt cx="198178" cy="281733"/>
          </a:xfrm>
        </p:grpSpPr>
        <p:sp>
          <p:nvSpPr>
            <p:cNvPr id="44" name="円/楕円 43"/>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5"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54" name="グループ化 53"/>
          <p:cNvGrpSpPr/>
          <p:nvPr/>
        </p:nvGrpSpPr>
        <p:grpSpPr>
          <a:xfrm>
            <a:off x="323491" y="3289744"/>
            <a:ext cx="198178" cy="281733"/>
            <a:chOff x="4707498" y="1706457"/>
            <a:chExt cx="198178" cy="281733"/>
          </a:xfrm>
        </p:grpSpPr>
        <p:sp>
          <p:nvSpPr>
            <p:cNvPr id="55" name="円/楕円 54"/>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4"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sp>
        <p:nvSpPr>
          <p:cNvPr id="46" name="正方形/長方形 45"/>
          <p:cNvSpPr/>
          <p:nvPr/>
        </p:nvSpPr>
        <p:spPr>
          <a:xfrm>
            <a:off x="3280945" y="5126633"/>
            <a:ext cx="866589" cy="23224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56" name="グループ化 55"/>
          <p:cNvGrpSpPr/>
          <p:nvPr/>
        </p:nvGrpSpPr>
        <p:grpSpPr>
          <a:xfrm>
            <a:off x="3031967" y="5077146"/>
            <a:ext cx="198178" cy="281733"/>
            <a:chOff x="4707498" y="3412377"/>
            <a:chExt cx="198178" cy="281733"/>
          </a:xfrm>
        </p:grpSpPr>
        <p:sp>
          <p:nvSpPr>
            <p:cNvPr id="57" name="円/楕円 42"/>
            <p:cNvSpPr/>
            <p:nvPr/>
          </p:nvSpPr>
          <p:spPr>
            <a:xfrm flipV="1">
              <a:off x="4707498" y="347212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59" name="コンテンツ プレースホルダー 2"/>
            <p:cNvSpPr txBox="1">
              <a:spLocks/>
            </p:cNvSpPr>
            <p:nvPr/>
          </p:nvSpPr>
          <p:spPr>
            <a:xfrm>
              <a:off x="4750140" y="341237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ja-JP" altLang="en-US" sz="1400" dirty="0">
                  <a:solidFill>
                    <a:schemeClr val="bg1"/>
                  </a:solidFill>
                </a:rPr>
                <a:t>２</a:t>
              </a:r>
            </a:p>
          </p:txBody>
        </p:sp>
      </p:grpSp>
      <p:grpSp>
        <p:nvGrpSpPr>
          <p:cNvPr id="64" name="グループ化 63"/>
          <p:cNvGrpSpPr/>
          <p:nvPr/>
        </p:nvGrpSpPr>
        <p:grpSpPr>
          <a:xfrm>
            <a:off x="4664032" y="5075728"/>
            <a:ext cx="198178" cy="281733"/>
            <a:chOff x="4707498" y="3412377"/>
            <a:chExt cx="198178" cy="281733"/>
          </a:xfrm>
        </p:grpSpPr>
        <p:sp>
          <p:nvSpPr>
            <p:cNvPr id="65" name="円/楕円 42"/>
            <p:cNvSpPr/>
            <p:nvPr/>
          </p:nvSpPr>
          <p:spPr>
            <a:xfrm flipV="1">
              <a:off x="4707498" y="347212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6" name="コンテンツ プレースホルダー 2"/>
            <p:cNvSpPr txBox="1">
              <a:spLocks/>
            </p:cNvSpPr>
            <p:nvPr/>
          </p:nvSpPr>
          <p:spPr>
            <a:xfrm>
              <a:off x="4750140" y="341237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ja-JP" altLang="en-US" sz="1400" dirty="0">
                  <a:solidFill>
                    <a:schemeClr val="bg1"/>
                  </a:solidFill>
                </a:rPr>
                <a:t>２</a:t>
              </a:r>
            </a:p>
          </p:txBody>
        </p:sp>
      </p:grpSp>
      <p:sp>
        <p:nvSpPr>
          <p:cNvPr id="25" name="正方形/長方形 24"/>
          <p:cNvSpPr/>
          <p:nvPr/>
        </p:nvSpPr>
        <p:spPr>
          <a:xfrm>
            <a:off x="4620607" y="6123731"/>
            <a:ext cx="2124075" cy="2550877"/>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indent="-952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「はい」を選択した上で保護者等情報の変更を行う場合、詳細手順については</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、学校までお問い合わせください。</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indent="-95250">
              <a:buFont typeface="Arial" panose="020B0604020202020204" pitchFamily="34" charset="0"/>
              <a:buChar char="•"/>
            </a:pPr>
            <a:endPar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indent="-95250">
              <a:buFont typeface="Arial" panose="020B0604020202020204" pitchFamily="34" charset="0"/>
              <a:buChar char="•"/>
            </a:pP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「いいえ」を選択した場合、一時保存されていた情報が削除されます。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4784678" y="5993415"/>
            <a:ext cx="700406" cy="255689"/>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右矢印 30"/>
          <p:cNvSpPr/>
          <p:nvPr/>
        </p:nvSpPr>
        <p:spPr>
          <a:xfrm>
            <a:off x="5044881" y="3871312"/>
            <a:ext cx="180000" cy="144000"/>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右矢印 31"/>
          <p:cNvSpPr/>
          <p:nvPr/>
        </p:nvSpPr>
        <p:spPr>
          <a:xfrm>
            <a:off x="5037241" y="4733635"/>
            <a:ext cx="180000" cy="144000"/>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3436541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0"/>
          </p:nvPr>
        </p:nvSpPr>
        <p:spPr/>
        <p:txBody>
          <a:bodyPr>
            <a:normAutofit/>
          </a:bodyPr>
          <a:lstStyle/>
          <a:p>
            <a:r>
              <a:rPr lang="en-US" altLang="ja-JP" dirty="0"/>
              <a:t>1. </a:t>
            </a:r>
            <a:r>
              <a:rPr lang="ja-JP" altLang="en-US" dirty="0"/>
              <a:t>受給資格認定申請の流れ</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コンテンツ プレースホルダー 8"/>
          <p:cNvSpPr>
            <a:spLocks noGrp="1"/>
          </p:cNvSpPr>
          <p:nvPr>
            <p:ph idx="1"/>
          </p:nvPr>
        </p:nvSpPr>
        <p:spPr>
          <a:xfrm>
            <a:off x="170092" y="821147"/>
            <a:ext cx="6192102" cy="332896"/>
          </a:xfrm>
        </p:spPr>
        <p:txBody>
          <a:bodyPr/>
          <a:lstStyle/>
          <a:p>
            <a:r>
              <a:rPr lang="en-US" altLang="ja-JP" sz="1400" dirty="0"/>
              <a:t>e-</a:t>
            </a:r>
            <a:r>
              <a:rPr lang="en-US" altLang="ja-JP" sz="1400" dirty="0" err="1"/>
              <a:t>Shien</a:t>
            </a:r>
            <a:r>
              <a:rPr lang="ja-JP" altLang="en-US" sz="1400" dirty="0"/>
              <a:t>を利用した受給資格認定申請の流れは以下となります</a:t>
            </a:r>
            <a:r>
              <a:rPr lang="ja-JP" altLang="en-US" sz="1400" dirty="0" smtClean="0"/>
              <a:t>。</a:t>
            </a:r>
            <a:endParaRPr lang="en-US" altLang="ja-JP" sz="1400" dirty="0"/>
          </a:p>
        </p:txBody>
      </p:sp>
      <p:sp>
        <p:nvSpPr>
          <p:cNvPr id="39" name="正方形/長方形 38"/>
          <p:cNvSpPr/>
          <p:nvPr/>
        </p:nvSpPr>
        <p:spPr>
          <a:xfrm>
            <a:off x="266400" y="1324800"/>
            <a:ext cx="6480000" cy="379600"/>
          </a:xfrm>
          <a:prstGeom prst="rect">
            <a:avLst/>
          </a:prstGeom>
          <a:noFill/>
          <a:ln>
            <a:noFill/>
            <a:headEnd type="none" w="med" len="med"/>
            <a:tailEnd type="none" w="med" len="med"/>
          </a:ln>
          <a:effectLst/>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800" b="1" dirty="0">
                <a:solidFill>
                  <a:schemeClr val="accent1">
                    <a:lumMod val="75000"/>
                  </a:schemeClr>
                </a:solidFill>
                <a:latin typeface="Meiryo UI" panose="020B0604030504040204" pitchFamily="50" charset="-128"/>
                <a:ea typeface="Meiryo UI" panose="020B0604030504040204" pitchFamily="50" charset="-128"/>
                <a:cs typeface="Meiryo UI" panose="020B0604030504040204" pitchFamily="50" charset="-128"/>
              </a:rPr>
              <a:t>受給資格認定の申請</a:t>
            </a:r>
            <a:r>
              <a:rPr lang="en-US" altLang="ja-JP" sz="1200" b="1" dirty="0">
                <a:solidFill>
                  <a:schemeClr val="accent1">
                    <a:lumMod val="75000"/>
                  </a:schemeClr>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200" b="1" dirty="0">
                <a:solidFill>
                  <a:schemeClr val="accent1">
                    <a:lumMod val="75000"/>
                  </a:schemeClr>
                </a:solidFill>
                <a:latin typeface="Meiryo UI" panose="020B0604030504040204" pitchFamily="50" charset="-128"/>
                <a:ea typeface="Meiryo UI" panose="020B0604030504040204" pitchFamily="50" charset="-128"/>
                <a:cs typeface="Meiryo UI" panose="020B0604030504040204" pitchFamily="50" charset="-128"/>
              </a:rPr>
              <a:t>月の入学時・転入時 等</a:t>
            </a:r>
            <a:r>
              <a:rPr lang="en-US" altLang="ja-JP" sz="1200" b="1" dirty="0">
                <a:solidFill>
                  <a:schemeClr val="accent1">
                    <a:lumMod val="75000"/>
                  </a:schemeClr>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dirty="0">
              <a:solidFill>
                <a:schemeClr val="accent1">
                  <a:lumMod val="7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3" name="直線コネクタ 42"/>
          <p:cNvCxnSpPr/>
          <p:nvPr/>
        </p:nvCxnSpPr>
        <p:spPr>
          <a:xfrm>
            <a:off x="266400" y="1699200"/>
            <a:ext cx="6480000" cy="4763"/>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48" name="角丸四角形 47"/>
          <p:cNvSpPr/>
          <p:nvPr/>
        </p:nvSpPr>
        <p:spPr>
          <a:xfrm>
            <a:off x="446400" y="1872000"/>
            <a:ext cx="2340000" cy="419100"/>
          </a:xfrm>
          <a:prstGeom prst="roundRect">
            <a:avLst/>
          </a:prstGeom>
          <a:solidFill>
            <a:srgbClr val="E1EEF0"/>
          </a:solidFill>
          <a:ln w="19050">
            <a:solidFill>
              <a:srgbClr val="ABCFD5"/>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algn="ctr" defTabSz="914400" fontAlgn="base">
              <a:lnSpc>
                <a:spcPct val="110000"/>
              </a:lnSpc>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申請者</a:t>
            </a:r>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生徒</a:t>
            </a:r>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角丸四角形 50"/>
          <p:cNvSpPr/>
          <p:nvPr/>
        </p:nvSpPr>
        <p:spPr>
          <a:xfrm>
            <a:off x="4203794" y="1872000"/>
            <a:ext cx="2340000" cy="419100"/>
          </a:xfrm>
          <a:prstGeom prst="roundRect">
            <a:avLst/>
          </a:prstGeom>
          <a:solidFill>
            <a:srgbClr val="E1EEF0"/>
          </a:solidFill>
          <a:ln w="19050">
            <a:solidFill>
              <a:srgbClr val="ABCFD5"/>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algn="ctr" defTabSz="914400" fontAlgn="base">
              <a:lnSpc>
                <a:spcPct val="110000"/>
              </a:lnSpc>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学校</a:t>
            </a:r>
          </a:p>
        </p:txBody>
      </p:sp>
      <p:sp>
        <p:nvSpPr>
          <p:cNvPr id="53" name="正方形/長方形 52"/>
          <p:cNvSpPr/>
          <p:nvPr/>
        </p:nvSpPr>
        <p:spPr>
          <a:xfrm>
            <a:off x="4031368" y="2541600"/>
            <a:ext cx="2592000" cy="514800"/>
          </a:xfrm>
          <a:prstGeom prst="rect">
            <a:avLst/>
          </a:prstGeom>
          <a:solidFill>
            <a:schemeClr val="bg1"/>
          </a:solidFill>
          <a:ln w="19050">
            <a:solidFill>
              <a:schemeClr val="tx1"/>
            </a:solidFill>
            <a:prstDash val="dash"/>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algn="ctr" defTabSz="914400" fontAlgn="base">
              <a:lnSpc>
                <a:spcPct val="110000"/>
              </a:lnSpc>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ログイン</a:t>
            </a:r>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ID</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通知書を</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defTabSz="914400" fontAlgn="base">
              <a:lnSpc>
                <a:spcPct val="110000"/>
              </a:lnSpc>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配布する</a:t>
            </a:r>
          </a:p>
        </p:txBody>
      </p:sp>
      <p:sp>
        <p:nvSpPr>
          <p:cNvPr id="55" name="右矢印 54"/>
          <p:cNvSpPr/>
          <p:nvPr/>
        </p:nvSpPr>
        <p:spPr>
          <a:xfrm rot="10800000">
            <a:off x="3002139" y="2628113"/>
            <a:ext cx="852487" cy="381000"/>
          </a:xfrm>
          <a:prstGeom prst="rightArrow">
            <a:avLst/>
          </a:prstGeom>
          <a:solidFill>
            <a:srgbClr val="E1EEF0"/>
          </a:solidFill>
          <a:ln w="19050">
            <a:solidFill>
              <a:srgbClr val="ABCFD5"/>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右矢印 56"/>
          <p:cNvSpPr/>
          <p:nvPr/>
        </p:nvSpPr>
        <p:spPr>
          <a:xfrm rot="5400000">
            <a:off x="1501200" y="3193200"/>
            <a:ext cx="287179" cy="381000"/>
          </a:xfrm>
          <a:prstGeom prst="rightArrow">
            <a:avLst/>
          </a:prstGeom>
          <a:solidFill>
            <a:srgbClr val="E1EEF0"/>
          </a:solidFill>
          <a:ln w="19050">
            <a:solidFill>
              <a:srgbClr val="ABCFD5"/>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右矢印 57"/>
          <p:cNvSpPr/>
          <p:nvPr/>
        </p:nvSpPr>
        <p:spPr>
          <a:xfrm rot="5400000">
            <a:off x="1501200" y="4219200"/>
            <a:ext cx="287179" cy="381000"/>
          </a:xfrm>
          <a:prstGeom prst="rightArrow">
            <a:avLst/>
          </a:prstGeom>
          <a:solidFill>
            <a:srgbClr val="E1EEF0"/>
          </a:solidFill>
          <a:ln w="19050">
            <a:solidFill>
              <a:srgbClr val="ABCFD5"/>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右矢印 58"/>
          <p:cNvSpPr/>
          <p:nvPr/>
        </p:nvSpPr>
        <p:spPr>
          <a:xfrm rot="5400000">
            <a:off x="1500900" y="5489700"/>
            <a:ext cx="287179" cy="381600"/>
          </a:xfrm>
          <a:prstGeom prst="rightArrow">
            <a:avLst/>
          </a:prstGeom>
          <a:solidFill>
            <a:srgbClr val="E1EEF0"/>
          </a:solidFill>
          <a:ln w="19050">
            <a:solidFill>
              <a:srgbClr val="ABCFD5"/>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テキスト ボックス 59"/>
          <p:cNvSpPr txBox="1"/>
          <p:nvPr/>
        </p:nvSpPr>
        <p:spPr>
          <a:xfrm>
            <a:off x="2953153" y="2683902"/>
            <a:ext cx="979755"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手渡し</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郵送</a:t>
            </a:r>
          </a:p>
        </p:txBody>
      </p:sp>
      <p:sp>
        <p:nvSpPr>
          <p:cNvPr id="61" name="正方形/長方形 60"/>
          <p:cNvSpPr/>
          <p:nvPr/>
        </p:nvSpPr>
        <p:spPr>
          <a:xfrm>
            <a:off x="320400" y="3596400"/>
            <a:ext cx="2646000" cy="514350"/>
          </a:xfrm>
          <a:prstGeom prst="rect">
            <a:avLst/>
          </a:prstGeom>
          <a:solidFill>
            <a:schemeClr val="accent2">
              <a:lumMod val="60000"/>
              <a:lumOff val="40000"/>
            </a:schemeClr>
          </a:solidFill>
          <a:ln w="19050">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algn="ct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ログイン</a:t>
            </a:r>
          </a:p>
        </p:txBody>
      </p:sp>
      <p:sp>
        <p:nvSpPr>
          <p:cNvPr id="62" name="正方形/長方形 61"/>
          <p:cNvSpPr/>
          <p:nvPr/>
        </p:nvSpPr>
        <p:spPr>
          <a:xfrm>
            <a:off x="320400" y="4629600"/>
            <a:ext cx="2646000" cy="759600"/>
          </a:xfrm>
          <a:prstGeom prst="rect">
            <a:avLst/>
          </a:prstGeom>
          <a:solidFill>
            <a:schemeClr val="accent2">
              <a:lumMod val="60000"/>
              <a:lumOff val="40000"/>
            </a:schemeClr>
          </a:solidFill>
          <a:ln w="19050">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algn="ctr" defTabSz="914400" fontAlgn="base">
              <a:lnSpc>
                <a:spcPct val="110000"/>
              </a:lnSpc>
            </a:pPr>
            <a:endParaRPr lang="en-US" altLang="ja-JP" sz="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受給資格認定を申請する意思が</a:t>
            </a:r>
            <a:endPar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「ある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or </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ない」</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意向</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の登録</a:t>
            </a:r>
            <a:endParaRPr lang="ja-JP" altLang="en-US" sz="1400" baseline="300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4" name="正方形/長方形 63"/>
          <p:cNvSpPr/>
          <p:nvPr/>
        </p:nvSpPr>
        <p:spPr>
          <a:xfrm>
            <a:off x="320400" y="5958000"/>
            <a:ext cx="2646971" cy="514800"/>
          </a:xfrm>
          <a:prstGeom prst="rect">
            <a:avLst/>
          </a:prstGeom>
          <a:solidFill>
            <a:schemeClr val="accent2">
              <a:lumMod val="60000"/>
              <a:lumOff val="40000"/>
            </a:schemeClr>
          </a:solidFill>
          <a:ln w="19050">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algn="ctr" defTabSz="914400" fontAlgn="base"/>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受給資格認定の申請</a:t>
            </a:r>
            <a:endPar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5" name="円/楕円 5"/>
          <p:cNvSpPr/>
          <p:nvPr/>
        </p:nvSpPr>
        <p:spPr>
          <a:xfrm>
            <a:off x="2682000" y="3258000"/>
            <a:ext cx="540000" cy="540000"/>
          </a:xfrm>
          <a:prstGeom prst="ellipse">
            <a:avLst/>
          </a:prstGeom>
          <a:solidFill>
            <a:schemeClr val="bg1"/>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36000" tIns="72000" rIns="36000" bIns="72000" numCol="1" rtlCol="0" anchor="ctr" anchorCtr="0" compatLnSpc="1">
            <a:prstTxWarp prst="textNoShape">
              <a:avLst/>
            </a:prstTxWarp>
          </a:bodyPr>
          <a:lstStyle/>
          <a:p>
            <a:pPr algn="ctr" defTabSz="914400" fontAlgn="base">
              <a:lnSpc>
                <a:spcPct val="110000"/>
              </a:lnSpc>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２</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defTabSz="914400" fontAlgn="base">
              <a:lnSpc>
                <a:spcPct val="110000"/>
              </a:lnSpc>
            </a:pPr>
            <a:r>
              <a:rPr lang="ja-JP" altLang="en-US"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ページ</a:t>
            </a:r>
          </a:p>
        </p:txBody>
      </p:sp>
      <p:sp>
        <p:nvSpPr>
          <p:cNvPr id="66" name="円/楕円 81"/>
          <p:cNvSpPr/>
          <p:nvPr/>
        </p:nvSpPr>
        <p:spPr>
          <a:xfrm>
            <a:off x="2682000" y="4273200"/>
            <a:ext cx="540000" cy="540000"/>
          </a:xfrm>
          <a:prstGeom prst="ellipse">
            <a:avLst/>
          </a:prstGeom>
          <a:solidFill>
            <a:schemeClr val="bg1"/>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36000" tIns="72000" rIns="36000" bIns="72000" numCol="1" rtlCol="0" anchor="ctr" anchorCtr="0" compatLnSpc="1">
            <a:prstTxWarp prst="textNoShape">
              <a:avLst/>
            </a:prstTxWarp>
          </a:bodyPr>
          <a:lstStyle/>
          <a:p>
            <a:pPr algn="ctr" defTabSz="914400" fontAlgn="base">
              <a:lnSpc>
                <a:spcPct val="110000"/>
              </a:lnSpc>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defTabSz="914400" fontAlgn="base">
              <a:lnSpc>
                <a:spcPct val="110000"/>
              </a:lnSpc>
            </a:pPr>
            <a:r>
              <a:rPr lang="ja-JP" altLang="en-US"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ページ</a:t>
            </a:r>
          </a:p>
        </p:txBody>
      </p:sp>
      <p:sp>
        <p:nvSpPr>
          <p:cNvPr id="67" name="円/楕円 82"/>
          <p:cNvSpPr/>
          <p:nvPr/>
        </p:nvSpPr>
        <p:spPr>
          <a:xfrm>
            <a:off x="2682000" y="5663897"/>
            <a:ext cx="540000" cy="540000"/>
          </a:xfrm>
          <a:prstGeom prst="ellipse">
            <a:avLst/>
          </a:prstGeom>
          <a:solidFill>
            <a:schemeClr val="bg1"/>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36000" tIns="72000" rIns="36000" bIns="72000" numCol="1" rtlCol="0" anchor="ctr" anchorCtr="0" compatLnSpc="1">
            <a:prstTxWarp prst="textNoShape">
              <a:avLst/>
            </a:prstTxWarp>
          </a:bodyPr>
          <a:lstStyle/>
          <a:p>
            <a:pPr algn="ctr" defTabSz="914400" fontAlgn="base">
              <a:lnSpc>
                <a:spcPct val="110000"/>
              </a:lnSpc>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５</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defTabSz="914400" fontAlgn="base">
              <a:lnSpc>
                <a:spcPct val="110000"/>
              </a:lnSpc>
            </a:pPr>
            <a:r>
              <a:rPr lang="ja-JP" altLang="en-US"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ページ</a:t>
            </a:r>
          </a:p>
        </p:txBody>
      </p:sp>
      <p:sp>
        <p:nvSpPr>
          <p:cNvPr id="68" name="正方形/長方形 67"/>
          <p:cNvSpPr/>
          <p:nvPr/>
        </p:nvSpPr>
        <p:spPr>
          <a:xfrm>
            <a:off x="3306390" y="3474082"/>
            <a:ext cx="1098378" cy="246221"/>
          </a:xfrm>
          <a:prstGeom prst="rect">
            <a:avLst/>
          </a:prstGeom>
        </p:spPr>
        <p:txBody>
          <a:bodyPr wrap="none">
            <a:spAutoFit/>
          </a:bodyPr>
          <a:lstStyle/>
          <a:p>
            <a:r>
              <a:rPr lang="ja-JP" altLang="en-US" sz="1000" dirty="0">
                <a:latin typeface="Meiryo UI" panose="020B0604030504040204" pitchFamily="50" charset="-128"/>
                <a:ea typeface="Meiryo UI" panose="020B0604030504040204" pitchFamily="50" charset="-128"/>
                <a:cs typeface="Meiryo UI" panose="020B0604030504040204" pitchFamily="50" charset="-128"/>
              </a:rPr>
              <a:t>ログイン</a:t>
            </a:r>
            <a:r>
              <a:rPr lang="en-US" altLang="ja-JP" sz="10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000" dirty="0">
                <a:latin typeface="Meiryo UI" panose="020B0604030504040204" pitchFamily="50" charset="-128"/>
                <a:ea typeface="Meiryo UI" panose="020B0604030504040204" pitchFamily="50" charset="-128"/>
                <a:cs typeface="Meiryo UI" panose="020B0604030504040204" pitchFamily="50" charset="-128"/>
              </a:rPr>
              <a:t>通知書</a:t>
            </a:r>
            <a:endParaRPr lang="ja-JP" altLang="en-US" sz="1000" dirty="0"/>
          </a:p>
        </p:txBody>
      </p:sp>
      <p:sp>
        <p:nvSpPr>
          <p:cNvPr id="72" name="テキスト ボックス 71"/>
          <p:cNvSpPr txBox="1"/>
          <p:nvPr/>
        </p:nvSpPr>
        <p:spPr>
          <a:xfrm>
            <a:off x="1782000" y="5443200"/>
            <a:ext cx="931665" cy="415498"/>
          </a:xfrm>
          <a:prstGeom prst="rect">
            <a:avLst/>
          </a:prstGeom>
          <a:noFill/>
        </p:spPr>
        <p:txBody>
          <a:bodyPr wrap="none" rtlCol="0">
            <a:spAutoFit/>
          </a:bodyPr>
          <a:lstStyle/>
          <a:p>
            <a:r>
              <a:rPr kumimoji="1" lang="ja-JP" altLang="en-US" sz="1050" dirty="0">
                <a:latin typeface="Meiryo UI" panose="020B0604030504040204" pitchFamily="50" charset="-128"/>
                <a:ea typeface="Meiryo UI" panose="020B0604030504040204" pitchFamily="50" charset="-128"/>
                <a:cs typeface="Meiryo UI" panose="020B0604030504040204" pitchFamily="50" charset="-128"/>
              </a:rPr>
              <a:t>申請を</a:t>
            </a:r>
            <a:endParaRPr kumimoji="1" lang="en-US" altLang="ja-JP" sz="105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050" dirty="0">
                <a:latin typeface="Meiryo UI" panose="020B0604030504040204" pitchFamily="50" charset="-128"/>
                <a:ea typeface="Meiryo UI" panose="020B0604030504040204" pitchFamily="50" charset="-128"/>
                <a:cs typeface="Meiryo UI" panose="020B0604030504040204" pitchFamily="50" charset="-128"/>
              </a:rPr>
              <a:t>する</a:t>
            </a:r>
            <a:r>
              <a:rPr kumimoji="1" lang="ja-JP" altLang="en-US" sz="1050" dirty="0">
                <a:latin typeface="Meiryo UI" panose="020B0604030504040204" pitchFamily="50" charset="-128"/>
                <a:ea typeface="Meiryo UI" panose="020B0604030504040204" pitchFamily="50" charset="-128"/>
                <a:cs typeface="Meiryo UI" panose="020B0604030504040204" pitchFamily="50" charset="-128"/>
              </a:rPr>
              <a:t>場合のみ</a:t>
            </a:r>
          </a:p>
        </p:txBody>
      </p:sp>
      <p:sp>
        <p:nvSpPr>
          <p:cNvPr id="73" name="正方形/長方形 72"/>
          <p:cNvSpPr/>
          <p:nvPr/>
        </p:nvSpPr>
        <p:spPr>
          <a:xfrm>
            <a:off x="320400" y="2541600"/>
            <a:ext cx="2592000" cy="514800"/>
          </a:xfrm>
          <a:prstGeom prst="rect">
            <a:avLst/>
          </a:prstGeom>
          <a:solidFill>
            <a:schemeClr val="bg1"/>
          </a:solidFill>
          <a:ln w="19050">
            <a:solidFill>
              <a:schemeClr val="tx1"/>
            </a:solidFill>
            <a:prstDash val="dash"/>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algn="ctr" defTabSz="914400" fontAlgn="base">
              <a:lnSpc>
                <a:spcPct val="110000"/>
              </a:lnSpc>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ログイン</a:t>
            </a:r>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ID</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通知書を受け取る</a:t>
            </a:r>
          </a:p>
        </p:txBody>
      </p:sp>
      <p:sp>
        <p:nvSpPr>
          <p:cNvPr id="75" name="フローチャート : 書類 13"/>
          <p:cNvSpPr/>
          <p:nvPr/>
        </p:nvSpPr>
        <p:spPr>
          <a:xfrm>
            <a:off x="3319402" y="3024049"/>
            <a:ext cx="406202" cy="401819"/>
          </a:xfrm>
          <a:prstGeom prst="flowChartDocumen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8" name="テキスト ボックス 77">
            <a:extLst>
              <a:ext uri="{FF2B5EF4-FFF2-40B4-BE49-F238E27FC236}">
                <a16:creationId xmlns:a16="http://schemas.microsoft.com/office/drawing/2014/main" id="{598CB286-1DF0-49FE-A6EF-C0A23A2CCF53}"/>
              </a:ext>
            </a:extLst>
          </p:cNvPr>
          <p:cNvSpPr txBox="1"/>
          <p:nvPr/>
        </p:nvSpPr>
        <p:spPr>
          <a:xfrm>
            <a:off x="196532" y="7595324"/>
            <a:ext cx="6219716" cy="523220"/>
          </a:xfrm>
          <a:prstGeom prst="rect">
            <a:avLst/>
          </a:prstGeom>
          <a:noFill/>
        </p:spPr>
        <p:txBody>
          <a:bodyPr wrap="square">
            <a:spAutoFit/>
          </a:bodyPr>
          <a:lstStyle/>
          <a:p>
            <a:pPr marL="87313" marR="0" lvl="0" indent="0" algn="l" defTabSz="92588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C00000"/>
                </a:solidFill>
                <a:effectLst/>
                <a:uLnTx/>
                <a:uFillTx/>
                <a:latin typeface="Meiryo UI" panose="020B0604030504040204" pitchFamily="50" charset="-128"/>
                <a:ea typeface="Meiryo UI" panose="020B0604030504040204" pitchFamily="50" charset="-128"/>
                <a:cs typeface="+mn-cs"/>
              </a:rPr>
              <a:t>※</a:t>
            </a:r>
            <a:r>
              <a:rPr kumimoji="1" lang="ja-JP" altLang="en-US" sz="1400" b="0" i="0" u="sng" strike="noStrike" kern="1200" cap="none" spc="0" normalizeH="0" baseline="0" noProof="0" dirty="0">
                <a:ln>
                  <a:noFill/>
                </a:ln>
                <a:solidFill>
                  <a:srgbClr val="C00000"/>
                </a:solidFill>
                <a:effectLst/>
                <a:uLnTx/>
                <a:uFillTx/>
                <a:latin typeface="Meiryo UI" panose="020B0604030504040204" pitchFamily="50" charset="-128"/>
                <a:ea typeface="Meiryo UI" panose="020B0604030504040204" pitchFamily="50" charset="-128"/>
                <a:cs typeface="+mn-cs"/>
              </a:rPr>
              <a:t>税の申告を行っていない場合、所得確認ができず、支給決定が遅れる場合がありますので、事前に申告手続をお願いします</a:t>
            </a:r>
            <a:r>
              <a:rPr kumimoji="1" lang="ja-JP" altLang="en-US" sz="1400" b="0" i="0" u="sng" strike="noStrike" kern="1200" cap="none" spc="0" normalizeH="0" baseline="0" noProof="0" dirty="0" smtClean="0">
                <a:ln>
                  <a:noFill/>
                </a:ln>
                <a:solidFill>
                  <a:srgbClr val="C00000"/>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dirty="0">
              <a:ln>
                <a:noFill/>
              </a:ln>
              <a:solidFill>
                <a:srgbClr val="C00000"/>
              </a:solidFill>
              <a:effectLst/>
              <a:uLnTx/>
              <a:uFillTx/>
              <a:latin typeface="Meiryo UI" panose="020B0604030504040204" pitchFamily="50" charset="-128"/>
              <a:ea typeface="Meiryo UI" panose="020B0604030504040204" pitchFamily="50" charset="-128"/>
              <a:cs typeface="+mn-cs"/>
            </a:endParaRPr>
          </a:p>
        </p:txBody>
      </p:sp>
      <p:sp>
        <p:nvSpPr>
          <p:cNvPr id="79" name="右矢印 78"/>
          <p:cNvSpPr/>
          <p:nvPr/>
        </p:nvSpPr>
        <p:spPr>
          <a:xfrm rot="5400000">
            <a:off x="1501200" y="6543402"/>
            <a:ext cx="287179" cy="381000"/>
          </a:xfrm>
          <a:prstGeom prst="rightArrow">
            <a:avLst/>
          </a:prstGeom>
          <a:solidFill>
            <a:srgbClr val="E1EEF0"/>
          </a:solidFill>
          <a:ln w="19050">
            <a:solidFill>
              <a:srgbClr val="ABCFD5"/>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0" name="正方形/長方形 79"/>
          <p:cNvSpPr/>
          <p:nvPr/>
        </p:nvSpPr>
        <p:spPr>
          <a:xfrm>
            <a:off x="320400" y="6964969"/>
            <a:ext cx="2646000" cy="514800"/>
          </a:xfrm>
          <a:prstGeom prst="rect">
            <a:avLst/>
          </a:prstGeom>
          <a:solidFill>
            <a:schemeClr val="accent2">
              <a:lumMod val="60000"/>
              <a:lumOff val="40000"/>
            </a:schemeClr>
          </a:solidFill>
          <a:ln w="19050">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algn="ctr" defTabSz="914400" fontAlgn="base"/>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審査状況・結果　申請内容の確認</a:t>
            </a:r>
            <a:endPar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円/楕円 82"/>
          <p:cNvSpPr/>
          <p:nvPr/>
        </p:nvSpPr>
        <p:spPr>
          <a:xfrm>
            <a:off x="2682000" y="6589163"/>
            <a:ext cx="540000" cy="540000"/>
          </a:xfrm>
          <a:prstGeom prst="ellipse">
            <a:avLst/>
          </a:prstGeom>
          <a:solidFill>
            <a:schemeClr val="bg1"/>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36000" tIns="72000" rIns="36000" bIns="72000" numCol="1" rtlCol="0" anchor="ctr" anchorCtr="0" compatLnSpc="1">
            <a:prstTxWarp prst="textNoShape">
              <a:avLst/>
            </a:prstTxWarp>
          </a:bodyPr>
          <a:lstStyle/>
          <a:p>
            <a:pPr algn="ctr" defTabSz="914400" fontAlgn="base">
              <a:lnSpc>
                <a:spcPct val="110000"/>
              </a:lnSpc>
            </a:pPr>
            <a:r>
              <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12</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defTabSz="914400" fontAlgn="base">
              <a:lnSpc>
                <a:spcPct val="110000"/>
              </a:lnSpc>
            </a:pPr>
            <a:r>
              <a:rPr lang="ja-JP" altLang="en-US"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ページ</a:t>
            </a:r>
          </a:p>
        </p:txBody>
      </p:sp>
      <p:grpSp>
        <p:nvGrpSpPr>
          <p:cNvPr id="84" name="グループ化 83"/>
          <p:cNvGrpSpPr/>
          <p:nvPr/>
        </p:nvGrpSpPr>
        <p:grpSpPr>
          <a:xfrm>
            <a:off x="4396121" y="8107661"/>
            <a:ext cx="2225997" cy="1444619"/>
            <a:chOff x="802953" y="6453339"/>
            <a:chExt cx="2225997" cy="1340401"/>
          </a:xfrm>
        </p:grpSpPr>
        <p:sp>
          <p:nvSpPr>
            <p:cNvPr id="85" name="正方形/長方形 84"/>
            <p:cNvSpPr/>
            <p:nvPr/>
          </p:nvSpPr>
          <p:spPr>
            <a:xfrm>
              <a:off x="802953" y="6522334"/>
              <a:ext cx="2225997" cy="127140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正方形/長方形 85"/>
            <p:cNvSpPr/>
            <p:nvPr/>
          </p:nvSpPr>
          <p:spPr>
            <a:xfrm>
              <a:off x="874961" y="7171840"/>
              <a:ext cx="540000" cy="180000"/>
            </a:xfrm>
            <a:prstGeom prst="rect">
              <a:avLst/>
            </a:prstGeom>
            <a:solidFill>
              <a:schemeClr val="accent2">
                <a:lumMod val="60000"/>
                <a:lumOff val="40000"/>
              </a:schemeClr>
            </a:solidFill>
            <a:ln w="19050">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algn="ctr" defTabSz="914400" fontAlgn="base">
                <a:lnSpc>
                  <a:spcPct val="110000"/>
                </a:lnSpc>
              </a:pPr>
              <a:endParaRPr lang="ja-JP" altLang="en-US" sz="140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7" name="テキスト ボックス 86"/>
            <p:cNvSpPr txBox="1"/>
            <p:nvPr/>
          </p:nvSpPr>
          <p:spPr>
            <a:xfrm>
              <a:off x="1451025" y="7138730"/>
              <a:ext cx="1475084" cy="228458"/>
            </a:xfrm>
            <a:prstGeom prst="rect">
              <a:avLst/>
            </a:prstGeom>
            <a:noFill/>
          </p:spPr>
          <p:txBody>
            <a:bodyPr wrap="none" rtlCol="0">
              <a:spAutoFit/>
            </a:bodyPr>
            <a:lstStyle/>
            <a:p>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e-</a:t>
              </a:r>
              <a:r>
                <a:rPr lang="en-US" altLang="ja-JP" sz="1000" dirty="0" err="1">
                  <a:latin typeface="Meiryo UI" panose="020B0604030504040204" pitchFamily="50" charset="-128"/>
                  <a:ea typeface="Meiryo UI" panose="020B0604030504040204" pitchFamily="50" charset="-128"/>
                  <a:cs typeface="Meiryo UI" panose="020B0604030504040204" pitchFamily="50" charset="-128"/>
                </a:rPr>
                <a:t>S</a:t>
              </a:r>
              <a:r>
                <a:rPr kumimoji="1" lang="en-US" altLang="ja-JP" sz="1000" dirty="0" err="1">
                  <a:latin typeface="Meiryo UI" panose="020B0604030504040204" pitchFamily="50" charset="-128"/>
                  <a:ea typeface="Meiryo UI" panose="020B0604030504040204" pitchFamily="50" charset="-128"/>
                  <a:cs typeface="Meiryo UI" panose="020B0604030504040204" pitchFamily="50" charset="-128"/>
                </a:rPr>
                <a:t>hien</a:t>
              </a: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を使用する</a:t>
              </a:r>
              <a:r>
                <a:rPr lang="ja-JP" altLang="en-US" sz="1000" dirty="0">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8" name="正方形/長方形 87"/>
            <p:cNvSpPr/>
            <p:nvPr/>
          </p:nvSpPr>
          <p:spPr>
            <a:xfrm>
              <a:off x="874961" y="7465814"/>
              <a:ext cx="540000" cy="180000"/>
            </a:xfrm>
            <a:prstGeom prst="rect">
              <a:avLst/>
            </a:prstGeom>
            <a:solidFill>
              <a:schemeClr val="bg1"/>
            </a:solidFill>
            <a:ln w="19050">
              <a:solidFill>
                <a:schemeClr val="tx1"/>
              </a:solidFill>
              <a:prstDash val="dash"/>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algn="ctr" defTabSz="914400" fontAlgn="base">
                <a:lnSpc>
                  <a:spcPct val="110000"/>
                </a:lnSpc>
              </a:pPr>
              <a:endParaRPr lang="ja-JP" altLang="en-US" sz="14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88"/>
            <p:cNvSpPr txBox="1"/>
            <p:nvPr/>
          </p:nvSpPr>
          <p:spPr>
            <a:xfrm>
              <a:off x="917509" y="6453339"/>
              <a:ext cx="441146" cy="228458"/>
            </a:xfrm>
            <a:prstGeom prst="rect">
              <a:avLst/>
            </a:prstGeom>
            <a:solidFill>
              <a:schemeClr val="bg1"/>
            </a:solidFill>
          </p:spPr>
          <p:txBody>
            <a:bodyPr wrap="none" rtlCol="0">
              <a:spAutoFit/>
            </a:bodyPr>
            <a:lstStyle/>
            <a:p>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凡例</a:t>
              </a:r>
            </a:p>
          </p:txBody>
        </p:sp>
        <p:sp>
          <p:nvSpPr>
            <p:cNvPr id="90" name="テキスト ボックス 89"/>
            <p:cNvSpPr txBox="1"/>
            <p:nvPr/>
          </p:nvSpPr>
          <p:spPr>
            <a:xfrm>
              <a:off x="1451025" y="7394477"/>
              <a:ext cx="1077539" cy="228458"/>
            </a:xfrm>
            <a:prstGeom prst="rect">
              <a:avLst/>
            </a:prstGeom>
            <a:noFill/>
          </p:spPr>
          <p:txBody>
            <a:bodyPr wrap="none" rtlCol="0">
              <a:spAutoFit/>
            </a:bodyPr>
            <a:lstStyle/>
            <a:p>
              <a:r>
                <a:rPr lang="ja-JP" altLang="en-US" sz="1000" dirty="0">
                  <a:latin typeface="Meiryo UI" panose="020B0604030504040204" pitchFamily="50" charset="-128"/>
                  <a:ea typeface="Meiryo UI" panose="020B0604030504040204" pitchFamily="50" charset="-128"/>
                  <a:cs typeface="Meiryo UI" panose="020B0604030504040204" pitchFamily="50" charset="-128"/>
                </a:rPr>
                <a:t>システム外の手順</a:t>
              </a:r>
            </a:p>
          </p:txBody>
        </p:sp>
      </p:grpSp>
      <p:sp>
        <p:nvSpPr>
          <p:cNvPr id="91" name="右矢印 90"/>
          <p:cNvSpPr/>
          <p:nvPr/>
        </p:nvSpPr>
        <p:spPr>
          <a:xfrm rot="5400000">
            <a:off x="1501200" y="4217969"/>
            <a:ext cx="287179" cy="381000"/>
          </a:xfrm>
          <a:prstGeom prst="rightArrow">
            <a:avLst/>
          </a:prstGeom>
          <a:solidFill>
            <a:srgbClr val="E1EEF0"/>
          </a:solidFill>
          <a:ln w="19050">
            <a:solidFill>
              <a:srgbClr val="ABCFD5"/>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16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2" name="テキスト ボックス 91"/>
          <p:cNvSpPr txBox="1"/>
          <p:nvPr/>
        </p:nvSpPr>
        <p:spPr>
          <a:xfrm>
            <a:off x="5066379" y="8373026"/>
            <a:ext cx="1371501" cy="246221"/>
          </a:xfrm>
          <a:prstGeom prst="rect">
            <a:avLst/>
          </a:prstGeom>
          <a:noFill/>
        </p:spPr>
        <p:txBody>
          <a:bodyPr wrap="square" rtlCol="0">
            <a:spAutoFit/>
          </a:bodyPr>
          <a:lstStyle/>
          <a:p>
            <a:r>
              <a:rPr lang="ja-JP" altLang="en-US" sz="1000" dirty="0">
                <a:latin typeface="Meiryo UI" panose="020B0604030504040204" pitchFamily="50" charset="-128"/>
                <a:ea typeface="Meiryo UI" panose="020B0604030504040204" pitchFamily="50" charset="-128"/>
                <a:cs typeface="Meiryo UI" panose="020B0604030504040204" pitchFamily="50" charset="-128"/>
              </a:rPr>
              <a:t>〇ページ参照</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3" name="円/楕円 82"/>
          <p:cNvSpPr/>
          <p:nvPr/>
        </p:nvSpPr>
        <p:spPr>
          <a:xfrm>
            <a:off x="4514664" y="8340442"/>
            <a:ext cx="437159" cy="454414"/>
          </a:xfrm>
          <a:prstGeom prst="ellipse">
            <a:avLst/>
          </a:prstGeom>
          <a:solidFill>
            <a:schemeClr val="bg1"/>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36000" tIns="72000" rIns="36000" bIns="72000" numCol="1" rtlCol="0" anchor="ctr" anchorCtr="0" compatLnSpc="1">
            <a:prstTxWarp prst="textNoShape">
              <a:avLst/>
            </a:prstTxWarp>
          </a:bodyPr>
          <a:lstStyle/>
          <a:p>
            <a:pPr algn="ctr" defTabSz="914400" fontAlgn="base">
              <a:lnSpc>
                <a:spcPct val="110000"/>
              </a:lnSpc>
            </a:pPr>
            <a:r>
              <a:rPr lang="ja-JP" altLang="en-US" sz="900" dirty="0">
                <a:solidFill>
                  <a:schemeClr val="tx1"/>
                </a:solidFill>
                <a:latin typeface="Meiryo UI" panose="020B0604030504040204" pitchFamily="50" charset="-128"/>
                <a:ea typeface="Meiryo UI" panose="020B0604030504040204" pitchFamily="50" charset="-128"/>
              </a:rPr>
              <a:t>〇</a:t>
            </a:r>
            <a:endParaRPr lang="en-US" altLang="ja-JP"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defTabSz="914400" fontAlgn="base">
              <a:lnSpc>
                <a:spcPct val="110000"/>
              </a:lnSpc>
            </a:pP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ページ</a:t>
            </a:r>
          </a:p>
        </p:txBody>
      </p:sp>
      <p:sp>
        <p:nvSpPr>
          <p:cNvPr id="40" name="テキスト ボックス 39">
            <a:extLst>
              <a:ext uri="{FF2B5EF4-FFF2-40B4-BE49-F238E27FC236}">
                <a16:creationId xmlns:a16="http://schemas.microsoft.com/office/drawing/2014/main" id="{73084E06-904B-4CD1-BBBC-8FA263582514}"/>
              </a:ext>
            </a:extLst>
          </p:cNvPr>
          <p:cNvSpPr txBox="1"/>
          <p:nvPr/>
        </p:nvSpPr>
        <p:spPr>
          <a:xfrm>
            <a:off x="3472377" y="5870760"/>
            <a:ext cx="3239893" cy="954107"/>
          </a:xfrm>
          <a:prstGeom prst="rect">
            <a:avLst/>
          </a:prstGeom>
          <a:noFill/>
        </p:spPr>
        <p:txBody>
          <a:bodyPr wrap="square" rtlCol="0">
            <a:spAutoFit/>
          </a:bodyPr>
          <a:lstStyle/>
          <a:p>
            <a:r>
              <a:rPr kumimoji="1" lang="ja-JP" altLang="en-US" sz="1400" dirty="0">
                <a:solidFill>
                  <a:srgbClr val="C00000"/>
                </a:solidFill>
                <a:latin typeface="Meiryo UI" panose="020B0604030504040204" pitchFamily="50" charset="-128"/>
                <a:ea typeface="Meiryo UI" panose="020B0604030504040204" pitchFamily="50" charset="-128"/>
              </a:rPr>
              <a:t>←入学時から支給を希望する場合は、ここまでを必ず</a:t>
            </a:r>
            <a:r>
              <a:rPr kumimoji="1" lang="en-US" altLang="ja-JP" sz="1400" b="1" u="sng" dirty="0">
                <a:solidFill>
                  <a:srgbClr val="C00000"/>
                </a:solidFill>
                <a:latin typeface="Meiryo UI" panose="020B0604030504040204" pitchFamily="50" charset="-128"/>
                <a:ea typeface="Meiryo UI" panose="020B0604030504040204" pitchFamily="50" charset="-128"/>
              </a:rPr>
              <a:t>4</a:t>
            </a:r>
            <a:r>
              <a:rPr kumimoji="1" lang="ja-JP" altLang="en-US" sz="1400" b="1" u="sng" dirty="0">
                <a:solidFill>
                  <a:srgbClr val="C00000"/>
                </a:solidFill>
                <a:latin typeface="Meiryo UI" panose="020B0604030504040204" pitchFamily="50" charset="-128"/>
                <a:ea typeface="Meiryo UI" panose="020B0604030504040204" pitchFamily="50" charset="-128"/>
              </a:rPr>
              <a:t>月中</a:t>
            </a:r>
            <a:r>
              <a:rPr kumimoji="1" lang="ja-JP" altLang="en-US" sz="1400" dirty="0">
                <a:solidFill>
                  <a:srgbClr val="C00000"/>
                </a:solidFill>
                <a:latin typeface="Meiryo UI" panose="020B0604030504040204" pitchFamily="50" charset="-128"/>
                <a:ea typeface="Meiryo UI" panose="020B0604030504040204" pitchFamily="50" charset="-128"/>
              </a:rPr>
              <a:t>に行ってください。</a:t>
            </a:r>
            <a:endParaRPr kumimoji="1" lang="en-US" altLang="ja-JP" sz="1400" dirty="0">
              <a:solidFill>
                <a:srgbClr val="C00000"/>
              </a:solidFill>
              <a:latin typeface="Meiryo UI" panose="020B0604030504040204" pitchFamily="50" charset="-128"/>
              <a:ea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rPr>
              <a:t>4</a:t>
            </a:r>
            <a:r>
              <a:rPr kumimoji="1" lang="ja-JP" altLang="en-US" sz="1400" dirty="0">
                <a:latin typeface="Meiryo UI" panose="020B0604030504040204" pitchFamily="50" charset="-128"/>
                <a:ea typeface="Meiryo UI" panose="020B0604030504040204" pitchFamily="50" charset="-128"/>
              </a:rPr>
              <a:t>月中に申請を行わなかった場合、</a:t>
            </a:r>
            <a:r>
              <a:rPr kumimoji="1" lang="en-US" altLang="ja-JP" sz="1400" dirty="0">
                <a:latin typeface="Meiryo UI" panose="020B0604030504040204" pitchFamily="50" charset="-128"/>
                <a:ea typeface="Meiryo UI" panose="020B0604030504040204" pitchFamily="50" charset="-128"/>
              </a:rPr>
              <a:t>4</a:t>
            </a:r>
            <a:r>
              <a:rPr kumimoji="1" lang="ja-JP" altLang="en-US" sz="1400" dirty="0">
                <a:latin typeface="Meiryo UI" panose="020B0604030504040204" pitchFamily="50" charset="-128"/>
                <a:ea typeface="Meiryo UI" panose="020B0604030504040204" pitchFamily="50" charset="-128"/>
              </a:rPr>
              <a:t>月分を受給できない可能性があります。</a:t>
            </a:r>
          </a:p>
        </p:txBody>
      </p:sp>
    </p:spTree>
    <p:extLst>
      <p:ext uri="{BB962C8B-B14F-4D97-AF65-F5344CB8AC3E}">
        <p14:creationId xmlns:p14="http://schemas.microsoft.com/office/powerpoint/2010/main" val="29999244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628" y="6884068"/>
            <a:ext cx="3670464" cy="1680564"/>
          </a:xfrm>
          <a:prstGeom prst="rect">
            <a:avLst/>
          </a:prstGeom>
        </p:spPr>
      </p:pic>
      <p:pic>
        <p:nvPicPr>
          <p:cNvPr id="5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988" t="6618" r="1119" b="858"/>
          <a:stretch/>
        </p:blipFill>
        <p:spPr bwMode="auto">
          <a:xfrm>
            <a:off x="518795" y="2618411"/>
            <a:ext cx="3769778" cy="3830663"/>
          </a:xfrm>
          <a:prstGeom prst="rect">
            <a:avLst/>
          </a:prstGeom>
          <a:solidFill>
            <a:schemeClr val="bg1">
              <a:lumMod val="65000"/>
            </a:schemeClr>
          </a:solidFill>
          <a:ln>
            <a:solidFill>
              <a:srgbClr val="000000"/>
            </a:solidFill>
          </a:ln>
        </p:spPr>
      </p:pic>
      <p:sp>
        <p:nvSpPr>
          <p:cNvPr id="15" name="正方形/長方形 14"/>
          <p:cNvSpPr/>
          <p:nvPr/>
        </p:nvSpPr>
        <p:spPr>
          <a:xfrm>
            <a:off x="236219" y="1932076"/>
            <a:ext cx="6551929"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ログイン画面</a:t>
            </a:r>
          </a:p>
        </p:txBody>
      </p:sp>
      <p:sp>
        <p:nvSpPr>
          <p:cNvPr id="11" name="テキスト プレースホルダー 10"/>
          <p:cNvSpPr>
            <a:spLocks noGrp="1"/>
          </p:cNvSpPr>
          <p:nvPr>
            <p:ph type="body" sz="quarter" idx="10"/>
          </p:nvPr>
        </p:nvSpPr>
        <p:spPr/>
        <p:txBody>
          <a:bodyPr>
            <a:normAutofit fontScale="85000" lnSpcReduction="20000"/>
          </a:bodyPr>
          <a:lstStyle/>
          <a:p>
            <a:r>
              <a:rPr lang="en-US" altLang="ja-JP" dirty="0"/>
              <a:t>2. </a:t>
            </a:r>
            <a:r>
              <a:rPr lang="ja-JP" altLang="en-US" dirty="0"/>
              <a:t>操作説明</a:t>
            </a:r>
            <a:endParaRPr lang="en-US" altLang="ja-JP" dirty="0"/>
          </a:p>
          <a:p>
            <a:r>
              <a:rPr lang="ja-JP" altLang="en-US" dirty="0"/>
              <a:t>　 </a:t>
            </a:r>
            <a:r>
              <a:rPr lang="en-US" altLang="ja-JP" dirty="0"/>
              <a:t>2-1.</a:t>
            </a:r>
            <a:r>
              <a:rPr lang="ja-JP" altLang="en-US" dirty="0"/>
              <a:t> </a:t>
            </a:r>
            <a:r>
              <a:rPr lang="en-US" altLang="ja-JP" dirty="0"/>
              <a:t>e-</a:t>
            </a:r>
            <a:r>
              <a:rPr lang="en-US" altLang="ja-JP" dirty="0" err="1"/>
              <a:t>Shien</a:t>
            </a:r>
            <a:r>
              <a:rPr lang="ja-JP" altLang="en-US" dirty="0"/>
              <a:t>にログインする</a:t>
            </a:r>
          </a:p>
        </p:txBody>
      </p:sp>
      <p:sp>
        <p:nvSpPr>
          <p:cNvPr id="28" name="正方形/長方形 27"/>
          <p:cNvSpPr/>
          <p:nvPr/>
        </p:nvSpPr>
        <p:spPr>
          <a:xfrm>
            <a:off x="236219" y="771460"/>
            <a:ext cx="6480000" cy="43141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spcBef>
                <a:spcPts val="600"/>
              </a:spcBef>
            </a:pP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e-</a:t>
            </a:r>
            <a:r>
              <a:rPr lang="en-US" altLang="ja-JP" sz="1200" dirty="0" err="1">
                <a:solidFill>
                  <a:schemeClr val="tx1"/>
                </a:solidFill>
                <a:latin typeface="Meiryo UI" panose="020B0604030504040204" pitchFamily="50" charset="-128"/>
                <a:ea typeface="Meiryo UI" panose="020B0604030504040204" pitchFamily="50" charset="-128"/>
                <a:cs typeface="Meiryo UI" panose="020B0604030504040204" pitchFamily="50" charset="-128"/>
              </a:rPr>
              <a:t>Shien</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を使用するために、システムへログインします。</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r>
            <a:b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ログインは、パソコン、スマートフォンから以下の</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URL</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を入力してアクセスします。以下の</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QR</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コードを読み取ってもアクセスできます。</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p:cNvSpPr/>
          <p:nvPr/>
        </p:nvSpPr>
        <p:spPr>
          <a:xfrm>
            <a:off x="1553495" y="4967326"/>
            <a:ext cx="1605600" cy="174866"/>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30" name="正方形/長方形 29"/>
          <p:cNvSpPr/>
          <p:nvPr/>
        </p:nvSpPr>
        <p:spPr>
          <a:xfrm>
            <a:off x="1553495" y="3704284"/>
            <a:ext cx="1801845" cy="151435"/>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p:nvSpPr>
        <p:spPr>
          <a:xfrm>
            <a:off x="1553495" y="4274116"/>
            <a:ext cx="1801845" cy="16490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p:nvSpPr>
        <p:spPr>
          <a:xfrm>
            <a:off x="4664074" y="2597708"/>
            <a:ext cx="2124075" cy="1657371"/>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82563" indent="-182563"/>
            <a:endParaRPr lang="en-US" altLang="ja-JP" sz="1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latin typeface="Meiryo UI" panose="020B0604030504040204" pitchFamily="50" charset="-128"/>
                <a:ea typeface="Meiryo UI" panose="020B0604030504040204" pitchFamily="50" charset="-128"/>
                <a:cs typeface="Meiryo UI" panose="020B0604030504040204" pitchFamily="50" charset="-128"/>
              </a:rPr>
              <a:t>ログイン</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通知書を見ながらログイン</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およびパスワードを入力します。</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82563" indent="-182563"/>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latin typeface="Meiryo UI" panose="020B0604030504040204" pitchFamily="50" charset="-128"/>
                <a:ea typeface="Meiryo UI" panose="020B0604030504040204" pitchFamily="50" charset="-128"/>
                <a:cs typeface="Meiryo UI" panose="020B0604030504040204" pitchFamily="50" charset="-128"/>
              </a:rPr>
              <a:t>「ログイン」ボタンをクリックします。</a:t>
            </a:r>
          </a:p>
        </p:txBody>
      </p:sp>
      <p:sp>
        <p:nvSpPr>
          <p:cNvPr id="50" name="正方形/長方形 49"/>
          <p:cNvSpPr/>
          <p:nvPr/>
        </p:nvSpPr>
        <p:spPr>
          <a:xfrm>
            <a:off x="4664074" y="4565415"/>
            <a:ext cx="2124075" cy="3381609"/>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82563" indent="-182563">
              <a:tabLst>
                <a:tab pos="182563" algn="l"/>
              </a:tabLst>
            </a:pPr>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Ⅰ</a:t>
            </a:r>
            <a:r>
              <a:rPr lang="en-US" altLang="ja-JP" sz="1400" dirty="0">
                <a:solidFill>
                  <a:srgbClr val="FF66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「パスワードを表示」により入力したパスワードが確認できます。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88900" indent="-88900"/>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82563" indent="-182563"/>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Ⅱ</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表示言語は、</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日本語</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もしくは</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”English”</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が選択できます。</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 </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a:p>
            <a:pPr marL="85725"/>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82563" indent="-182563"/>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Ⅲ </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e-</a:t>
            </a:r>
            <a:r>
              <a:rPr lang="en-US" altLang="ja-JP" sz="1400" dirty="0" err="1">
                <a:latin typeface="Meiryo UI" panose="020B0604030504040204" pitchFamily="50" charset="-128"/>
                <a:ea typeface="Meiryo UI" panose="020B0604030504040204" pitchFamily="50" charset="-128"/>
                <a:cs typeface="Meiryo UI" panose="020B0604030504040204" pitchFamily="50" charset="-128"/>
              </a:rPr>
              <a:t>Shien</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の「利用規約」を確認できます。</a:t>
            </a:r>
          </a:p>
          <a:p>
            <a:pPr marL="88900" indent="-88900"/>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82563" indent="-96838">
              <a:buFont typeface="Arial" panose="020B0604020202020204" pitchFamily="34" charset="0"/>
              <a:buChar char="•"/>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ログイン</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やパスワードがわからなくなった場合は、学校に確認してください。</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 name="正方形/長方形 55"/>
          <p:cNvSpPr/>
          <p:nvPr/>
        </p:nvSpPr>
        <p:spPr>
          <a:xfrm>
            <a:off x="2020888" y="5452189"/>
            <a:ext cx="766762" cy="193674"/>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8" name="正方形/長方形 57"/>
          <p:cNvSpPr/>
          <p:nvPr/>
        </p:nvSpPr>
        <p:spPr>
          <a:xfrm>
            <a:off x="1556590" y="4688442"/>
            <a:ext cx="722804" cy="161363"/>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正方形/長方形 35"/>
          <p:cNvSpPr/>
          <p:nvPr/>
        </p:nvSpPr>
        <p:spPr>
          <a:xfrm>
            <a:off x="236219" y="1467972"/>
            <a:ext cx="2735073" cy="23749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spcBef>
                <a:spcPts val="600"/>
              </a:spcBef>
            </a:pP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https://www.e-shien.mext.go.jp/</a:t>
            </a:r>
          </a:p>
        </p:txBody>
      </p:sp>
      <p:sp>
        <p:nvSpPr>
          <p:cNvPr id="40" name="正方形/長方形 39"/>
          <p:cNvSpPr/>
          <p:nvPr/>
        </p:nvSpPr>
        <p:spPr>
          <a:xfrm>
            <a:off x="518795" y="6594692"/>
            <a:ext cx="2535556" cy="2694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spcBef>
                <a:spcPts val="600"/>
              </a:spcBef>
            </a:pP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ログイン</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ID</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通知書のサンプル</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正方形/長方形 41"/>
          <p:cNvSpPr/>
          <p:nvPr/>
        </p:nvSpPr>
        <p:spPr>
          <a:xfrm>
            <a:off x="1541350" y="7361716"/>
            <a:ext cx="1608220" cy="691672"/>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pic>
        <p:nvPicPr>
          <p:cNvPr id="3" name="図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0105" y="1203764"/>
            <a:ext cx="563332" cy="563332"/>
          </a:xfrm>
          <a:prstGeom prst="rect">
            <a:avLst/>
          </a:prstGeom>
        </p:spPr>
      </p:pic>
      <p:sp>
        <p:nvSpPr>
          <p:cNvPr id="5" name="角丸四角形 4"/>
          <p:cNvSpPr/>
          <p:nvPr/>
        </p:nvSpPr>
        <p:spPr>
          <a:xfrm>
            <a:off x="4820504" y="2475536"/>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角丸四角形 40"/>
          <p:cNvSpPr/>
          <p:nvPr/>
        </p:nvSpPr>
        <p:spPr>
          <a:xfrm>
            <a:off x="4820504" y="4442446"/>
            <a:ext cx="700406" cy="255689"/>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1425574" y="5940171"/>
            <a:ext cx="756059" cy="174866"/>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nvGrpSpPr>
          <p:cNvPr id="90" name="グループ化 89"/>
          <p:cNvGrpSpPr/>
          <p:nvPr/>
        </p:nvGrpSpPr>
        <p:grpSpPr>
          <a:xfrm>
            <a:off x="1269610" y="4529085"/>
            <a:ext cx="198178" cy="281733"/>
            <a:chOff x="4704480" y="2843662"/>
            <a:chExt cx="198178" cy="281733"/>
          </a:xfrm>
        </p:grpSpPr>
        <p:sp>
          <p:nvSpPr>
            <p:cNvPr id="91" name="円/楕円 90"/>
            <p:cNvSpPr/>
            <p:nvPr/>
          </p:nvSpPr>
          <p:spPr>
            <a:xfrm flipV="1">
              <a:off x="4704480" y="290445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92" name="コンテンツ プレースホルダー 2"/>
            <p:cNvSpPr txBox="1">
              <a:spLocks/>
            </p:cNvSpPr>
            <p:nvPr/>
          </p:nvSpPr>
          <p:spPr>
            <a:xfrm>
              <a:off x="4748045" y="284366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grpSp>
        <p:nvGrpSpPr>
          <p:cNvPr id="93" name="グループ化 92"/>
          <p:cNvGrpSpPr/>
          <p:nvPr/>
        </p:nvGrpSpPr>
        <p:grpSpPr>
          <a:xfrm>
            <a:off x="1269610" y="4849806"/>
            <a:ext cx="198178" cy="281733"/>
            <a:chOff x="4711752" y="3859708"/>
            <a:chExt cx="198178" cy="281733"/>
          </a:xfrm>
        </p:grpSpPr>
        <p:sp>
          <p:nvSpPr>
            <p:cNvPr id="94" name="円/楕円 93"/>
            <p:cNvSpPr/>
            <p:nvPr/>
          </p:nvSpPr>
          <p:spPr>
            <a:xfrm flipV="1">
              <a:off x="4711752" y="3920502"/>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95" name="コンテンツ プレースホルダー 2"/>
            <p:cNvSpPr txBox="1">
              <a:spLocks/>
            </p:cNvSpPr>
            <p:nvPr/>
          </p:nvSpPr>
          <p:spPr>
            <a:xfrm>
              <a:off x="4755317" y="3859708"/>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grpSp>
        <p:nvGrpSpPr>
          <p:cNvPr id="96" name="グループ化 95"/>
          <p:cNvGrpSpPr/>
          <p:nvPr/>
        </p:nvGrpSpPr>
        <p:grpSpPr>
          <a:xfrm>
            <a:off x="1211548" y="5698113"/>
            <a:ext cx="198178" cy="281733"/>
            <a:chOff x="4714005" y="5031865"/>
            <a:chExt cx="198178" cy="281733"/>
          </a:xfrm>
        </p:grpSpPr>
        <p:sp>
          <p:nvSpPr>
            <p:cNvPr id="97" name="円/楕円 96"/>
            <p:cNvSpPr/>
            <p:nvPr/>
          </p:nvSpPr>
          <p:spPr>
            <a:xfrm flipV="1">
              <a:off x="4714005" y="5092659"/>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chemeClr val="accent3">
                    <a:lumMod val="75000"/>
                  </a:schemeClr>
                </a:solidFill>
              </a:endParaRPr>
            </a:p>
          </p:txBody>
        </p:sp>
        <p:sp>
          <p:nvSpPr>
            <p:cNvPr id="98" name="コンテンツ プレースホルダー 2"/>
            <p:cNvSpPr txBox="1">
              <a:spLocks/>
            </p:cNvSpPr>
            <p:nvPr/>
          </p:nvSpPr>
          <p:spPr>
            <a:xfrm>
              <a:off x="4757570" y="5031865"/>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Ⅲ</a:t>
              </a:r>
              <a:endParaRPr lang="ja-JP" altLang="en-US" sz="1400" dirty="0">
                <a:solidFill>
                  <a:schemeClr val="bg1"/>
                </a:solidFill>
              </a:endParaRPr>
            </a:p>
          </p:txBody>
        </p:sp>
      </p:grpSp>
      <p:grpSp>
        <p:nvGrpSpPr>
          <p:cNvPr id="114" name="グループ化 113"/>
          <p:cNvGrpSpPr/>
          <p:nvPr/>
        </p:nvGrpSpPr>
        <p:grpSpPr>
          <a:xfrm>
            <a:off x="4710398" y="4770385"/>
            <a:ext cx="198178" cy="281733"/>
            <a:chOff x="4704480" y="2843662"/>
            <a:chExt cx="198178" cy="281733"/>
          </a:xfrm>
        </p:grpSpPr>
        <p:sp>
          <p:nvSpPr>
            <p:cNvPr id="115" name="円/楕円 114"/>
            <p:cNvSpPr/>
            <p:nvPr/>
          </p:nvSpPr>
          <p:spPr>
            <a:xfrm flipV="1">
              <a:off x="4704480" y="290445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16" name="コンテンツ プレースホルダー 2"/>
            <p:cNvSpPr txBox="1">
              <a:spLocks/>
            </p:cNvSpPr>
            <p:nvPr/>
          </p:nvSpPr>
          <p:spPr>
            <a:xfrm>
              <a:off x="4748045" y="284366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grpSp>
        <p:nvGrpSpPr>
          <p:cNvPr id="117" name="グループ化 116"/>
          <p:cNvGrpSpPr/>
          <p:nvPr/>
        </p:nvGrpSpPr>
        <p:grpSpPr>
          <a:xfrm>
            <a:off x="4710398" y="5624506"/>
            <a:ext cx="198178" cy="281733"/>
            <a:chOff x="4711752" y="3859708"/>
            <a:chExt cx="198178" cy="281733"/>
          </a:xfrm>
        </p:grpSpPr>
        <p:sp>
          <p:nvSpPr>
            <p:cNvPr id="118" name="円/楕円 117"/>
            <p:cNvSpPr/>
            <p:nvPr/>
          </p:nvSpPr>
          <p:spPr>
            <a:xfrm flipV="1">
              <a:off x="4711752" y="3920502"/>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19" name="コンテンツ プレースホルダー 2"/>
            <p:cNvSpPr txBox="1">
              <a:spLocks/>
            </p:cNvSpPr>
            <p:nvPr/>
          </p:nvSpPr>
          <p:spPr>
            <a:xfrm>
              <a:off x="4755317" y="3859708"/>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grpSp>
        <p:nvGrpSpPr>
          <p:cNvPr id="120" name="グループ化 119"/>
          <p:cNvGrpSpPr/>
          <p:nvPr/>
        </p:nvGrpSpPr>
        <p:grpSpPr>
          <a:xfrm>
            <a:off x="4710398" y="6482338"/>
            <a:ext cx="198178" cy="281733"/>
            <a:chOff x="4714005" y="5031865"/>
            <a:chExt cx="198178" cy="281733"/>
          </a:xfrm>
        </p:grpSpPr>
        <p:sp>
          <p:nvSpPr>
            <p:cNvPr id="121" name="円/楕円 120"/>
            <p:cNvSpPr/>
            <p:nvPr/>
          </p:nvSpPr>
          <p:spPr>
            <a:xfrm flipV="1">
              <a:off x="4714005" y="5092659"/>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chemeClr val="accent3">
                    <a:lumMod val="75000"/>
                  </a:schemeClr>
                </a:solidFill>
              </a:endParaRPr>
            </a:p>
          </p:txBody>
        </p:sp>
        <p:sp>
          <p:nvSpPr>
            <p:cNvPr id="122" name="コンテンツ プレースホルダー 2"/>
            <p:cNvSpPr txBox="1">
              <a:spLocks/>
            </p:cNvSpPr>
            <p:nvPr/>
          </p:nvSpPr>
          <p:spPr>
            <a:xfrm>
              <a:off x="4757570" y="5031865"/>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Ⅲ</a:t>
              </a:r>
              <a:endParaRPr lang="ja-JP" altLang="en-US" sz="1400" dirty="0">
                <a:solidFill>
                  <a:schemeClr val="bg1"/>
                </a:solidFill>
              </a:endParaRPr>
            </a:p>
          </p:txBody>
        </p:sp>
      </p:grpSp>
      <p:grpSp>
        <p:nvGrpSpPr>
          <p:cNvPr id="65" name="グループ化 64"/>
          <p:cNvGrpSpPr/>
          <p:nvPr/>
        </p:nvGrpSpPr>
        <p:grpSpPr>
          <a:xfrm>
            <a:off x="4707498" y="3656507"/>
            <a:ext cx="198178" cy="281733"/>
            <a:chOff x="4707498" y="2767507"/>
            <a:chExt cx="198178" cy="281733"/>
          </a:xfrm>
        </p:grpSpPr>
        <p:sp>
          <p:nvSpPr>
            <p:cNvPr id="66" name="円/楕円 65"/>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7"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68" name="グループ化 67"/>
          <p:cNvGrpSpPr/>
          <p:nvPr/>
        </p:nvGrpSpPr>
        <p:grpSpPr>
          <a:xfrm>
            <a:off x="4707498" y="2798657"/>
            <a:ext cx="198178" cy="281733"/>
            <a:chOff x="4707498" y="1706457"/>
            <a:chExt cx="198178" cy="281733"/>
          </a:xfrm>
        </p:grpSpPr>
        <p:sp>
          <p:nvSpPr>
            <p:cNvPr id="69" name="円/楕円 68"/>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0"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71" name="グループ化 70"/>
          <p:cNvGrpSpPr/>
          <p:nvPr/>
        </p:nvGrpSpPr>
        <p:grpSpPr>
          <a:xfrm>
            <a:off x="1735698" y="5294807"/>
            <a:ext cx="198178" cy="281733"/>
            <a:chOff x="4707498" y="2767507"/>
            <a:chExt cx="198178" cy="281733"/>
          </a:xfrm>
        </p:grpSpPr>
        <p:sp>
          <p:nvSpPr>
            <p:cNvPr id="72" name="円/楕円 71"/>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3"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74" name="グループ化 73"/>
          <p:cNvGrpSpPr/>
          <p:nvPr/>
        </p:nvGrpSpPr>
        <p:grpSpPr>
          <a:xfrm>
            <a:off x="1265798" y="3687657"/>
            <a:ext cx="198178" cy="281733"/>
            <a:chOff x="4707498" y="1706457"/>
            <a:chExt cx="198178" cy="281733"/>
          </a:xfrm>
        </p:grpSpPr>
        <p:sp>
          <p:nvSpPr>
            <p:cNvPr id="75" name="円/楕円 74"/>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6"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77" name="グループ化 76"/>
          <p:cNvGrpSpPr/>
          <p:nvPr/>
        </p:nvGrpSpPr>
        <p:grpSpPr>
          <a:xfrm>
            <a:off x="1239930" y="7227694"/>
            <a:ext cx="198178" cy="281733"/>
            <a:chOff x="4707498" y="1706457"/>
            <a:chExt cx="198178" cy="281733"/>
          </a:xfrm>
        </p:grpSpPr>
        <p:sp>
          <p:nvSpPr>
            <p:cNvPr id="78" name="円/楕円 77"/>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9"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spTree>
    <p:extLst>
      <p:ext uri="{BB962C8B-B14F-4D97-AF65-F5344CB8AC3E}">
        <p14:creationId xmlns:p14="http://schemas.microsoft.com/office/powerpoint/2010/main" val="2363905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145" y="2466536"/>
            <a:ext cx="4388126" cy="1448267"/>
          </a:xfrm>
          <a:prstGeom prst="rect">
            <a:avLst/>
          </a:prstGeom>
        </p:spPr>
      </p:pic>
      <p:sp>
        <p:nvSpPr>
          <p:cNvPr id="55" name="正方形/長方形 54">
            <a:extLst>
              <a:ext uri="{FF2B5EF4-FFF2-40B4-BE49-F238E27FC236}">
                <a16:creationId xmlns:a16="http://schemas.microsoft.com/office/drawing/2014/main" id="{61323209-0A22-4871-90CC-576F47F5F1FB}"/>
              </a:ext>
            </a:extLst>
          </p:cNvPr>
          <p:cNvSpPr/>
          <p:nvPr/>
        </p:nvSpPr>
        <p:spPr>
          <a:xfrm>
            <a:off x="4626481" y="4771878"/>
            <a:ext cx="2124075" cy="4600722"/>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72000" bIns="45720" numCol="1" spcCol="0" rtlCol="0" fromWordArt="0" anchor="t" anchorCtr="0" forceAA="0" compatLnSpc="1">
            <a:prstTxWarp prst="textNoShape">
              <a:avLst/>
            </a:prstTxWarp>
            <a:noAutofit/>
          </a:bodyPr>
          <a:lstStyle>
            <a:defPPr>
              <a:defRPr lang="ja-JP"/>
            </a:defPPr>
            <a:lvl1pPr marL="0" algn="l" defTabSz="925880" rtl="0" eaLnBrk="1" latinLnBrk="0" hangingPunct="1">
              <a:defRPr kumimoji="1" sz="1822" kern="1200">
                <a:solidFill>
                  <a:schemeClr val="dk1"/>
                </a:solidFill>
                <a:latin typeface="+mn-lt"/>
                <a:ea typeface="+mn-ea"/>
                <a:cs typeface="+mn-cs"/>
              </a:defRPr>
            </a:lvl1pPr>
            <a:lvl2pPr marL="462940" algn="l" defTabSz="925880" rtl="0" eaLnBrk="1" latinLnBrk="0" hangingPunct="1">
              <a:defRPr kumimoji="1" sz="1822" kern="1200">
                <a:solidFill>
                  <a:schemeClr val="dk1"/>
                </a:solidFill>
                <a:latin typeface="+mn-lt"/>
                <a:ea typeface="+mn-ea"/>
                <a:cs typeface="+mn-cs"/>
              </a:defRPr>
            </a:lvl2pPr>
            <a:lvl3pPr marL="925880" algn="l" defTabSz="925880" rtl="0" eaLnBrk="1" latinLnBrk="0" hangingPunct="1">
              <a:defRPr kumimoji="1" sz="1822" kern="1200">
                <a:solidFill>
                  <a:schemeClr val="dk1"/>
                </a:solidFill>
                <a:latin typeface="+mn-lt"/>
                <a:ea typeface="+mn-ea"/>
                <a:cs typeface="+mn-cs"/>
              </a:defRPr>
            </a:lvl3pPr>
            <a:lvl4pPr marL="1388820" algn="l" defTabSz="925880" rtl="0" eaLnBrk="1" latinLnBrk="0" hangingPunct="1">
              <a:defRPr kumimoji="1" sz="1822" kern="1200">
                <a:solidFill>
                  <a:schemeClr val="dk1"/>
                </a:solidFill>
                <a:latin typeface="+mn-lt"/>
                <a:ea typeface="+mn-ea"/>
                <a:cs typeface="+mn-cs"/>
              </a:defRPr>
            </a:lvl4pPr>
            <a:lvl5pPr marL="1851759" algn="l" defTabSz="925880" rtl="0" eaLnBrk="1" latinLnBrk="0" hangingPunct="1">
              <a:defRPr kumimoji="1" sz="1822" kern="1200">
                <a:solidFill>
                  <a:schemeClr val="dk1"/>
                </a:solidFill>
                <a:latin typeface="+mn-lt"/>
                <a:ea typeface="+mn-ea"/>
                <a:cs typeface="+mn-cs"/>
              </a:defRPr>
            </a:lvl5pPr>
            <a:lvl6pPr marL="2314699" algn="l" defTabSz="925880" rtl="0" eaLnBrk="1" latinLnBrk="0" hangingPunct="1">
              <a:defRPr kumimoji="1" sz="1822" kern="1200">
                <a:solidFill>
                  <a:schemeClr val="dk1"/>
                </a:solidFill>
                <a:latin typeface="+mn-lt"/>
                <a:ea typeface="+mn-ea"/>
                <a:cs typeface="+mn-cs"/>
              </a:defRPr>
            </a:lvl6pPr>
            <a:lvl7pPr marL="2777640" algn="l" defTabSz="925880" rtl="0" eaLnBrk="1" latinLnBrk="0" hangingPunct="1">
              <a:defRPr kumimoji="1" sz="1822" kern="1200">
                <a:solidFill>
                  <a:schemeClr val="dk1"/>
                </a:solidFill>
                <a:latin typeface="+mn-lt"/>
                <a:ea typeface="+mn-ea"/>
                <a:cs typeface="+mn-cs"/>
              </a:defRPr>
            </a:lvl7pPr>
            <a:lvl8pPr marL="3240579" algn="l" defTabSz="925880" rtl="0" eaLnBrk="1" latinLnBrk="0" hangingPunct="1">
              <a:defRPr kumimoji="1" sz="1822" kern="1200">
                <a:solidFill>
                  <a:schemeClr val="dk1"/>
                </a:solidFill>
                <a:latin typeface="+mn-lt"/>
                <a:ea typeface="+mn-ea"/>
                <a:cs typeface="+mn-cs"/>
              </a:defRPr>
            </a:lvl8pPr>
            <a:lvl9pPr marL="3703519" algn="l" defTabSz="925880" rtl="0" eaLnBrk="1" latinLnBrk="0" hangingPunct="1">
              <a:defRPr kumimoji="1" sz="1822" kern="1200">
                <a:solidFill>
                  <a:schemeClr val="dk1"/>
                </a:solidFill>
                <a:latin typeface="+mn-lt"/>
                <a:ea typeface="+mn-ea"/>
                <a:cs typeface="+mn-cs"/>
              </a:defRPr>
            </a:lvl9pPr>
          </a:lstStyle>
          <a:p>
            <a:pPr marL="180975" indent="-180975"/>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0975" indent="1588"/>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内容を確認し、チェックします。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0975" indent="1588"/>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受給資格認定の申請をするかしないか選択します。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0975" indent="1588"/>
            <a:endParaRPr lang="en-US" altLang="ja-JP"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79375">
              <a:buFont typeface="Arial" panose="020B0604020202020204" pitchFamily="34" charset="0"/>
              <a:buChar char="•"/>
            </a:pP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就学支援金の</a:t>
            </a:r>
            <a:r>
              <a:rPr lang="ja-JP" altLang="en-US" sz="1200" b="1" u="sng"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支給を希望する</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場合</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71450" indent="-79375"/>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上部：申請をします。</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71450" indent="-79375"/>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79375">
              <a:buFont typeface="Arial" panose="020B0604020202020204" pitchFamily="34" charset="0"/>
              <a:buChar char="•"/>
            </a:pP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保護者等の所得制限基準（世帯年収約</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910</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）を超えている場合</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79375">
              <a:buFont typeface="Arial" panose="020B0604020202020204" pitchFamily="34" charset="0"/>
              <a:buChar char="•"/>
            </a:pP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上記のほかの理由により受給資格認定の申請を行わない場合</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174625"/>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下部：申請をしません。</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85725" indent="-85725"/>
            <a:endParaRPr lang="en-US" altLang="ja-JP"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0975" indent="1588"/>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「入力内容確認」ボタンをクリックします。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en-US" altLang="ja-JP"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世帯構成によっては異なる場合があります。</a:t>
            </a:r>
          </a:p>
        </p:txBody>
      </p:sp>
      <p:sp>
        <p:nvSpPr>
          <p:cNvPr id="56" name="角丸四角形 21">
            <a:extLst>
              <a:ext uri="{FF2B5EF4-FFF2-40B4-BE49-F238E27FC236}">
                <a16:creationId xmlns:a16="http://schemas.microsoft.com/office/drawing/2014/main" id="{A03A6C6C-0DEA-473F-90D9-A6740D2214E5}"/>
              </a:ext>
            </a:extLst>
          </p:cNvPr>
          <p:cNvSpPr/>
          <p:nvPr/>
        </p:nvSpPr>
        <p:spPr>
          <a:xfrm>
            <a:off x="4782911" y="4663099"/>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25880" rtl="0" eaLnBrk="1" latinLnBrk="0" hangingPunct="1">
              <a:defRPr kumimoji="1" sz="1822" kern="1200">
                <a:solidFill>
                  <a:schemeClr val="lt1"/>
                </a:solidFill>
                <a:latin typeface="+mn-lt"/>
                <a:ea typeface="+mn-ea"/>
                <a:cs typeface="+mn-cs"/>
              </a:defRPr>
            </a:lvl1pPr>
            <a:lvl2pPr marL="462940" algn="l" defTabSz="925880" rtl="0" eaLnBrk="1" latinLnBrk="0" hangingPunct="1">
              <a:defRPr kumimoji="1" sz="1822" kern="1200">
                <a:solidFill>
                  <a:schemeClr val="lt1"/>
                </a:solidFill>
                <a:latin typeface="+mn-lt"/>
                <a:ea typeface="+mn-ea"/>
                <a:cs typeface="+mn-cs"/>
              </a:defRPr>
            </a:lvl2pPr>
            <a:lvl3pPr marL="925880" algn="l" defTabSz="925880" rtl="0" eaLnBrk="1" latinLnBrk="0" hangingPunct="1">
              <a:defRPr kumimoji="1" sz="1822" kern="1200">
                <a:solidFill>
                  <a:schemeClr val="lt1"/>
                </a:solidFill>
                <a:latin typeface="+mn-lt"/>
                <a:ea typeface="+mn-ea"/>
                <a:cs typeface="+mn-cs"/>
              </a:defRPr>
            </a:lvl3pPr>
            <a:lvl4pPr marL="1388820" algn="l" defTabSz="925880" rtl="0" eaLnBrk="1" latinLnBrk="0" hangingPunct="1">
              <a:defRPr kumimoji="1" sz="1822" kern="1200">
                <a:solidFill>
                  <a:schemeClr val="lt1"/>
                </a:solidFill>
                <a:latin typeface="+mn-lt"/>
                <a:ea typeface="+mn-ea"/>
                <a:cs typeface="+mn-cs"/>
              </a:defRPr>
            </a:lvl4pPr>
            <a:lvl5pPr marL="1851759" algn="l" defTabSz="925880" rtl="0" eaLnBrk="1" latinLnBrk="0" hangingPunct="1">
              <a:defRPr kumimoji="1" sz="1822" kern="1200">
                <a:solidFill>
                  <a:schemeClr val="lt1"/>
                </a:solidFill>
                <a:latin typeface="+mn-lt"/>
                <a:ea typeface="+mn-ea"/>
                <a:cs typeface="+mn-cs"/>
              </a:defRPr>
            </a:lvl5pPr>
            <a:lvl6pPr marL="2314699" algn="l" defTabSz="925880" rtl="0" eaLnBrk="1" latinLnBrk="0" hangingPunct="1">
              <a:defRPr kumimoji="1" sz="1822" kern="1200">
                <a:solidFill>
                  <a:schemeClr val="lt1"/>
                </a:solidFill>
                <a:latin typeface="+mn-lt"/>
                <a:ea typeface="+mn-ea"/>
                <a:cs typeface="+mn-cs"/>
              </a:defRPr>
            </a:lvl6pPr>
            <a:lvl7pPr marL="2777640" algn="l" defTabSz="925880" rtl="0" eaLnBrk="1" latinLnBrk="0" hangingPunct="1">
              <a:defRPr kumimoji="1" sz="1822" kern="1200">
                <a:solidFill>
                  <a:schemeClr val="lt1"/>
                </a:solidFill>
                <a:latin typeface="+mn-lt"/>
                <a:ea typeface="+mn-ea"/>
                <a:cs typeface="+mn-cs"/>
              </a:defRPr>
            </a:lvl7pPr>
            <a:lvl8pPr marL="3240579" algn="l" defTabSz="925880" rtl="0" eaLnBrk="1" latinLnBrk="0" hangingPunct="1">
              <a:defRPr kumimoji="1" sz="1822" kern="1200">
                <a:solidFill>
                  <a:schemeClr val="lt1"/>
                </a:solidFill>
                <a:latin typeface="+mn-lt"/>
                <a:ea typeface="+mn-ea"/>
                <a:cs typeface="+mn-cs"/>
              </a:defRPr>
            </a:lvl8pPr>
            <a:lvl9pPr marL="3703519" algn="l" defTabSz="925880" rtl="0" eaLnBrk="1" latinLnBrk="0" hangingPunct="1">
              <a:defRPr kumimoji="1" sz="1822" kern="1200">
                <a:solidFill>
                  <a:schemeClr val="lt1"/>
                </a:solidFill>
                <a:latin typeface="+mn-lt"/>
                <a:ea typeface="+mn-ea"/>
                <a:cs typeface="+mn-cs"/>
              </a:defRPr>
            </a:lvl9p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図 2"/>
          <p:cNvPicPr>
            <a:picLocks noChangeAspect="1"/>
          </p:cNvPicPr>
          <p:nvPr/>
        </p:nvPicPr>
        <p:blipFill>
          <a:blip r:embed="rId4"/>
          <a:stretch>
            <a:fillRect/>
          </a:stretch>
        </p:blipFill>
        <p:spPr>
          <a:xfrm>
            <a:off x="234145" y="4663097"/>
            <a:ext cx="4304309" cy="4905763"/>
          </a:xfrm>
          <a:prstGeom prst="rect">
            <a:avLst/>
          </a:prstGeom>
          <a:noFill/>
          <a:ln>
            <a:solidFill>
              <a:srgbClr val="404040"/>
            </a:solidFill>
          </a:ln>
        </p:spPr>
      </p:pic>
      <p:sp>
        <p:nvSpPr>
          <p:cNvPr id="18" name="正方形/長方形 17"/>
          <p:cNvSpPr/>
          <p:nvPr/>
        </p:nvSpPr>
        <p:spPr>
          <a:xfrm>
            <a:off x="498825" y="6279550"/>
            <a:ext cx="191617" cy="76518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p:nvSpPr>
        <p:spPr>
          <a:xfrm>
            <a:off x="1973576" y="8996982"/>
            <a:ext cx="820424" cy="223331"/>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0" name="正方形/長方形 59"/>
          <p:cNvSpPr/>
          <p:nvPr/>
        </p:nvSpPr>
        <p:spPr>
          <a:xfrm>
            <a:off x="498825" y="7861794"/>
            <a:ext cx="191617" cy="76518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p:nvSpPr>
        <p:spPr>
          <a:xfrm>
            <a:off x="236219" y="1977320"/>
            <a:ext cx="6551930"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ポータル画面</a:t>
            </a:r>
          </a:p>
        </p:txBody>
      </p:sp>
      <p:sp>
        <p:nvSpPr>
          <p:cNvPr id="11" name="テキスト プレースホルダー 10"/>
          <p:cNvSpPr>
            <a:spLocks noGrp="1"/>
          </p:cNvSpPr>
          <p:nvPr>
            <p:ph type="body" sz="quarter" idx="10"/>
          </p:nvPr>
        </p:nvSpPr>
        <p:spPr/>
        <p:txBody>
          <a:bodyPr>
            <a:normAutofit fontScale="85000" lnSpcReduction="20000"/>
          </a:bodyPr>
          <a:lstStyle/>
          <a:p>
            <a:r>
              <a:rPr lang="en-US" altLang="ja-JP" dirty="0"/>
              <a:t>2.</a:t>
            </a:r>
            <a:r>
              <a:rPr lang="ja-JP" altLang="en-US" dirty="0"/>
              <a:t> 操作説明</a:t>
            </a:r>
            <a:endParaRPr lang="en-US" altLang="ja-JP" dirty="0"/>
          </a:p>
          <a:p>
            <a:r>
              <a:rPr lang="ja-JP" altLang="en-US" dirty="0"/>
              <a:t>　 </a:t>
            </a:r>
            <a:r>
              <a:rPr lang="en-US" altLang="ja-JP" dirty="0"/>
              <a:t>2-2.</a:t>
            </a:r>
            <a:r>
              <a:rPr lang="ja-JP" altLang="en-US" dirty="0"/>
              <a:t> 申請をする意思が「ある </a:t>
            </a:r>
            <a:r>
              <a:rPr lang="en-US" altLang="ja-JP" dirty="0"/>
              <a:t>or </a:t>
            </a:r>
            <a:r>
              <a:rPr lang="ja-JP" altLang="en-US" dirty="0"/>
              <a:t>ない」の意向を登録する</a:t>
            </a:r>
          </a:p>
        </p:txBody>
      </p:sp>
      <p:sp>
        <p:nvSpPr>
          <p:cNvPr id="52" name="正方形/長方形 51"/>
          <p:cNvSpPr/>
          <p:nvPr/>
        </p:nvSpPr>
        <p:spPr>
          <a:xfrm>
            <a:off x="4652214" y="2586023"/>
            <a:ext cx="2124075" cy="849798"/>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77800" indent="-177800"/>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77800" indent="4763"/>
            <a:r>
              <a:rPr lang="ja-JP" altLang="en-US" sz="1400" dirty="0">
                <a:latin typeface="Meiryo UI" panose="020B0604030504040204" pitchFamily="50" charset="-128"/>
                <a:ea typeface="Meiryo UI" panose="020B0604030504040204" pitchFamily="50" charset="-128"/>
                <a:cs typeface="Meiryo UI" panose="020B0604030504040204" pitchFamily="50" charset="-128"/>
              </a:rPr>
              <a:t>「意向登録」ボタンをクリックします。</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正方形/長方形 53"/>
          <p:cNvSpPr/>
          <p:nvPr/>
        </p:nvSpPr>
        <p:spPr>
          <a:xfrm>
            <a:off x="756070" y="3412481"/>
            <a:ext cx="615530" cy="197567"/>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p:nvSpPr>
        <p:spPr>
          <a:xfrm>
            <a:off x="236218" y="4192024"/>
            <a:ext cx="6532879"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意向登録画面</a:t>
            </a:r>
          </a:p>
        </p:txBody>
      </p:sp>
      <p:sp>
        <p:nvSpPr>
          <p:cNvPr id="32" name="正方形/長方形 31"/>
          <p:cNvSpPr/>
          <p:nvPr/>
        </p:nvSpPr>
        <p:spPr>
          <a:xfrm>
            <a:off x="236219" y="753021"/>
            <a:ext cx="6480000" cy="10982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spcBef>
                <a:spcPts val="600"/>
              </a:spcBef>
            </a:pP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受給資格認定申請の前に、申請をする意思が「ある </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or </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ない」</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意向</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dirty="0" err="1">
                <a:solidFill>
                  <a:schemeClr val="tx1"/>
                </a:solidFill>
                <a:latin typeface="Meiryo UI" panose="020B0604030504040204" pitchFamily="50" charset="-128"/>
                <a:ea typeface="Meiryo UI" panose="020B0604030504040204" pitchFamily="50" charset="-128"/>
                <a:cs typeface="Meiryo UI" panose="020B0604030504040204" pitchFamily="50" charset="-128"/>
              </a:rPr>
              <a:t>を登</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録します。</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spcBef>
                <a:spcPts val="600"/>
              </a:spcBef>
            </a:pP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就学支援金の支給を希望する場合、申請する意思</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意向</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があることを登録をした上で受給資格認定申請をする必要があります</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spcBef>
                <a:spcPts val="600"/>
              </a:spcBef>
            </a:pP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学校</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から意向内容の再登録を依頼された場合や意向内容を誤った場合に再登録をする手順も、この説明と同様の手順で行います。</a:t>
            </a:r>
          </a:p>
        </p:txBody>
      </p:sp>
      <p:sp>
        <p:nvSpPr>
          <p:cNvPr id="21" name="角丸四角形 20"/>
          <p:cNvSpPr/>
          <p:nvPr/>
        </p:nvSpPr>
        <p:spPr>
          <a:xfrm>
            <a:off x="4820504" y="2443592"/>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右矢印 1"/>
          <p:cNvSpPr/>
          <p:nvPr/>
        </p:nvSpPr>
        <p:spPr>
          <a:xfrm>
            <a:off x="5020529" y="6553200"/>
            <a:ext cx="180000" cy="144000"/>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右矢印 89"/>
          <p:cNvSpPr/>
          <p:nvPr/>
        </p:nvSpPr>
        <p:spPr>
          <a:xfrm>
            <a:off x="5020529" y="8010525"/>
            <a:ext cx="180000" cy="144000"/>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43" name="グループ化 42"/>
          <p:cNvGrpSpPr/>
          <p:nvPr/>
        </p:nvGrpSpPr>
        <p:grpSpPr>
          <a:xfrm>
            <a:off x="4682098" y="8251077"/>
            <a:ext cx="198178" cy="281733"/>
            <a:chOff x="4707498" y="3412377"/>
            <a:chExt cx="198178" cy="281733"/>
          </a:xfrm>
        </p:grpSpPr>
        <p:sp>
          <p:nvSpPr>
            <p:cNvPr id="44" name="円/楕円 43"/>
            <p:cNvSpPr/>
            <p:nvPr/>
          </p:nvSpPr>
          <p:spPr>
            <a:xfrm flipV="1">
              <a:off x="4707498" y="347212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5" name="コンテンツ プレースホルダー 2"/>
            <p:cNvSpPr txBox="1">
              <a:spLocks/>
            </p:cNvSpPr>
            <p:nvPr/>
          </p:nvSpPr>
          <p:spPr>
            <a:xfrm>
              <a:off x="4750140" y="341237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3</a:t>
              </a:r>
              <a:endParaRPr lang="ja-JP" altLang="en-US" sz="1400" dirty="0">
                <a:solidFill>
                  <a:schemeClr val="bg1"/>
                </a:solidFill>
              </a:endParaRPr>
            </a:p>
          </p:txBody>
        </p:sp>
      </p:grpSp>
      <p:grpSp>
        <p:nvGrpSpPr>
          <p:cNvPr id="46" name="グループ化 45"/>
          <p:cNvGrpSpPr/>
          <p:nvPr/>
        </p:nvGrpSpPr>
        <p:grpSpPr>
          <a:xfrm>
            <a:off x="4682098" y="5523407"/>
            <a:ext cx="198178" cy="281733"/>
            <a:chOff x="4707498" y="2767507"/>
            <a:chExt cx="198178" cy="281733"/>
          </a:xfrm>
        </p:grpSpPr>
        <p:sp>
          <p:nvSpPr>
            <p:cNvPr id="47" name="円/楕円 46"/>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8"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49" name="グループ化 48"/>
          <p:cNvGrpSpPr/>
          <p:nvPr/>
        </p:nvGrpSpPr>
        <p:grpSpPr>
          <a:xfrm>
            <a:off x="4682098" y="2785957"/>
            <a:ext cx="198178" cy="281733"/>
            <a:chOff x="4707498" y="1706457"/>
            <a:chExt cx="198178" cy="281733"/>
          </a:xfrm>
        </p:grpSpPr>
        <p:sp>
          <p:nvSpPr>
            <p:cNvPr id="50" name="円/楕円 49"/>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51"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53" name="グループ化 52"/>
          <p:cNvGrpSpPr/>
          <p:nvPr/>
        </p:nvGrpSpPr>
        <p:grpSpPr>
          <a:xfrm>
            <a:off x="1741006" y="8840113"/>
            <a:ext cx="198178" cy="281733"/>
            <a:chOff x="4707498" y="3412377"/>
            <a:chExt cx="198178" cy="281733"/>
          </a:xfrm>
        </p:grpSpPr>
        <p:sp>
          <p:nvSpPr>
            <p:cNvPr id="62" name="円/楕円 61"/>
            <p:cNvSpPr/>
            <p:nvPr/>
          </p:nvSpPr>
          <p:spPr>
            <a:xfrm flipV="1">
              <a:off x="4707498" y="347212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3" name="コンテンツ プレースホルダー 2"/>
            <p:cNvSpPr txBox="1">
              <a:spLocks/>
            </p:cNvSpPr>
            <p:nvPr/>
          </p:nvSpPr>
          <p:spPr>
            <a:xfrm>
              <a:off x="4750140" y="341237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3</a:t>
              </a:r>
              <a:endParaRPr lang="ja-JP" altLang="en-US" sz="1400" dirty="0">
                <a:solidFill>
                  <a:schemeClr val="bg1"/>
                </a:solidFill>
              </a:endParaRPr>
            </a:p>
          </p:txBody>
        </p:sp>
      </p:grpSp>
      <p:grpSp>
        <p:nvGrpSpPr>
          <p:cNvPr id="64" name="グループ化 63"/>
          <p:cNvGrpSpPr/>
          <p:nvPr/>
        </p:nvGrpSpPr>
        <p:grpSpPr>
          <a:xfrm>
            <a:off x="266349" y="7665111"/>
            <a:ext cx="198178" cy="281733"/>
            <a:chOff x="4707498" y="2767507"/>
            <a:chExt cx="198178" cy="281733"/>
          </a:xfrm>
        </p:grpSpPr>
        <p:sp>
          <p:nvSpPr>
            <p:cNvPr id="65" name="円/楕円 64"/>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6"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67" name="グループ化 66"/>
          <p:cNvGrpSpPr/>
          <p:nvPr/>
        </p:nvGrpSpPr>
        <p:grpSpPr>
          <a:xfrm>
            <a:off x="464527" y="3301442"/>
            <a:ext cx="198178" cy="281733"/>
            <a:chOff x="4707498" y="1706457"/>
            <a:chExt cx="198178" cy="281733"/>
          </a:xfrm>
        </p:grpSpPr>
        <p:sp>
          <p:nvSpPr>
            <p:cNvPr id="68" name="円/楕円 67"/>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9"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70" name="グループ化 69"/>
          <p:cNvGrpSpPr/>
          <p:nvPr/>
        </p:nvGrpSpPr>
        <p:grpSpPr>
          <a:xfrm>
            <a:off x="4682098" y="4983057"/>
            <a:ext cx="198178" cy="281733"/>
            <a:chOff x="4707498" y="1706457"/>
            <a:chExt cx="198178" cy="281733"/>
          </a:xfrm>
        </p:grpSpPr>
        <p:sp>
          <p:nvSpPr>
            <p:cNvPr id="91" name="円/楕円 90"/>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92"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39" name="グループ化 38">
            <a:extLst>
              <a:ext uri="{FF2B5EF4-FFF2-40B4-BE49-F238E27FC236}">
                <a16:creationId xmlns:a16="http://schemas.microsoft.com/office/drawing/2014/main" id="{4E455157-2E0F-460F-BCCB-F82D924D7E7E}"/>
              </a:ext>
            </a:extLst>
          </p:cNvPr>
          <p:cNvGrpSpPr/>
          <p:nvPr/>
        </p:nvGrpSpPr>
        <p:grpSpPr>
          <a:xfrm>
            <a:off x="262494" y="6117088"/>
            <a:ext cx="198178" cy="281733"/>
            <a:chOff x="4707498" y="1706457"/>
            <a:chExt cx="198178" cy="281733"/>
          </a:xfrm>
        </p:grpSpPr>
        <p:sp>
          <p:nvSpPr>
            <p:cNvPr id="40" name="円/楕円 90">
              <a:extLst>
                <a:ext uri="{FF2B5EF4-FFF2-40B4-BE49-F238E27FC236}">
                  <a16:creationId xmlns:a16="http://schemas.microsoft.com/office/drawing/2014/main" id="{6DE4BEC3-9468-4B02-8F8C-8D63E6EE6B63}"/>
                </a:ext>
              </a:extLst>
            </p:cNvPr>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1" name="コンテンツ プレースホルダー 2">
              <a:extLst>
                <a:ext uri="{FF2B5EF4-FFF2-40B4-BE49-F238E27FC236}">
                  <a16:creationId xmlns:a16="http://schemas.microsoft.com/office/drawing/2014/main" id="{60AD2953-C43D-4CFC-8B81-68CA046B956D}"/>
                </a:ext>
              </a:extLst>
            </p:cNvPr>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spTree>
    <p:extLst>
      <p:ext uri="{BB962C8B-B14F-4D97-AF65-F5344CB8AC3E}">
        <p14:creationId xmlns:p14="http://schemas.microsoft.com/office/powerpoint/2010/main" val="5258772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図 38"/>
          <p:cNvPicPr>
            <a:picLocks noChangeAspect="1"/>
          </p:cNvPicPr>
          <p:nvPr/>
        </p:nvPicPr>
        <p:blipFill rotWithShape="1">
          <a:blip r:embed="rId3"/>
          <a:srcRect l="10513" t="24038" r="10611" b="29765"/>
          <a:stretch/>
        </p:blipFill>
        <p:spPr>
          <a:xfrm>
            <a:off x="249596" y="1384212"/>
            <a:ext cx="4225482" cy="1953889"/>
          </a:xfrm>
          <a:prstGeom prst="rect">
            <a:avLst/>
          </a:prstGeom>
          <a:ln>
            <a:solidFill>
              <a:srgbClr val="404040"/>
            </a:solidFill>
          </a:ln>
        </p:spPr>
      </p:pic>
      <p:sp>
        <p:nvSpPr>
          <p:cNvPr id="11" name="テキスト プレースホルダー 10"/>
          <p:cNvSpPr>
            <a:spLocks noGrp="1"/>
          </p:cNvSpPr>
          <p:nvPr>
            <p:ph type="body" sz="quarter" idx="10"/>
          </p:nvPr>
        </p:nvSpPr>
        <p:spPr/>
        <p:txBody>
          <a:bodyPr>
            <a:normAutofit fontScale="85000" lnSpcReduction="20000"/>
          </a:bodyPr>
          <a:lstStyle/>
          <a:p>
            <a:r>
              <a:rPr lang="en-US" altLang="ja-JP" dirty="0"/>
              <a:t>2.</a:t>
            </a:r>
            <a:r>
              <a:rPr lang="ja-JP" altLang="en-US" dirty="0"/>
              <a:t> 操作説明</a:t>
            </a:r>
            <a:endParaRPr lang="en-US" altLang="ja-JP" dirty="0"/>
          </a:p>
          <a:p>
            <a:r>
              <a:rPr lang="ja-JP" altLang="en-US" dirty="0"/>
              <a:t>　 </a:t>
            </a:r>
            <a:r>
              <a:rPr lang="en-US" altLang="ja-JP" dirty="0"/>
              <a:t>2-2.</a:t>
            </a:r>
            <a:r>
              <a:rPr lang="ja-JP" altLang="en-US" dirty="0"/>
              <a:t> 申請をする意思が「ある </a:t>
            </a:r>
            <a:r>
              <a:rPr lang="en-US" altLang="ja-JP" dirty="0"/>
              <a:t>or </a:t>
            </a:r>
            <a:r>
              <a:rPr lang="ja-JP" altLang="en-US" dirty="0"/>
              <a:t>ない」の意向を登録する</a:t>
            </a:r>
          </a:p>
        </p:txBody>
      </p:sp>
      <p:sp>
        <p:nvSpPr>
          <p:cNvPr id="40" name="正方形/長方形 39"/>
          <p:cNvSpPr/>
          <p:nvPr/>
        </p:nvSpPr>
        <p:spPr>
          <a:xfrm>
            <a:off x="236219" y="791373"/>
            <a:ext cx="6551929"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意向登録確認画面</a:t>
            </a:r>
          </a:p>
        </p:txBody>
      </p:sp>
      <p:sp>
        <p:nvSpPr>
          <p:cNvPr id="41" name="正方形/長方形 40"/>
          <p:cNvSpPr/>
          <p:nvPr/>
        </p:nvSpPr>
        <p:spPr>
          <a:xfrm>
            <a:off x="4664073" y="1376498"/>
            <a:ext cx="2124075" cy="922697"/>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77800" indent="-177800"/>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77800" indent="47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登</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録内容が正しいことを確認し「本内容で登録する」ボタンをクリックします</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正方形/長方形 42"/>
          <p:cNvSpPr/>
          <p:nvPr/>
        </p:nvSpPr>
        <p:spPr>
          <a:xfrm>
            <a:off x="1940014" y="3063950"/>
            <a:ext cx="832658" cy="22198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4" name="正方形/長方形 43"/>
          <p:cNvSpPr/>
          <p:nvPr/>
        </p:nvSpPr>
        <p:spPr>
          <a:xfrm>
            <a:off x="396400" y="3071422"/>
            <a:ext cx="609219" cy="190964"/>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正方形/長方形 44"/>
          <p:cNvSpPr/>
          <p:nvPr/>
        </p:nvSpPr>
        <p:spPr>
          <a:xfrm>
            <a:off x="4664148" y="2472195"/>
            <a:ext cx="2124000" cy="1193693"/>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r>
              <a:rPr lang="en-US" altLang="ja-JP" sz="1400" dirty="0">
                <a:latin typeface="Meiryo UI" panose="020B0604030504040204" pitchFamily="50" charset="-128"/>
                <a:ea typeface="Meiryo UI" panose="020B0604030504040204" pitchFamily="50" charset="-128"/>
                <a:cs typeface="Meiryo UI" panose="020B0604030504040204" pitchFamily="50" charset="-128"/>
              </a:rPr>
              <a:t>   </a:t>
            </a:r>
          </a:p>
          <a:p>
            <a:pPr marL="182563" indent="-182563"/>
            <a:r>
              <a:rPr lang="en-US" altLang="ja-JP"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Ⅰ</a:t>
            </a:r>
            <a:r>
              <a:rPr lang="ja-JP" altLang="en-US"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前の画面の選択内容を修正する場合、「意向登録に戻る」ボタンをクリックします</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正方形/長方形 22"/>
          <p:cNvSpPr/>
          <p:nvPr/>
        </p:nvSpPr>
        <p:spPr>
          <a:xfrm>
            <a:off x="236220" y="3741510"/>
            <a:ext cx="6551928"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意向登録結果画面</a:t>
            </a:r>
          </a:p>
        </p:txBody>
      </p:sp>
      <p:sp>
        <p:nvSpPr>
          <p:cNvPr id="25" name="正方形/長方形 24"/>
          <p:cNvSpPr/>
          <p:nvPr/>
        </p:nvSpPr>
        <p:spPr>
          <a:xfrm>
            <a:off x="4664073" y="4291932"/>
            <a:ext cx="2124075" cy="2974499"/>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80975" indent="-180975"/>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80975" indent="1588"/>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意向</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の登録結果が表示されます。</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80975" indent="1588"/>
            <a:endParaRPr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pPr marL="266700" indent="-79375">
              <a:buFont typeface="Arial" panose="020B0604020202020204" pitchFamily="34" charset="0"/>
              <a:buChar char="•"/>
            </a:pPr>
            <a:r>
              <a:rPr lang="ja-JP" altLang="en-US" sz="12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申請</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をする場合</a:t>
            </a:r>
            <a:endPar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447675" indent="-177800"/>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 「続けて受給資格認定申請を行う」ボタンをクリックします</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177800"/>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177800"/>
            <a:endParaRPr lang="en-US" altLang="ja-JP"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177800"/>
            <a:endParaRPr lang="en-US" altLang="ja-JP" sz="8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177800"/>
            <a:endParaRPr lang="en-US" altLang="ja-JP"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79375">
              <a:buFont typeface="Arial" panose="020B0604020202020204" pitchFamily="34" charset="0"/>
              <a:buChar char="•"/>
            </a:pPr>
            <a:r>
              <a:rPr lang="ja-JP" altLang="en-US" sz="1200" b="1"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申請</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をしない場合</a:t>
            </a:r>
            <a:endPar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447675" indent="-177800"/>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手続きは完了です。</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正方形/長方形 25"/>
          <p:cNvSpPr/>
          <p:nvPr/>
        </p:nvSpPr>
        <p:spPr>
          <a:xfrm>
            <a:off x="4664148" y="7491984"/>
            <a:ext cx="2124000" cy="2083722"/>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r>
              <a:rPr lang="en-US" altLang="ja-JP" sz="1400" dirty="0">
                <a:latin typeface="Meiryo UI" panose="020B0604030504040204" pitchFamily="50" charset="-128"/>
                <a:ea typeface="Meiryo UI" panose="020B0604030504040204" pitchFamily="50" charset="-128"/>
                <a:cs typeface="Meiryo UI" panose="020B0604030504040204" pitchFamily="50" charset="-128"/>
              </a:rPr>
              <a:t>   </a:t>
            </a:r>
          </a:p>
          <a:p>
            <a:pPr marL="88900" indent="-88900">
              <a:buFont typeface="Arial" panose="020B0604020202020204" pitchFamily="34" charset="0"/>
              <a:buChar char="•"/>
            </a:pPr>
            <a:r>
              <a:rPr lang="ja-JP" altLang="en-US" sz="1400" b="1" u="sng"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誤った意向内容を登録してしまった場合、自身で修正することはできません。</a:t>
            </a:r>
          </a:p>
          <a:p>
            <a:pPr marL="88900"/>
            <a:r>
              <a:rPr lang="ja-JP" altLang="en-US" sz="1400" dirty="0">
                <a:latin typeface="Meiryo UI" panose="020B0604030504040204" pitchFamily="50" charset="-128"/>
                <a:ea typeface="Meiryo UI" panose="020B0604030504040204" pitchFamily="50" charset="-128"/>
                <a:cs typeface="Meiryo UI" panose="020B0604030504040204" pitchFamily="50" charset="-128"/>
              </a:rPr>
              <a:t>学校に連絡し、学校から登録解除の連絡を受けた後に再度登録してください。</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88900" indent="-88900">
              <a:buFont typeface="Arial" panose="020B0604020202020204" pitchFamily="34" charset="0"/>
              <a:buChar char="•"/>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角丸四角形 30"/>
          <p:cNvSpPr/>
          <p:nvPr/>
        </p:nvSpPr>
        <p:spPr>
          <a:xfrm>
            <a:off x="4820504" y="1256018"/>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6" name="角丸四角形 35"/>
          <p:cNvSpPr/>
          <p:nvPr/>
        </p:nvSpPr>
        <p:spPr>
          <a:xfrm>
            <a:off x="4820504" y="2366294"/>
            <a:ext cx="700406" cy="255689"/>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角丸四角形 36"/>
          <p:cNvSpPr/>
          <p:nvPr/>
        </p:nvSpPr>
        <p:spPr>
          <a:xfrm>
            <a:off x="4820504" y="7373514"/>
            <a:ext cx="700406" cy="255689"/>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6" name="角丸四角形 45"/>
          <p:cNvSpPr/>
          <p:nvPr/>
        </p:nvSpPr>
        <p:spPr>
          <a:xfrm>
            <a:off x="4820504" y="4181492"/>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67" name="グループ化 66"/>
          <p:cNvGrpSpPr/>
          <p:nvPr/>
        </p:nvGrpSpPr>
        <p:grpSpPr>
          <a:xfrm>
            <a:off x="4700873" y="2681235"/>
            <a:ext cx="198178" cy="281733"/>
            <a:chOff x="4704480" y="2843662"/>
            <a:chExt cx="198178" cy="281733"/>
          </a:xfrm>
        </p:grpSpPr>
        <p:sp>
          <p:nvSpPr>
            <p:cNvPr id="68" name="円/楕円 67"/>
            <p:cNvSpPr/>
            <p:nvPr/>
          </p:nvSpPr>
          <p:spPr>
            <a:xfrm flipV="1">
              <a:off x="4704480" y="290445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9" name="コンテンツ プレースホルダー 2"/>
            <p:cNvSpPr txBox="1">
              <a:spLocks/>
            </p:cNvSpPr>
            <p:nvPr/>
          </p:nvSpPr>
          <p:spPr>
            <a:xfrm>
              <a:off x="4748045" y="284366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grpSp>
        <p:nvGrpSpPr>
          <p:cNvPr id="82" name="グループ化 81"/>
          <p:cNvGrpSpPr/>
          <p:nvPr/>
        </p:nvGrpSpPr>
        <p:grpSpPr>
          <a:xfrm>
            <a:off x="300323" y="2766960"/>
            <a:ext cx="198178" cy="281733"/>
            <a:chOff x="4704480" y="2843662"/>
            <a:chExt cx="198178" cy="281733"/>
          </a:xfrm>
        </p:grpSpPr>
        <p:sp>
          <p:nvSpPr>
            <p:cNvPr id="83" name="円/楕円 82"/>
            <p:cNvSpPr/>
            <p:nvPr/>
          </p:nvSpPr>
          <p:spPr>
            <a:xfrm flipV="1">
              <a:off x="4704480" y="2904456"/>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84" name="コンテンツ プレースホルダー 2"/>
            <p:cNvSpPr txBox="1">
              <a:spLocks/>
            </p:cNvSpPr>
            <p:nvPr/>
          </p:nvSpPr>
          <p:spPr>
            <a:xfrm>
              <a:off x="4748045" y="2843662"/>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sp>
        <p:nvSpPr>
          <p:cNvPr id="85" name="右矢印 84"/>
          <p:cNvSpPr/>
          <p:nvPr/>
        </p:nvSpPr>
        <p:spPr>
          <a:xfrm>
            <a:off x="5014433" y="5325999"/>
            <a:ext cx="180000" cy="144000"/>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6" name="右矢印 85"/>
          <p:cNvSpPr/>
          <p:nvPr/>
        </p:nvSpPr>
        <p:spPr>
          <a:xfrm>
            <a:off x="5014433" y="6558534"/>
            <a:ext cx="180000" cy="144000"/>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38" name="グループ化 37"/>
          <p:cNvGrpSpPr/>
          <p:nvPr/>
        </p:nvGrpSpPr>
        <p:grpSpPr>
          <a:xfrm>
            <a:off x="4694798" y="1592157"/>
            <a:ext cx="198178" cy="281733"/>
            <a:chOff x="4707498" y="1706457"/>
            <a:chExt cx="198178" cy="281733"/>
          </a:xfrm>
        </p:grpSpPr>
        <p:sp>
          <p:nvSpPr>
            <p:cNvPr id="42" name="円/楕円 41"/>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7"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48" name="グループ化 47"/>
          <p:cNvGrpSpPr/>
          <p:nvPr/>
        </p:nvGrpSpPr>
        <p:grpSpPr>
          <a:xfrm>
            <a:off x="1675057" y="2868626"/>
            <a:ext cx="198178" cy="281733"/>
            <a:chOff x="4707498" y="1706457"/>
            <a:chExt cx="198178" cy="281733"/>
          </a:xfrm>
        </p:grpSpPr>
        <p:sp>
          <p:nvSpPr>
            <p:cNvPr id="49" name="円/楕円 48"/>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50"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51" name="グループ化 50"/>
          <p:cNvGrpSpPr/>
          <p:nvPr/>
        </p:nvGrpSpPr>
        <p:grpSpPr>
          <a:xfrm>
            <a:off x="4694798" y="4513157"/>
            <a:ext cx="198178" cy="281733"/>
            <a:chOff x="4707498" y="1706457"/>
            <a:chExt cx="198178" cy="281733"/>
          </a:xfrm>
        </p:grpSpPr>
        <p:sp>
          <p:nvSpPr>
            <p:cNvPr id="52" name="円/楕円 51"/>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53"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pic>
        <p:nvPicPr>
          <p:cNvPr id="2" name="図 1"/>
          <p:cNvPicPr>
            <a:picLocks noChangeAspect="1"/>
          </p:cNvPicPr>
          <p:nvPr/>
        </p:nvPicPr>
        <p:blipFill>
          <a:blip r:embed="rId4"/>
          <a:stretch>
            <a:fillRect/>
          </a:stretch>
        </p:blipFill>
        <p:spPr>
          <a:xfrm>
            <a:off x="236219" y="4362857"/>
            <a:ext cx="4238859" cy="2987227"/>
          </a:xfrm>
          <a:prstGeom prst="rect">
            <a:avLst/>
          </a:prstGeom>
        </p:spPr>
      </p:pic>
      <p:sp>
        <p:nvSpPr>
          <p:cNvPr id="35" name="正方形/長方形 34"/>
          <p:cNvSpPr/>
          <p:nvPr/>
        </p:nvSpPr>
        <p:spPr>
          <a:xfrm>
            <a:off x="1843292" y="6766738"/>
            <a:ext cx="1010433" cy="16862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54" name="グループ化 53"/>
          <p:cNvGrpSpPr/>
          <p:nvPr/>
        </p:nvGrpSpPr>
        <p:grpSpPr>
          <a:xfrm>
            <a:off x="1563833" y="6583270"/>
            <a:ext cx="198178" cy="281733"/>
            <a:chOff x="4707498" y="1706457"/>
            <a:chExt cx="198178" cy="281733"/>
          </a:xfrm>
        </p:grpSpPr>
        <p:sp>
          <p:nvSpPr>
            <p:cNvPr id="55" name="円/楕円 54"/>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56"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sp>
        <p:nvSpPr>
          <p:cNvPr id="3" name="正方形/長方形 2"/>
          <p:cNvSpPr/>
          <p:nvPr/>
        </p:nvSpPr>
        <p:spPr>
          <a:xfrm>
            <a:off x="5170707" y="5908924"/>
            <a:ext cx="1022047" cy="290925"/>
          </a:xfrm>
          <a:prstGeom prst="rect">
            <a:avLst/>
          </a:prstGeom>
          <a:solidFill>
            <a:schemeClr val="bg1"/>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rPr>
              <a:t>５</a:t>
            </a:r>
            <a:r>
              <a:rPr kumimoji="1" lang="ja-JP" altLang="en-US" sz="1400" dirty="0" smtClean="0">
                <a:solidFill>
                  <a:schemeClr val="tx1"/>
                </a:solidFill>
              </a:rPr>
              <a:t>ページへ</a:t>
            </a:r>
            <a:endParaRPr kumimoji="1" lang="ja-JP" altLang="en-US" sz="1400" dirty="0">
              <a:solidFill>
                <a:schemeClr val="tx1"/>
              </a:solidFill>
            </a:endParaRPr>
          </a:p>
        </p:txBody>
      </p:sp>
    </p:spTree>
    <p:extLst>
      <p:ext uri="{BB962C8B-B14F-4D97-AF65-F5344CB8AC3E}">
        <p14:creationId xmlns:p14="http://schemas.microsoft.com/office/powerpoint/2010/main" val="2137215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l="4210" r="5036"/>
          <a:stretch/>
        </p:blipFill>
        <p:spPr>
          <a:xfrm>
            <a:off x="363584" y="2147188"/>
            <a:ext cx="4199795" cy="2355511"/>
          </a:xfrm>
          <a:prstGeom prst="rect">
            <a:avLst/>
          </a:prstGeom>
        </p:spPr>
      </p:pic>
      <p:sp>
        <p:nvSpPr>
          <p:cNvPr id="47" name="正方形/長方形 46">
            <a:extLst>
              <a:ext uri="{FF2B5EF4-FFF2-40B4-BE49-F238E27FC236}">
                <a16:creationId xmlns:a16="http://schemas.microsoft.com/office/drawing/2014/main" id="{5C1DFC39-DD11-45A1-90CB-E23010966BC6}"/>
              </a:ext>
            </a:extLst>
          </p:cNvPr>
          <p:cNvSpPr/>
          <p:nvPr/>
        </p:nvSpPr>
        <p:spPr>
          <a:xfrm>
            <a:off x="4656433" y="8418656"/>
            <a:ext cx="2124075" cy="1011917"/>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72000" bIns="45720" numCol="1" spcCol="0" rtlCol="0" fromWordArt="0" anchor="t" anchorCtr="0" forceAA="0" compatLnSpc="1">
            <a:prstTxWarp prst="textNoShape">
              <a:avLst/>
            </a:prstTxWarp>
            <a:noAutofit/>
          </a:bodyPr>
          <a:lstStyle>
            <a:defPPr>
              <a:defRPr lang="ja-JP"/>
            </a:defPPr>
            <a:lvl1pPr marL="0" algn="l" defTabSz="925880" rtl="0" eaLnBrk="1" latinLnBrk="0" hangingPunct="1">
              <a:defRPr kumimoji="1" sz="1822" kern="1200">
                <a:solidFill>
                  <a:schemeClr val="dk1"/>
                </a:solidFill>
                <a:latin typeface="+mn-lt"/>
                <a:ea typeface="+mn-ea"/>
                <a:cs typeface="+mn-cs"/>
              </a:defRPr>
            </a:lvl1pPr>
            <a:lvl2pPr marL="462940" algn="l" defTabSz="925880" rtl="0" eaLnBrk="1" latinLnBrk="0" hangingPunct="1">
              <a:defRPr kumimoji="1" sz="1822" kern="1200">
                <a:solidFill>
                  <a:schemeClr val="dk1"/>
                </a:solidFill>
                <a:latin typeface="+mn-lt"/>
                <a:ea typeface="+mn-ea"/>
                <a:cs typeface="+mn-cs"/>
              </a:defRPr>
            </a:lvl2pPr>
            <a:lvl3pPr marL="925880" algn="l" defTabSz="925880" rtl="0" eaLnBrk="1" latinLnBrk="0" hangingPunct="1">
              <a:defRPr kumimoji="1" sz="1822" kern="1200">
                <a:solidFill>
                  <a:schemeClr val="dk1"/>
                </a:solidFill>
                <a:latin typeface="+mn-lt"/>
                <a:ea typeface="+mn-ea"/>
                <a:cs typeface="+mn-cs"/>
              </a:defRPr>
            </a:lvl3pPr>
            <a:lvl4pPr marL="1388820" algn="l" defTabSz="925880" rtl="0" eaLnBrk="1" latinLnBrk="0" hangingPunct="1">
              <a:defRPr kumimoji="1" sz="1822" kern="1200">
                <a:solidFill>
                  <a:schemeClr val="dk1"/>
                </a:solidFill>
                <a:latin typeface="+mn-lt"/>
                <a:ea typeface="+mn-ea"/>
                <a:cs typeface="+mn-cs"/>
              </a:defRPr>
            </a:lvl4pPr>
            <a:lvl5pPr marL="1851759" algn="l" defTabSz="925880" rtl="0" eaLnBrk="1" latinLnBrk="0" hangingPunct="1">
              <a:defRPr kumimoji="1" sz="1822" kern="1200">
                <a:solidFill>
                  <a:schemeClr val="dk1"/>
                </a:solidFill>
                <a:latin typeface="+mn-lt"/>
                <a:ea typeface="+mn-ea"/>
                <a:cs typeface="+mn-cs"/>
              </a:defRPr>
            </a:lvl5pPr>
            <a:lvl6pPr marL="2314699" algn="l" defTabSz="925880" rtl="0" eaLnBrk="1" latinLnBrk="0" hangingPunct="1">
              <a:defRPr kumimoji="1" sz="1822" kern="1200">
                <a:solidFill>
                  <a:schemeClr val="dk1"/>
                </a:solidFill>
                <a:latin typeface="+mn-lt"/>
                <a:ea typeface="+mn-ea"/>
                <a:cs typeface="+mn-cs"/>
              </a:defRPr>
            </a:lvl6pPr>
            <a:lvl7pPr marL="2777640" algn="l" defTabSz="925880" rtl="0" eaLnBrk="1" latinLnBrk="0" hangingPunct="1">
              <a:defRPr kumimoji="1" sz="1822" kern="1200">
                <a:solidFill>
                  <a:schemeClr val="dk1"/>
                </a:solidFill>
                <a:latin typeface="+mn-lt"/>
                <a:ea typeface="+mn-ea"/>
                <a:cs typeface="+mn-cs"/>
              </a:defRPr>
            </a:lvl7pPr>
            <a:lvl8pPr marL="3240579" algn="l" defTabSz="925880" rtl="0" eaLnBrk="1" latinLnBrk="0" hangingPunct="1">
              <a:defRPr kumimoji="1" sz="1822" kern="1200">
                <a:solidFill>
                  <a:schemeClr val="dk1"/>
                </a:solidFill>
                <a:latin typeface="+mn-lt"/>
                <a:ea typeface="+mn-ea"/>
                <a:cs typeface="+mn-cs"/>
              </a:defRPr>
            </a:lvl8pPr>
            <a:lvl9pPr marL="3703519" algn="l" defTabSz="925880" rtl="0" eaLnBrk="1" latinLnBrk="0" hangingPunct="1">
              <a:defRPr kumimoji="1" sz="1822" kern="1200">
                <a:solidFill>
                  <a:schemeClr val="dk1"/>
                </a:solidFill>
                <a:latin typeface="+mn-lt"/>
                <a:ea typeface="+mn-ea"/>
                <a:cs typeface="+mn-cs"/>
              </a:defRPr>
            </a:lvl9pPr>
          </a:lstStyle>
          <a:p>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indent="-952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申請を中断した後に再開する手順は</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13</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ページ</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を参照してください。</a:t>
            </a:r>
          </a:p>
        </p:txBody>
      </p:sp>
      <p:sp>
        <p:nvSpPr>
          <p:cNvPr id="46" name="正方形/長方形 45">
            <a:extLst>
              <a:ext uri="{FF2B5EF4-FFF2-40B4-BE49-F238E27FC236}">
                <a16:creationId xmlns:a16="http://schemas.microsoft.com/office/drawing/2014/main" id="{BE4D27E1-978F-4330-B7C9-B5134AD705C6}"/>
              </a:ext>
            </a:extLst>
          </p:cNvPr>
          <p:cNvSpPr/>
          <p:nvPr/>
        </p:nvSpPr>
        <p:spPr>
          <a:xfrm>
            <a:off x="4668528" y="5627652"/>
            <a:ext cx="2124075" cy="2512251"/>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72000" bIns="45720" numCol="1" spcCol="0" rtlCol="0" fromWordArt="0" anchor="t" anchorCtr="0" forceAA="0" compatLnSpc="1">
            <a:prstTxWarp prst="textNoShape">
              <a:avLst/>
            </a:prstTxWarp>
            <a:noAutofit/>
          </a:bodyPr>
          <a:lstStyle>
            <a:defPPr>
              <a:defRPr lang="ja-JP"/>
            </a:defPPr>
            <a:lvl1pPr marL="0" algn="l" defTabSz="925880" rtl="0" eaLnBrk="1" latinLnBrk="0" hangingPunct="1">
              <a:defRPr kumimoji="1" sz="1822" kern="1200">
                <a:solidFill>
                  <a:schemeClr val="dk1"/>
                </a:solidFill>
                <a:latin typeface="+mn-lt"/>
                <a:ea typeface="+mn-ea"/>
                <a:cs typeface="+mn-cs"/>
              </a:defRPr>
            </a:lvl1pPr>
            <a:lvl2pPr marL="462940" algn="l" defTabSz="925880" rtl="0" eaLnBrk="1" latinLnBrk="0" hangingPunct="1">
              <a:defRPr kumimoji="1" sz="1822" kern="1200">
                <a:solidFill>
                  <a:schemeClr val="dk1"/>
                </a:solidFill>
                <a:latin typeface="+mn-lt"/>
                <a:ea typeface="+mn-ea"/>
                <a:cs typeface="+mn-cs"/>
              </a:defRPr>
            </a:lvl2pPr>
            <a:lvl3pPr marL="925880" algn="l" defTabSz="925880" rtl="0" eaLnBrk="1" latinLnBrk="0" hangingPunct="1">
              <a:defRPr kumimoji="1" sz="1822" kern="1200">
                <a:solidFill>
                  <a:schemeClr val="dk1"/>
                </a:solidFill>
                <a:latin typeface="+mn-lt"/>
                <a:ea typeface="+mn-ea"/>
                <a:cs typeface="+mn-cs"/>
              </a:defRPr>
            </a:lvl3pPr>
            <a:lvl4pPr marL="1388820" algn="l" defTabSz="925880" rtl="0" eaLnBrk="1" latinLnBrk="0" hangingPunct="1">
              <a:defRPr kumimoji="1" sz="1822" kern="1200">
                <a:solidFill>
                  <a:schemeClr val="dk1"/>
                </a:solidFill>
                <a:latin typeface="+mn-lt"/>
                <a:ea typeface="+mn-ea"/>
                <a:cs typeface="+mn-cs"/>
              </a:defRPr>
            </a:lvl4pPr>
            <a:lvl5pPr marL="1851759" algn="l" defTabSz="925880" rtl="0" eaLnBrk="1" latinLnBrk="0" hangingPunct="1">
              <a:defRPr kumimoji="1" sz="1822" kern="1200">
                <a:solidFill>
                  <a:schemeClr val="dk1"/>
                </a:solidFill>
                <a:latin typeface="+mn-lt"/>
                <a:ea typeface="+mn-ea"/>
                <a:cs typeface="+mn-cs"/>
              </a:defRPr>
            </a:lvl5pPr>
            <a:lvl6pPr marL="2314699" algn="l" defTabSz="925880" rtl="0" eaLnBrk="1" latinLnBrk="0" hangingPunct="1">
              <a:defRPr kumimoji="1" sz="1822" kern="1200">
                <a:solidFill>
                  <a:schemeClr val="dk1"/>
                </a:solidFill>
                <a:latin typeface="+mn-lt"/>
                <a:ea typeface="+mn-ea"/>
                <a:cs typeface="+mn-cs"/>
              </a:defRPr>
            </a:lvl6pPr>
            <a:lvl7pPr marL="2777640" algn="l" defTabSz="925880" rtl="0" eaLnBrk="1" latinLnBrk="0" hangingPunct="1">
              <a:defRPr kumimoji="1" sz="1822" kern="1200">
                <a:solidFill>
                  <a:schemeClr val="dk1"/>
                </a:solidFill>
                <a:latin typeface="+mn-lt"/>
                <a:ea typeface="+mn-ea"/>
                <a:cs typeface="+mn-cs"/>
              </a:defRPr>
            </a:lvl7pPr>
            <a:lvl8pPr marL="3240579" algn="l" defTabSz="925880" rtl="0" eaLnBrk="1" latinLnBrk="0" hangingPunct="1">
              <a:defRPr kumimoji="1" sz="1822" kern="1200">
                <a:solidFill>
                  <a:schemeClr val="dk1"/>
                </a:solidFill>
                <a:latin typeface="+mn-lt"/>
                <a:ea typeface="+mn-ea"/>
                <a:cs typeface="+mn-cs"/>
              </a:defRPr>
            </a:lvl8pPr>
            <a:lvl9pPr marL="3703519" algn="l" defTabSz="925880" rtl="0" eaLnBrk="1" latinLnBrk="0" hangingPunct="1">
              <a:defRPr kumimoji="1" sz="1822" kern="1200">
                <a:solidFill>
                  <a:schemeClr val="dk1"/>
                </a:solidFill>
                <a:latin typeface="+mn-lt"/>
                <a:ea typeface="+mn-ea"/>
                <a:cs typeface="+mn-cs"/>
              </a:defRPr>
            </a:lvl9pPr>
          </a:lstStyle>
          <a:p>
            <a:pPr marL="182563" indent="-182563"/>
            <a:endParaRPr kumimoji="1"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記入上の注意をよく読んでから申請してください。</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学校で登録された生徒情報が表示されるため、正しいことを確認します。誤りがあった場合は、この画面で修正してください。</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「学校情報入力」ボタンをクリックします。</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4"/>
          <a:stretch>
            <a:fillRect/>
          </a:stretch>
        </p:blipFill>
        <p:spPr>
          <a:xfrm>
            <a:off x="361436" y="5494758"/>
            <a:ext cx="4139074" cy="3935816"/>
          </a:xfrm>
          <a:prstGeom prst="rect">
            <a:avLst/>
          </a:prstGeom>
        </p:spPr>
      </p:pic>
      <p:sp>
        <p:nvSpPr>
          <p:cNvPr id="49" name="正方形/長方形 48"/>
          <p:cNvSpPr/>
          <p:nvPr/>
        </p:nvSpPr>
        <p:spPr>
          <a:xfrm>
            <a:off x="3681945" y="9118831"/>
            <a:ext cx="556100" cy="16021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テキスト プレースホルダー 10"/>
          <p:cNvSpPr>
            <a:spLocks noGrp="1"/>
          </p:cNvSpPr>
          <p:nvPr>
            <p:ph type="body" sz="quarter" idx="10"/>
          </p:nvPr>
        </p:nvSpPr>
        <p:spPr/>
        <p:txBody>
          <a:bodyPr>
            <a:normAutofit fontScale="85000" lnSpcReduction="20000"/>
          </a:bodyPr>
          <a:lstStyle/>
          <a:p>
            <a:r>
              <a:rPr lang="en-US" altLang="ja-JP" dirty="0"/>
              <a:t>2.</a:t>
            </a:r>
            <a:r>
              <a:rPr lang="ja-JP" altLang="en-US" dirty="0"/>
              <a:t> 操作説明</a:t>
            </a:r>
            <a:endParaRPr lang="en-US" altLang="ja-JP" dirty="0"/>
          </a:p>
          <a:p>
            <a:r>
              <a:rPr lang="ja-JP" altLang="en-US" dirty="0"/>
              <a:t>　 </a:t>
            </a:r>
            <a:r>
              <a:rPr lang="en-US" altLang="ja-JP" dirty="0"/>
              <a:t>2-3.</a:t>
            </a:r>
            <a:r>
              <a:rPr lang="ja-JP" altLang="en-US" dirty="0"/>
              <a:t> 受給資格認定の申請をする </a:t>
            </a:r>
          </a:p>
        </p:txBody>
      </p:sp>
      <p:sp>
        <p:nvSpPr>
          <p:cNvPr id="34" name="正方形/長方形 33"/>
          <p:cNvSpPr/>
          <p:nvPr/>
        </p:nvSpPr>
        <p:spPr>
          <a:xfrm>
            <a:off x="228578" y="1671102"/>
            <a:ext cx="6559570"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ポータル画面</a:t>
            </a:r>
          </a:p>
        </p:txBody>
      </p:sp>
      <p:sp>
        <p:nvSpPr>
          <p:cNvPr id="36" name="正方形/長方形 35"/>
          <p:cNvSpPr/>
          <p:nvPr/>
        </p:nvSpPr>
        <p:spPr>
          <a:xfrm>
            <a:off x="4668528" y="2236733"/>
            <a:ext cx="2119620" cy="747224"/>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82563" indent="-182563"/>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「認</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定申請」ボタンをクリックします</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正方形/長方形 36"/>
          <p:cNvSpPr/>
          <p:nvPr/>
        </p:nvSpPr>
        <p:spPr>
          <a:xfrm>
            <a:off x="959760" y="4144444"/>
            <a:ext cx="592455" cy="199872"/>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正方形/長方形 37"/>
          <p:cNvSpPr/>
          <p:nvPr/>
        </p:nvSpPr>
        <p:spPr>
          <a:xfrm>
            <a:off x="228578" y="5018672"/>
            <a:ext cx="6551929"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認定申請登録</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生徒情報</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画面</a:t>
            </a:r>
          </a:p>
        </p:txBody>
      </p:sp>
      <p:sp>
        <p:nvSpPr>
          <p:cNvPr id="48" name="正方形/長方形 47"/>
          <p:cNvSpPr/>
          <p:nvPr/>
        </p:nvSpPr>
        <p:spPr>
          <a:xfrm>
            <a:off x="189000" y="724192"/>
            <a:ext cx="6480000" cy="8623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spcBef>
                <a:spcPts val="600"/>
              </a:spcBef>
            </a:pP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受給資格認定の申請を行います。就学支援金の支給を希望する場合、必ず受給資格認定の申請をしてください。</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spcBef>
                <a:spcPts val="600"/>
              </a:spcBef>
            </a:pP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申請には、生徒本人の情報、学校情報</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在学期間等</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err="1">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保護者等情報の登録が必要となります。</a:t>
            </a:r>
            <a:r>
              <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５～</a:t>
            </a:r>
            <a:r>
              <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13</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ページ</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で、各情報の登録方法を説明します。</a:t>
            </a:r>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24" name="正方形/長方形 23"/>
          <p:cNvSpPr/>
          <p:nvPr/>
        </p:nvSpPr>
        <p:spPr>
          <a:xfrm>
            <a:off x="361435" y="6674618"/>
            <a:ext cx="4043587" cy="229713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p:nvSpPr>
        <p:spPr>
          <a:xfrm>
            <a:off x="4656433" y="3160534"/>
            <a:ext cx="2111979" cy="1659458"/>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p>
          <a:p>
            <a:pPr marL="182563" indent="-952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４</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ページ</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の意向登録結果画面から続けて受給資格認定申請を行う場合、次の「</a:t>
            </a:r>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認定申請登録</a:t>
            </a:r>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生徒情報</a:t>
            </a:r>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画面」から始まります。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4820504" y="2112828"/>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角丸四角形 27"/>
          <p:cNvSpPr/>
          <p:nvPr/>
        </p:nvSpPr>
        <p:spPr>
          <a:xfrm>
            <a:off x="4820504" y="5546607"/>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角丸四角形 28"/>
          <p:cNvSpPr/>
          <p:nvPr/>
        </p:nvSpPr>
        <p:spPr>
          <a:xfrm>
            <a:off x="4808409" y="3036705"/>
            <a:ext cx="700406" cy="298332"/>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角丸四角形 29"/>
          <p:cNvSpPr/>
          <p:nvPr/>
        </p:nvSpPr>
        <p:spPr>
          <a:xfrm>
            <a:off x="4820504" y="8263132"/>
            <a:ext cx="700406" cy="255689"/>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9" name="グループ化 38"/>
          <p:cNvGrpSpPr/>
          <p:nvPr/>
        </p:nvGrpSpPr>
        <p:grpSpPr>
          <a:xfrm>
            <a:off x="4707498" y="6375977"/>
            <a:ext cx="198178" cy="281733"/>
            <a:chOff x="4707498" y="2767507"/>
            <a:chExt cx="198178" cy="281733"/>
          </a:xfrm>
        </p:grpSpPr>
        <p:sp>
          <p:nvSpPr>
            <p:cNvPr id="40" name="円/楕円 39"/>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1"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43" name="グループ化 42"/>
          <p:cNvGrpSpPr/>
          <p:nvPr/>
        </p:nvGrpSpPr>
        <p:grpSpPr>
          <a:xfrm>
            <a:off x="4707498" y="2445185"/>
            <a:ext cx="198178" cy="281733"/>
            <a:chOff x="4707498" y="1706457"/>
            <a:chExt cx="198178" cy="281733"/>
          </a:xfrm>
        </p:grpSpPr>
        <p:sp>
          <p:nvSpPr>
            <p:cNvPr id="44" name="円/楕円 43"/>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45"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51" name="グループ化 50"/>
          <p:cNvGrpSpPr/>
          <p:nvPr/>
        </p:nvGrpSpPr>
        <p:grpSpPr>
          <a:xfrm>
            <a:off x="3401788" y="9021114"/>
            <a:ext cx="198178" cy="281733"/>
            <a:chOff x="4707498" y="2767507"/>
            <a:chExt cx="198178" cy="281733"/>
          </a:xfrm>
        </p:grpSpPr>
        <p:sp>
          <p:nvSpPr>
            <p:cNvPr id="52" name="円/楕円 51"/>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53"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3</a:t>
              </a:r>
              <a:endParaRPr lang="ja-JP" altLang="en-US" sz="1400" dirty="0">
                <a:solidFill>
                  <a:schemeClr val="bg1"/>
                </a:solidFill>
              </a:endParaRPr>
            </a:p>
          </p:txBody>
        </p:sp>
      </p:grpSp>
      <p:grpSp>
        <p:nvGrpSpPr>
          <p:cNvPr id="54" name="グループ化 53"/>
          <p:cNvGrpSpPr/>
          <p:nvPr/>
        </p:nvGrpSpPr>
        <p:grpSpPr>
          <a:xfrm>
            <a:off x="697781" y="4018277"/>
            <a:ext cx="198178" cy="281733"/>
            <a:chOff x="4707498" y="1706457"/>
            <a:chExt cx="198178" cy="281733"/>
          </a:xfrm>
        </p:grpSpPr>
        <p:sp>
          <p:nvSpPr>
            <p:cNvPr id="55" name="円/楕円 54"/>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4"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75" name="グループ化 74"/>
          <p:cNvGrpSpPr/>
          <p:nvPr/>
        </p:nvGrpSpPr>
        <p:grpSpPr>
          <a:xfrm>
            <a:off x="4707498" y="5846657"/>
            <a:ext cx="198178" cy="281733"/>
            <a:chOff x="4707498" y="1706457"/>
            <a:chExt cx="198178" cy="281733"/>
          </a:xfrm>
        </p:grpSpPr>
        <p:sp>
          <p:nvSpPr>
            <p:cNvPr id="76" name="円/楕円 75"/>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7"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78" name="グループ化 77"/>
          <p:cNvGrpSpPr/>
          <p:nvPr/>
        </p:nvGrpSpPr>
        <p:grpSpPr>
          <a:xfrm>
            <a:off x="3500877" y="5552668"/>
            <a:ext cx="198178" cy="281733"/>
            <a:chOff x="4707498" y="1706457"/>
            <a:chExt cx="198178" cy="281733"/>
          </a:xfrm>
        </p:grpSpPr>
        <p:sp>
          <p:nvSpPr>
            <p:cNvPr id="79" name="円/楕円 78"/>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80"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60" name="グループ化 59">
            <a:extLst>
              <a:ext uri="{FF2B5EF4-FFF2-40B4-BE49-F238E27FC236}">
                <a16:creationId xmlns:a16="http://schemas.microsoft.com/office/drawing/2014/main" id="{E44CAED8-9905-45EA-A4F6-80659AE72A91}"/>
              </a:ext>
            </a:extLst>
          </p:cNvPr>
          <p:cNvGrpSpPr/>
          <p:nvPr/>
        </p:nvGrpSpPr>
        <p:grpSpPr>
          <a:xfrm>
            <a:off x="4707498" y="7561370"/>
            <a:ext cx="198178" cy="281733"/>
            <a:chOff x="4707498" y="2767507"/>
            <a:chExt cx="198178" cy="281733"/>
          </a:xfrm>
        </p:grpSpPr>
        <p:sp>
          <p:nvSpPr>
            <p:cNvPr id="61" name="円/楕円 39">
              <a:extLst>
                <a:ext uri="{FF2B5EF4-FFF2-40B4-BE49-F238E27FC236}">
                  <a16:creationId xmlns:a16="http://schemas.microsoft.com/office/drawing/2014/main" id="{4553FF21-C120-4816-ADB6-E1F41AA6921A}"/>
                </a:ext>
              </a:extLst>
            </p:cNvPr>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2" name="コンテンツ プレースホルダー 2">
              <a:extLst>
                <a:ext uri="{FF2B5EF4-FFF2-40B4-BE49-F238E27FC236}">
                  <a16:creationId xmlns:a16="http://schemas.microsoft.com/office/drawing/2014/main" id="{5F9773D4-230F-45BD-9E4C-4D5610EE5297}"/>
                </a:ext>
              </a:extLst>
            </p:cNvPr>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ja-JP" altLang="en-US" sz="1400" dirty="0">
                  <a:solidFill>
                    <a:schemeClr val="bg1"/>
                  </a:solidFill>
                </a:rPr>
                <a:t>３</a:t>
              </a:r>
            </a:p>
          </p:txBody>
        </p:sp>
      </p:grpSp>
      <p:grpSp>
        <p:nvGrpSpPr>
          <p:cNvPr id="42" name="グループ化 41"/>
          <p:cNvGrpSpPr/>
          <p:nvPr/>
        </p:nvGrpSpPr>
        <p:grpSpPr>
          <a:xfrm>
            <a:off x="360567" y="6373217"/>
            <a:ext cx="198178" cy="281733"/>
            <a:chOff x="4707498" y="2767507"/>
            <a:chExt cx="198178" cy="281733"/>
          </a:xfrm>
        </p:grpSpPr>
        <p:sp>
          <p:nvSpPr>
            <p:cNvPr id="50" name="円/楕円 39"/>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56"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sp>
        <p:nvSpPr>
          <p:cNvPr id="57" name="正方形/長方形 56">
            <a:extLst>
              <a:ext uri="{FF2B5EF4-FFF2-40B4-BE49-F238E27FC236}">
                <a16:creationId xmlns:a16="http://schemas.microsoft.com/office/drawing/2014/main" id="{AC42AED1-8550-4004-A52D-86A2D40C9C60}"/>
              </a:ext>
            </a:extLst>
          </p:cNvPr>
          <p:cNvSpPr/>
          <p:nvPr/>
        </p:nvSpPr>
        <p:spPr>
          <a:xfrm>
            <a:off x="3758145" y="5640860"/>
            <a:ext cx="556100" cy="16021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8" name="正方形/長方形 57"/>
          <p:cNvSpPr/>
          <p:nvPr/>
        </p:nvSpPr>
        <p:spPr>
          <a:xfrm>
            <a:off x="5766101" y="8075318"/>
            <a:ext cx="1022047" cy="220110"/>
          </a:xfrm>
          <a:prstGeom prst="rect">
            <a:avLst/>
          </a:prstGeom>
          <a:solidFill>
            <a:schemeClr val="bg1"/>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400" dirty="0">
                <a:solidFill>
                  <a:schemeClr val="tx1"/>
                </a:solidFill>
              </a:rPr>
              <a:t>6</a:t>
            </a:r>
            <a:r>
              <a:rPr kumimoji="1" lang="ja-JP" altLang="en-US" sz="1400" dirty="0" smtClean="0">
                <a:solidFill>
                  <a:schemeClr val="tx1"/>
                </a:solidFill>
              </a:rPr>
              <a:t>ページへ</a:t>
            </a:r>
            <a:endParaRPr kumimoji="1" lang="ja-JP" altLang="en-US" sz="1400" dirty="0">
              <a:solidFill>
                <a:schemeClr val="tx1"/>
              </a:solidFill>
            </a:endParaRPr>
          </a:p>
        </p:txBody>
      </p:sp>
    </p:spTree>
    <p:extLst>
      <p:ext uri="{BB962C8B-B14F-4D97-AF65-F5344CB8AC3E}">
        <p14:creationId xmlns:p14="http://schemas.microsoft.com/office/powerpoint/2010/main" val="7804944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3"/>
          <a:srcRect l="-469" b="15122"/>
          <a:stretch/>
        </p:blipFill>
        <p:spPr>
          <a:xfrm>
            <a:off x="244221" y="5839876"/>
            <a:ext cx="4270664" cy="3732352"/>
          </a:xfrm>
          <a:prstGeom prst="rect">
            <a:avLst/>
          </a:prstGeom>
        </p:spPr>
      </p:pic>
      <p:pic>
        <p:nvPicPr>
          <p:cNvPr id="3" name="図 2"/>
          <p:cNvPicPr>
            <a:picLocks noChangeAspect="1"/>
          </p:cNvPicPr>
          <p:nvPr/>
        </p:nvPicPr>
        <p:blipFill rotWithShape="1">
          <a:blip r:embed="rId4"/>
          <a:srcRect l="3454" r="859"/>
          <a:stretch/>
        </p:blipFill>
        <p:spPr>
          <a:xfrm>
            <a:off x="224134" y="1248424"/>
            <a:ext cx="4278218" cy="4254726"/>
          </a:xfrm>
          <a:prstGeom prst="rect">
            <a:avLst/>
          </a:prstGeom>
        </p:spPr>
      </p:pic>
      <p:sp>
        <p:nvSpPr>
          <p:cNvPr id="11" name="テキスト プレースホルダー 10"/>
          <p:cNvSpPr>
            <a:spLocks noGrp="1"/>
          </p:cNvSpPr>
          <p:nvPr>
            <p:ph type="body" sz="quarter" idx="10"/>
          </p:nvPr>
        </p:nvSpPr>
        <p:spPr/>
        <p:txBody>
          <a:bodyPr>
            <a:normAutofit fontScale="85000" lnSpcReduction="20000"/>
          </a:bodyPr>
          <a:lstStyle/>
          <a:p>
            <a:r>
              <a:rPr lang="en-US" altLang="ja-JP" dirty="0"/>
              <a:t>2.</a:t>
            </a:r>
            <a:r>
              <a:rPr lang="ja-JP" altLang="en-US" dirty="0"/>
              <a:t> 操作説明</a:t>
            </a:r>
            <a:endParaRPr lang="en-US" altLang="ja-JP" dirty="0"/>
          </a:p>
          <a:p>
            <a:r>
              <a:rPr lang="ja-JP" altLang="en-US" dirty="0"/>
              <a:t>　 </a:t>
            </a:r>
            <a:r>
              <a:rPr lang="en-US" altLang="ja-JP" dirty="0"/>
              <a:t>2-3.</a:t>
            </a:r>
            <a:r>
              <a:rPr lang="ja-JP" altLang="en-US" dirty="0"/>
              <a:t> 受給資格認定の申請をする</a:t>
            </a:r>
          </a:p>
        </p:txBody>
      </p:sp>
      <p:sp>
        <p:nvSpPr>
          <p:cNvPr id="34" name="正方形/長方形 33"/>
          <p:cNvSpPr/>
          <p:nvPr/>
        </p:nvSpPr>
        <p:spPr>
          <a:xfrm>
            <a:off x="206959" y="781430"/>
            <a:ext cx="6562912"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zh-TW"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認定申請登録</a:t>
            </a:r>
            <a:r>
              <a:rPr lang="en-US" altLang="zh-TW"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学校情報</a:t>
            </a:r>
            <a:r>
              <a:rPr lang="en-US" altLang="zh-TW"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画面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(1/2)</a:t>
            </a:r>
            <a:endPar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p:cNvSpPr/>
          <p:nvPr/>
        </p:nvSpPr>
        <p:spPr>
          <a:xfrm>
            <a:off x="4562897" y="1251637"/>
            <a:ext cx="2236310" cy="3739772"/>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82563"/>
            <a:endParaRPr lang="en-US" altLang="ja-JP" sz="10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学校で登録</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された学校情報が表示</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される</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ので</a:t>
            </a: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正しいことを確認します。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過去に他の学校に在籍していたかどうかを入力します。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79375">
              <a:buFont typeface="Arial" panose="020B0604020202020204" pitchFamily="34" charset="0"/>
              <a:buChar char="•"/>
            </a:pP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過去に他の学校に在籍した期間がない場合</a:t>
            </a:r>
            <a:endPar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447675" indent="-177800"/>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に進みます</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177800"/>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266700" indent="-79375">
              <a:buFont typeface="Arial" panose="020B0604020202020204" pitchFamily="34" charset="0"/>
              <a:buChar char="•"/>
            </a:pP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過去に他の学校に在籍した期間がある場合</a:t>
            </a:r>
            <a:endPar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447675" indent="-177800"/>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「保護者等情報入力」ボタンをクリックします。</a:t>
            </a:r>
            <a:endParaRPr kumimoji="1"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正方形/長方形 40"/>
          <p:cNvSpPr/>
          <p:nvPr/>
        </p:nvSpPr>
        <p:spPr>
          <a:xfrm>
            <a:off x="1361132" y="8718698"/>
            <a:ext cx="2828096" cy="183995"/>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正方形/長方形 42"/>
          <p:cNvSpPr/>
          <p:nvPr/>
        </p:nvSpPr>
        <p:spPr>
          <a:xfrm>
            <a:off x="3456230" y="4948956"/>
            <a:ext cx="600272" cy="152507"/>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p:nvSpPr>
        <p:spPr>
          <a:xfrm>
            <a:off x="492547" y="5506028"/>
            <a:ext cx="4070350" cy="25099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うち支給停止期間「あり」にチェックした状態の画面</a:t>
            </a:r>
          </a:p>
        </p:txBody>
      </p:sp>
      <p:sp>
        <p:nvSpPr>
          <p:cNvPr id="18" name="正方形/長方形 17"/>
          <p:cNvSpPr/>
          <p:nvPr/>
        </p:nvSpPr>
        <p:spPr>
          <a:xfrm>
            <a:off x="4547473" y="5295887"/>
            <a:ext cx="2248268" cy="2864851"/>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r>
              <a:rPr lang="en-US" altLang="ja-JP" sz="1000" dirty="0">
                <a:latin typeface="Meiryo UI" panose="020B0604030504040204" pitchFamily="50" charset="-128"/>
                <a:ea typeface="Meiryo UI" panose="020B0604030504040204" pitchFamily="50" charset="-128"/>
                <a:cs typeface="Meiryo UI" panose="020B0604030504040204" pitchFamily="50" charset="-128"/>
              </a:rPr>
              <a:t>   </a:t>
            </a:r>
          </a:p>
          <a:p>
            <a:pPr marL="354013" indent="-354013"/>
            <a:r>
              <a:rPr lang="ja-JP" altLang="en-US"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現在の学校にて支給停止期間がある場合、「あり」にチェックします。</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354013" indent="-354013"/>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354013" indent="-354013"/>
            <a:endParaRPr lang="en-US" altLang="ja-JP" sz="100" dirty="0">
              <a:latin typeface="Meiryo UI" panose="020B0604030504040204" pitchFamily="50" charset="-128"/>
              <a:ea typeface="Meiryo UI" panose="020B0604030504040204" pitchFamily="50" charset="-128"/>
              <a:cs typeface="Meiryo UI" panose="020B0604030504040204" pitchFamily="50" charset="-128"/>
            </a:endParaRPr>
          </a:p>
          <a:p>
            <a:pPr marL="354013" indent="-354013"/>
            <a:r>
              <a:rPr lang="ja-JP" altLang="en-US"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支給が停止されていた期間を入力します。</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354013" indent="-354013"/>
            <a:endParaRPr lang="en-US" altLang="ja-JP" sz="100" dirty="0">
              <a:latin typeface="Meiryo UI" panose="020B0604030504040204" pitchFamily="50" charset="-128"/>
              <a:ea typeface="Meiryo UI" panose="020B0604030504040204" pitchFamily="50" charset="-128"/>
              <a:cs typeface="Meiryo UI" panose="020B0604030504040204" pitchFamily="50" charset="-128"/>
            </a:endParaRPr>
          </a:p>
          <a:p>
            <a:pPr marL="358775" indent="-358775">
              <a:tabLst>
                <a:tab pos="449263" algn="l"/>
              </a:tabLst>
            </a:pPr>
            <a:r>
              <a:rPr lang="ja-JP" altLang="en-US"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355600" indent="-266700"/>
            <a:r>
              <a:rPr lang="en-US" altLang="ja-JP"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前の画面の入力内容を修正する場合、「認定申請登録</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生徒情報</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に戻る」ボタンをクリックします</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p:cNvSpPr/>
          <p:nvPr/>
        </p:nvSpPr>
        <p:spPr>
          <a:xfrm>
            <a:off x="1416055" y="3676277"/>
            <a:ext cx="568175" cy="197989"/>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下矢印 1"/>
          <p:cNvSpPr/>
          <p:nvPr/>
        </p:nvSpPr>
        <p:spPr>
          <a:xfrm>
            <a:off x="238928" y="5552690"/>
            <a:ext cx="304346" cy="204335"/>
          </a:xfrm>
          <a:prstGeom prst="downArrow">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正方形/長方形 36"/>
          <p:cNvSpPr/>
          <p:nvPr/>
        </p:nvSpPr>
        <p:spPr>
          <a:xfrm>
            <a:off x="314325" y="2853707"/>
            <a:ext cx="4053106" cy="1703989"/>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正方形/長方形 41"/>
          <p:cNvSpPr/>
          <p:nvPr/>
        </p:nvSpPr>
        <p:spPr>
          <a:xfrm>
            <a:off x="747261" y="4912829"/>
            <a:ext cx="1012404" cy="179322"/>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角丸四角形 24"/>
          <p:cNvSpPr/>
          <p:nvPr/>
        </p:nvSpPr>
        <p:spPr>
          <a:xfrm>
            <a:off x="4783929" y="1189725"/>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4768504" y="5201178"/>
            <a:ext cx="700406" cy="255689"/>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 name="グループ化 4"/>
          <p:cNvGrpSpPr/>
          <p:nvPr/>
        </p:nvGrpSpPr>
        <p:grpSpPr>
          <a:xfrm>
            <a:off x="4437368" y="5462016"/>
            <a:ext cx="577354" cy="258972"/>
            <a:chOff x="4490893" y="3026361"/>
            <a:chExt cx="577354" cy="258972"/>
          </a:xfrm>
        </p:grpSpPr>
        <p:sp>
          <p:nvSpPr>
            <p:cNvPr id="73" name="円/楕円 72"/>
            <p:cNvSpPr/>
            <p:nvPr/>
          </p:nvSpPr>
          <p:spPr>
            <a:xfrm flipV="1">
              <a:off x="4616791" y="3072338"/>
              <a:ext cx="390911"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4" name="コンテンツ プレースホルダー 2"/>
            <p:cNvSpPr txBox="1">
              <a:spLocks/>
            </p:cNvSpPr>
            <p:nvPr/>
          </p:nvSpPr>
          <p:spPr>
            <a:xfrm>
              <a:off x="4490893" y="3026361"/>
              <a:ext cx="577354" cy="258972"/>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200" dirty="0">
                  <a:solidFill>
                    <a:schemeClr val="bg1"/>
                  </a:solidFill>
                </a:rPr>
                <a:t> </a:t>
              </a:r>
              <a:r>
                <a:rPr lang="en-US" altLang="ja-JP" sz="1100" dirty="0">
                  <a:solidFill>
                    <a:schemeClr val="bg1"/>
                  </a:solidFill>
                </a:rPr>
                <a:t>Ⅰ-1</a:t>
              </a:r>
              <a:endParaRPr lang="ja-JP" altLang="en-US" sz="1100" dirty="0">
                <a:solidFill>
                  <a:schemeClr val="bg1"/>
                </a:solidFill>
              </a:endParaRPr>
            </a:p>
          </p:txBody>
        </p:sp>
      </p:grpSp>
      <p:grpSp>
        <p:nvGrpSpPr>
          <p:cNvPr id="114" name="グループ化 113"/>
          <p:cNvGrpSpPr/>
          <p:nvPr/>
        </p:nvGrpSpPr>
        <p:grpSpPr>
          <a:xfrm>
            <a:off x="844323" y="3601098"/>
            <a:ext cx="577354" cy="258972"/>
            <a:chOff x="4490893" y="3026361"/>
            <a:chExt cx="577354" cy="258972"/>
          </a:xfrm>
        </p:grpSpPr>
        <p:sp>
          <p:nvSpPr>
            <p:cNvPr id="115" name="円/楕円 114"/>
            <p:cNvSpPr/>
            <p:nvPr/>
          </p:nvSpPr>
          <p:spPr>
            <a:xfrm flipV="1">
              <a:off x="4616791" y="3072338"/>
              <a:ext cx="390911"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16" name="コンテンツ プレースホルダー 2"/>
            <p:cNvSpPr txBox="1">
              <a:spLocks/>
            </p:cNvSpPr>
            <p:nvPr/>
          </p:nvSpPr>
          <p:spPr>
            <a:xfrm>
              <a:off x="4490893" y="3026361"/>
              <a:ext cx="577354" cy="258972"/>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200" dirty="0">
                  <a:solidFill>
                    <a:schemeClr val="bg1"/>
                  </a:solidFill>
                </a:rPr>
                <a:t> </a:t>
              </a:r>
              <a:r>
                <a:rPr lang="en-US" altLang="ja-JP" sz="1100" dirty="0">
                  <a:solidFill>
                    <a:schemeClr val="bg1"/>
                  </a:solidFill>
                </a:rPr>
                <a:t>Ⅰ-1</a:t>
              </a:r>
              <a:endParaRPr lang="ja-JP" altLang="en-US" sz="1100" dirty="0">
                <a:solidFill>
                  <a:schemeClr val="bg1"/>
                </a:solidFill>
              </a:endParaRPr>
            </a:p>
          </p:txBody>
        </p:sp>
      </p:grpSp>
      <p:grpSp>
        <p:nvGrpSpPr>
          <p:cNvPr id="117" name="グループ化 116"/>
          <p:cNvGrpSpPr/>
          <p:nvPr/>
        </p:nvGrpSpPr>
        <p:grpSpPr>
          <a:xfrm>
            <a:off x="757861" y="8643721"/>
            <a:ext cx="577354" cy="258972"/>
            <a:chOff x="4490893" y="3026361"/>
            <a:chExt cx="577354" cy="258972"/>
          </a:xfrm>
        </p:grpSpPr>
        <p:sp>
          <p:nvSpPr>
            <p:cNvPr id="118" name="円/楕円 117"/>
            <p:cNvSpPr/>
            <p:nvPr/>
          </p:nvSpPr>
          <p:spPr>
            <a:xfrm flipV="1">
              <a:off x="4616791" y="3072338"/>
              <a:ext cx="390911"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19" name="コンテンツ プレースホルダー 2"/>
            <p:cNvSpPr txBox="1">
              <a:spLocks/>
            </p:cNvSpPr>
            <p:nvPr/>
          </p:nvSpPr>
          <p:spPr>
            <a:xfrm>
              <a:off x="4490893" y="3026361"/>
              <a:ext cx="577354" cy="258972"/>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200" dirty="0">
                  <a:solidFill>
                    <a:schemeClr val="bg1"/>
                  </a:solidFill>
                </a:rPr>
                <a:t> </a:t>
              </a:r>
              <a:r>
                <a:rPr lang="en-US" altLang="ja-JP" sz="1100" dirty="0">
                  <a:solidFill>
                    <a:schemeClr val="bg1"/>
                  </a:solidFill>
                </a:rPr>
                <a:t>Ⅰ-2</a:t>
              </a:r>
              <a:endParaRPr lang="ja-JP" altLang="en-US" sz="1100" dirty="0">
                <a:solidFill>
                  <a:schemeClr val="bg1"/>
                </a:solidFill>
              </a:endParaRPr>
            </a:p>
          </p:txBody>
        </p:sp>
      </p:grpSp>
      <p:grpSp>
        <p:nvGrpSpPr>
          <p:cNvPr id="120" name="グループ化 119"/>
          <p:cNvGrpSpPr/>
          <p:nvPr/>
        </p:nvGrpSpPr>
        <p:grpSpPr>
          <a:xfrm>
            <a:off x="4437368" y="6306810"/>
            <a:ext cx="577354" cy="258972"/>
            <a:chOff x="4490893" y="3026361"/>
            <a:chExt cx="577354" cy="258972"/>
          </a:xfrm>
        </p:grpSpPr>
        <p:sp>
          <p:nvSpPr>
            <p:cNvPr id="121" name="円/楕円 120"/>
            <p:cNvSpPr/>
            <p:nvPr/>
          </p:nvSpPr>
          <p:spPr>
            <a:xfrm flipV="1">
              <a:off x="4616791" y="3072338"/>
              <a:ext cx="390911"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22" name="コンテンツ プレースホルダー 2"/>
            <p:cNvSpPr txBox="1">
              <a:spLocks/>
            </p:cNvSpPr>
            <p:nvPr/>
          </p:nvSpPr>
          <p:spPr>
            <a:xfrm>
              <a:off x="4490893" y="3026361"/>
              <a:ext cx="577354" cy="258972"/>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200" dirty="0">
                  <a:solidFill>
                    <a:schemeClr val="bg1"/>
                  </a:solidFill>
                </a:rPr>
                <a:t> </a:t>
              </a:r>
              <a:r>
                <a:rPr lang="en-US" altLang="ja-JP" sz="1100" dirty="0">
                  <a:solidFill>
                    <a:schemeClr val="bg1"/>
                  </a:solidFill>
                </a:rPr>
                <a:t>Ⅰ-2</a:t>
              </a:r>
              <a:endParaRPr lang="ja-JP" altLang="en-US" sz="1100" dirty="0">
                <a:solidFill>
                  <a:schemeClr val="bg1"/>
                </a:solidFill>
              </a:endParaRPr>
            </a:p>
          </p:txBody>
        </p:sp>
      </p:grpSp>
      <p:grpSp>
        <p:nvGrpSpPr>
          <p:cNvPr id="141" name="グループ化 140"/>
          <p:cNvGrpSpPr/>
          <p:nvPr/>
        </p:nvGrpSpPr>
        <p:grpSpPr>
          <a:xfrm>
            <a:off x="4659632" y="6913163"/>
            <a:ext cx="198178" cy="281733"/>
            <a:chOff x="4714005" y="5031865"/>
            <a:chExt cx="198178" cy="281733"/>
          </a:xfrm>
        </p:grpSpPr>
        <p:sp>
          <p:nvSpPr>
            <p:cNvPr id="142" name="円/楕円 141"/>
            <p:cNvSpPr/>
            <p:nvPr/>
          </p:nvSpPr>
          <p:spPr>
            <a:xfrm flipV="1">
              <a:off x="4714005" y="5092659"/>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chemeClr val="accent3">
                    <a:lumMod val="75000"/>
                  </a:schemeClr>
                </a:solidFill>
              </a:endParaRPr>
            </a:p>
          </p:txBody>
        </p:sp>
        <p:sp>
          <p:nvSpPr>
            <p:cNvPr id="143" name="コンテンツ プレースホルダー 2"/>
            <p:cNvSpPr txBox="1">
              <a:spLocks/>
            </p:cNvSpPr>
            <p:nvPr/>
          </p:nvSpPr>
          <p:spPr>
            <a:xfrm>
              <a:off x="4757570" y="5031865"/>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grpSp>
        <p:nvGrpSpPr>
          <p:cNvPr id="144" name="グループ化 143"/>
          <p:cNvGrpSpPr/>
          <p:nvPr/>
        </p:nvGrpSpPr>
        <p:grpSpPr>
          <a:xfrm>
            <a:off x="498757" y="4844491"/>
            <a:ext cx="198178" cy="281733"/>
            <a:chOff x="4714005" y="5031865"/>
            <a:chExt cx="198178" cy="281733"/>
          </a:xfrm>
        </p:grpSpPr>
        <p:sp>
          <p:nvSpPr>
            <p:cNvPr id="145" name="円/楕円 144"/>
            <p:cNvSpPr/>
            <p:nvPr/>
          </p:nvSpPr>
          <p:spPr>
            <a:xfrm flipV="1">
              <a:off x="4714005" y="5092659"/>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chemeClr val="accent3">
                    <a:lumMod val="75000"/>
                  </a:schemeClr>
                </a:solidFill>
              </a:endParaRPr>
            </a:p>
          </p:txBody>
        </p:sp>
        <p:sp>
          <p:nvSpPr>
            <p:cNvPr id="146" name="コンテンツ プレースホルダー 2"/>
            <p:cNvSpPr txBox="1">
              <a:spLocks/>
            </p:cNvSpPr>
            <p:nvPr/>
          </p:nvSpPr>
          <p:spPr>
            <a:xfrm>
              <a:off x="4757570" y="5031865"/>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grpSp>
        <p:nvGrpSpPr>
          <p:cNvPr id="67" name="グループ化 66"/>
          <p:cNvGrpSpPr/>
          <p:nvPr/>
        </p:nvGrpSpPr>
        <p:grpSpPr>
          <a:xfrm>
            <a:off x="4605898" y="2249020"/>
            <a:ext cx="198178" cy="281733"/>
            <a:chOff x="4707498" y="2767507"/>
            <a:chExt cx="198178" cy="281733"/>
          </a:xfrm>
        </p:grpSpPr>
        <p:sp>
          <p:nvSpPr>
            <p:cNvPr id="68" name="円/楕円 67"/>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9"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70" name="グループ化 69"/>
          <p:cNvGrpSpPr/>
          <p:nvPr/>
        </p:nvGrpSpPr>
        <p:grpSpPr>
          <a:xfrm>
            <a:off x="3182531" y="4795803"/>
            <a:ext cx="198178" cy="281733"/>
            <a:chOff x="4707498" y="2767507"/>
            <a:chExt cx="198178" cy="281733"/>
          </a:xfrm>
        </p:grpSpPr>
        <p:sp>
          <p:nvSpPr>
            <p:cNvPr id="71" name="円/楕円 70"/>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2"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3</a:t>
              </a:r>
              <a:endParaRPr lang="ja-JP" altLang="en-US" sz="1400" dirty="0">
                <a:solidFill>
                  <a:schemeClr val="bg1"/>
                </a:solidFill>
              </a:endParaRPr>
            </a:p>
          </p:txBody>
        </p:sp>
      </p:grpSp>
      <p:grpSp>
        <p:nvGrpSpPr>
          <p:cNvPr id="75" name="グループ化 74"/>
          <p:cNvGrpSpPr/>
          <p:nvPr/>
        </p:nvGrpSpPr>
        <p:grpSpPr>
          <a:xfrm>
            <a:off x="4605898" y="1401657"/>
            <a:ext cx="198178" cy="281733"/>
            <a:chOff x="4707498" y="1706457"/>
            <a:chExt cx="198178" cy="281733"/>
          </a:xfrm>
        </p:grpSpPr>
        <p:sp>
          <p:nvSpPr>
            <p:cNvPr id="76" name="円/楕円 75"/>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7"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78" name="グループ化 77"/>
          <p:cNvGrpSpPr/>
          <p:nvPr/>
        </p:nvGrpSpPr>
        <p:grpSpPr>
          <a:xfrm>
            <a:off x="379657" y="2525726"/>
            <a:ext cx="198178" cy="281733"/>
            <a:chOff x="4707498" y="1706457"/>
            <a:chExt cx="198178" cy="281733"/>
          </a:xfrm>
        </p:grpSpPr>
        <p:sp>
          <p:nvSpPr>
            <p:cNvPr id="79" name="円/楕円 78"/>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80"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82" name="グループ化 81"/>
          <p:cNvGrpSpPr/>
          <p:nvPr/>
        </p:nvGrpSpPr>
        <p:grpSpPr>
          <a:xfrm>
            <a:off x="4605898" y="4190958"/>
            <a:ext cx="198178" cy="281733"/>
            <a:chOff x="4707498" y="2767507"/>
            <a:chExt cx="198178" cy="281733"/>
          </a:xfrm>
        </p:grpSpPr>
        <p:sp>
          <p:nvSpPr>
            <p:cNvPr id="83" name="円/楕円 70"/>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84"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3</a:t>
              </a:r>
              <a:endParaRPr lang="ja-JP" altLang="en-US" sz="1400" dirty="0">
                <a:solidFill>
                  <a:schemeClr val="bg1"/>
                </a:solidFill>
              </a:endParaRPr>
            </a:p>
          </p:txBody>
        </p:sp>
      </p:grpSp>
      <p:grpSp>
        <p:nvGrpSpPr>
          <p:cNvPr id="85" name="グループ化 84"/>
          <p:cNvGrpSpPr/>
          <p:nvPr/>
        </p:nvGrpSpPr>
        <p:grpSpPr>
          <a:xfrm>
            <a:off x="422293" y="4547709"/>
            <a:ext cx="198178" cy="281733"/>
            <a:chOff x="4707498" y="2767507"/>
            <a:chExt cx="198178" cy="281733"/>
          </a:xfrm>
        </p:grpSpPr>
        <p:sp>
          <p:nvSpPr>
            <p:cNvPr id="86" name="円/楕円 67"/>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87"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sp>
        <p:nvSpPr>
          <p:cNvPr id="88" name="正方形/長方形 87"/>
          <p:cNvSpPr/>
          <p:nvPr/>
        </p:nvSpPr>
        <p:spPr>
          <a:xfrm>
            <a:off x="686302" y="4617709"/>
            <a:ext cx="3370200" cy="172968"/>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89" name="グループ化 88"/>
          <p:cNvGrpSpPr/>
          <p:nvPr/>
        </p:nvGrpSpPr>
        <p:grpSpPr>
          <a:xfrm>
            <a:off x="5139793" y="3030529"/>
            <a:ext cx="198178" cy="281733"/>
            <a:chOff x="4707498" y="2767507"/>
            <a:chExt cx="198178" cy="281733"/>
          </a:xfrm>
        </p:grpSpPr>
        <p:sp>
          <p:nvSpPr>
            <p:cNvPr id="90" name="円/楕円 70"/>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91"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3</a:t>
              </a:r>
              <a:endParaRPr lang="ja-JP" altLang="en-US" sz="1400" dirty="0">
                <a:solidFill>
                  <a:schemeClr val="bg1"/>
                </a:solidFill>
              </a:endParaRPr>
            </a:p>
          </p:txBody>
        </p:sp>
      </p:grpSp>
      <p:sp>
        <p:nvSpPr>
          <p:cNvPr id="92" name="右矢印 91"/>
          <p:cNvSpPr/>
          <p:nvPr/>
        </p:nvSpPr>
        <p:spPr>
          <a:xfrm>
            <a:off x="4935465" y="3122639"/>
            <a:ext cx="180000" cy="144000"/>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3" name="右矢印 92"/>
          <p:cNvSpPr/>
          <p:nvPr/>
        </p:nvSpPr>
        <p:spPr>
          <a:xfrm>
            <a:off x="4928370" y="3906945"/>
            <a:ext cx="180000" cy="144000"/>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9" name="正方形/長方形 58"/>
          <p:cNvSpPr/>
          <p:nvPr/>
        </p:nvSpPr>
        <p:spPr>
          <a:xfrm>
            <a:off x="5159634" y="3860070"/>
            <a:ext cx="1082670" cy="248634"/>
          </a:xfrm>
          <a:prstGeom prst="rect">
            <a:avLst/>
          </a:prstGeom>
          <a:solidFill>
            <a:schemeClr val="bg1"/>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400" dirty="0" smtClean="0">
                <a:solidFill>
                  <a:schemeClr val="tx1"/>
                </a:solidFill>
              </a:rPr>
              <a:t>7</a:t>
            </a:r>
            <a:r>
              <a:rPr kumimoji="1" lang="ja-JP" altLang="en-US" sz="1400" dirty="0" smtClean="0">
                <a:solidFill>
                  <a:schemeClr val="tx1"/>
                </a:solidFill>
              </a:rPr>
              <a:t>ページへ</a:t>
            </a:r>
            <a:endParaRPr kumimoji="1" lang="ja-JP" altLang="en-US" sz="1400" dirty="0">
              <a:solidFill>
                <a:schemeClr val="tx1"/>
              </a:solidFill>
            </a:endParaRPr>
          </a:p>
        </p:txBody>
      </p:sp>
      <p:sp>
        <p:nvSpPr>
          <p:cNvPr id="61" name="右矢印 60"/>
          <p:cNvSpPr/>
          <p:nvPr/>
        </p:nvSpPr>
        <p:spPr>
          <a:xfrm>
            <a:off x="4935465" y="4747276"/>
            <a:ext cx="180000" cy="144000"/>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2" name="正方形/長方形 61"/>
          <p:cNvSpPr/>
          <p:nvPr/>
        </p:nvSpPr>
        <p:spPr>
          <a:xfrm>
            <a:off x="5170028" y="4688574"/>
            <a:ext cx="1072276" cy="244745"/>
          </a:xfrm>
          <a:prstGeom prst="rect">
            <a:avLst/>
          </a:prstGeom>
          <a:solidFill>
            <a:schemeClr val="bg1"/>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400" dirty="0">
                <a:solidFill>
                  <a:schemeClr val="tx1"/>
                </a:solidFill>
              </a:rPr>
              <a:t>8</a:t>
            </a:r>
            <a:r>
              <a:rPr kumimoji="1" lang="ja-JP" altLang="en-US" sz="1400" dirty="0" smtClean="0">
                <a:solidFill>
                  <a:schemeClr val="tx1"/>
                </a:solidFill>
              </a:rPr>
              <a:t>ページへ</a:t>
            </a:r>
            <a:endParaRPr kumimoji="1" lang="ja-JP" altLang="en-US" sz="1400" dirty="0">
              <a:solidFill>
                <a:schemeClr val="tx1"/>
              </a:solidFill>
            </a:endParaRPr>
          </a:p>
        </p:txBody>
      </p:sp>
    </p:spTree>
    <p:extLst>
      <p:ext uri="{BB962C8B-B14F-4D97-AF65-F5344CB8AC3E}">
        <p14:creationId xmlns:p14="http://schemas.microsoft.com/office/powerpoint/2010/main" val="15698019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図 81"/>
          <p:cNvPicPr>
            <a:picLocks noChangeAspect="1"/>
          </p:cNvPicPr>
          <p:nvPr/>
        </p:nvPicPr>
        <p:blipFill rotWithShape="1">
          <a:blip r:embed="rId3"/>
          <a:srcRect l="3454" t="36039" r="859" b="8202"/>
          <a:stretch/>
        </p:blipFill>
        <p:spPr>
          <a:xfrm>
            <a:off x="933" y="1556746"/>
            <a:ext cx="4846699" cy="2687614"/>
          </a:xfrm>
          <a:prstGeom prst="rect">
            <a:avLst/>
          </a:prstGeom>
        </p:spPr>
      </p:pic>
      <p:pic>
        <p:nvPicPr>
          <p:cNvPr id="8" name="図 7"/>
          <p:cNvPicPr>
            <a:picLocks noChangeAspect="1"/>
          </p:cNvPicPr>
          <p:nvPr/>
        </p:nvPicPr>
        <p:blipFill>
          <a:blip r:embed="rId4"/>
          <a:stretch>
            <a:fillRect/>
          </a:stretch>
        </p:blipFill>
        <p:spPr>
          <a:xfrm>
            <a:off x="351137" y="4772109"/>
            <a:ext cx="4052756" cy="4800749"/>
          </a:xfrm>
          <a:prstGeom prst="rect">
            <a:avLst/>
          </a:prstGeom>
        </p:spPr>
      </p:pic>
      <p:sp>
        <p:nvSpPr>
          <p:cNvPr id="11" name="テキスト プレースホルダー 10"/>
          <p:cNvSpPr>
            <a:spLocks noGrp="1"/>
          </p:cNvSpPr>
          <p:nvPr>
            <p:ph type="body" sz="quarter" idx="10"/>
          </p:nvPr>
        </p:nvSpPr>
        <p:spPr/>
        <p:txBody>
          <a:bodyPr>
            <a:normAutofit fontScale="85000" lnSpcReduction="20000"/>
          </a:bodyPr>
          <a:lstStyle/>
          <a:p>
            <a:r>
              <a:rPr lang="en-US" altLang="ja-JP" dirty="0"/>
              <a:t>2.</a:t>
            </a:r>
            <a:r>
              <a:rPr lang="ja-JP" altLang="en-US" dirty="0"/>
              <a:t> 操作説明</a:t>
            </a:r>
            <a:endParaRPr lang="en-US" altLang="ja-JP" dirty="0"/>
          </a:p>
          <a:p>
            <a:r>
              <a:rPr lang="ja-JP" altLang="en-US" dirty="0"/>
              <a:t>　 </a:t>
            </a:r>
            <a:r>
              <a:rPr lang="en-US" altLang="ja-JP" dirty="0"/>
              <a:t>2-3.</a:t>
            </a:r>
            <a:r>
              <a:rPr lang="ja-JP" altLang="en-US" dirty="0"/>
              <a:t> 受給資格認定の申請をする</a:t>
            </a:r>
          </a:p>
        </p:txBody>
      </p:sp>
      <p:sp>
        <p:nvSpPr>
          <p:cNvPr id="34" name="正方形/長方形 33"/>
          <p:cNvSpPr/>
          <p:nvPr/>
        </p:nvSpPr>
        <p:spPr>
          <a:xfrm>
            <a:off x="181770" y="1175962"/>
            <a:ext cx="6562912"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zh-TW"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認定申請登録</a:t>
            </a:r>
            <a:r>
              <a:rPr lang="en-US" altLang="zh-TW"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学校情報</a:t>
            </a:r>
            <a:r>
              <a:rPr lang="en-US" altLang="zh-TW"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画面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(2/2)</a:t>
            </a:r>
            <a:endPar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p:cNvSpPr/>
          <p:nvPr/>
        </p:nvSpPr>
        <p:spPr>
          <a:xfrm>
            <a:off x="4537708" y="1646169"/>
            <a:ext cx="2236310" cy="2350765"/>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82563"/>
            <a:endPar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「開く」ボタンをクリックします。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「在学期間追加」ボタンをクリックし、学校の名称、在学していた期間等を入力します。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「保護者等</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情報入力」ボタンをクリックします</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82563"/>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正方形/長方形 40"/>
          <p:cNvSpPr/>
          <p:nvPr/>
        </p:nvSpPr>
        <p:spPr>
          <a:xfrm>
            <a:off x="572503" y="7839848"/>
            <a:ext cx="3578391" cy="960345"/>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正方形/長方形 44"/>
          <p:cNvSpPr/>
          <p:nvPr/>
        </p:nvSpPr>
        <p:spPr>
          <a:xfrm>
            <a:off x="488448" y="7355321"/>
            <a:ext cx="3747168" cy="1809069"/>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p:nvSpPr>
        <p:spPr>
          <a:xfrm>
            <a:off x="609695" y="4375072"/>
            <a:ext cx="4070350" cy="25099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「開く」ボタンおよび「在学期間追加」ボタンをクリックした画面</a:t>
            </a:r>
          </a:p>
        </p:txBody>
      </p:sp>
      <p:sp>
        <p:nvSpPr>
          <p:cNvPr id="18" name="正方形/長方形 17"/>
          <p:cNvSpPr/>
          <p:nvPr/>
        </p:nvSpPr>
        <p:spPr>
          <a:xfrm>
            <a:off x="4525750" y="4372506"/>
            <a:ext cx="2248268" cy="3518162"/>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r>
              <a:rPr lang="en-US" altLang="ja-JP" sz="1000" dirty="0">
                <a:latin typeface="Meiryo UI" panose="020B0604030504040204" pitchFamily="50" charset="-128"/>
                <a:ea typeface="Meiryo UI" panose="020B0604030504040204" pitchFamily="50" charset="-128"/>
                <a:cs typeface="Meiryo UI" panose="020B0604030504040204" pitchFamily="50" charset="-128"/>
              </a:rPr>
              <a:t>   </a:t>
            </a:r>
          </a:p>
          <a:p>
            <a:pPr marL="354013" indent="-354013"/>
            <a:endParaRPr lang="en-US" altLang="ja-JP" sz="100" dirty="0">
              <a:latin typeface="Meiryo UI" panose="020B0604030504040204" pitchFamily="50" charset="-128"/>
              <a:ea typeface="Meiryo UI" panose="020B0604030504040204" pitchFamily="50" charset="-128"/>
              <a:cs typeface="Meiryo UI" panose="020B0604030504040204" pitchFamily="50" charset="-128"/>
            </a:endParaRPr>
          </a:p>
          <a:p>
            <a:pPr marL="358775" indent="-358775">
              <a:tabLst>
                <a:tab pos="449263" algn="l"/>
              </a:tabLst>
            </a:pPr>
            <a:r>
              <a:rPr lang="ja-JP" altLang="en-US"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誤って「開く」ボタンをクリック</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358775" indent="-358775">
              <a:tabLst>
                <a:tab pos="449263" algn="l"/>
              </a:tabLst>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してしまった場合は、「閉じ</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358775" indent="-358775">
              <a:tabLst>
                <a:tab pos="449263" algn="l"/>
              </a:tabLst>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る」ボタンをクリックしてく</a:t>
            </a:r>
            <a:r>
              <a:rPr lang="ja-JP" altLang="en-US" sz="1400" dirty="0" err="1">
                <a:solidFill>
                  <a:schemeClr val="tx1"/>
                </a:solidFill>
                <a:latin typeface="Meiryo UI" panose="020B0604030504040204" pitchFamily="50" charset="-128"/>
                <a:ea typeface="Meiryo UI" panose="020B0604030504040204" pitchFamily="50" charset="-128"/>
                <a:cs typeface="Meiryo UI" panose="020B0604030504040204" pitchFamily="50" charset="-128"/>
              </a:rPr>
              <a:t>ださ</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358775" indent="-358775">
              <a:tabLst>
                <a:tab pos="449263" algn="l"/>
              </a:tabLst>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い。</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358775" indent="-358775">
              <a:tabLst>
                <a:tab pos="449263" algn="l"/>
              </a:tabLst>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閉じずに次に進もうとすると</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358775" indent="-358775">
              <a:tabLst>
                <a:tab pos="449263" algn="l"/>
              </a:tabLst>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エラーになります。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358775" indent="4763">
              <a:tabLst>
                <a:tab pos="449263" algn="l"/>
              </a:tabLst>
            </a:pPr>
            <a:endParaRPr lang="en-US" altLang="ja-JP" sz="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354013" indent="-354013"/>
            <a:r>
              <a:rPr lang="en-US" altLang="ja-JP"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p>
          <a:p>
            <a:pPr marL="354013" indent="-354013"/>
            <a:r>
              <a:rPr lang="ja-JP" altLang="en-US"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支給停止期間がある場</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354013" indent="-354013"/>
            <a:r>
              <a:rPr lang="ja-JP" altLang="en-US" sz="1400" dirty="0">
                <a:latin typeface="Meiryo UI" panose="020B0604030504040204" pitchFamily="50" charset="-128"/>
                <a:ea typeface="Meiryo UI" panose="020B0604030504040204" pitchFamily="50" charset="-128"/>
                <a:cs typeface="Meiryo UI" panose="020B0604030504040204" pitchFamily="50" charset="-128"/>
              </a:rPr>
              <a:t>　　合、「あり」にチェックし、期</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354013" indent="-354013"/>
            <a:r>
              <a:rPr lang="ja-JP" altLang="en-US" sz="1400" dirty="0">
                <a:latin typeface="Meiryo UI" panose="020B0604030504040204" pitchFamily="50" charset="-128"/>
                <a:ea typeface="Meiryo UI" panose="020B0604030504040204" pitchFamily="50" charset="-128"/>
                <a:cs typeface="Meiryo UI" panose="020B0604030504040204" pitchFamily="50" charset="-128"/>
              </a:rPr>
              <a:t>　　間を入力します</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354013" indent="-354013"/>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354013" indent="-354013"/>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過去に就学</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支援金</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を受</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354013" indent="-354013"/>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給したことが</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あるときは</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354013" indent="-354013"/>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「受給資格格消滅</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通知</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354013" indent="-354013"/>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を</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学校に</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提出します</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355600" indent="-266700"/>
            <a:r>
              <a:rPr lang="en-US" altLang="ja-JP"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下矢印 1"/>
          <p:cNvSpPr/>
          <p:nvPr/>
        </p:nvSpPr>
        <p:spPr>
          <a:xfrm>
            <a:off x="356076" y="4421734"/>
            <a:ext cx="304346" cy="204335"/>
          </a:xfrm>
          <a:prstGeom prst="downArrow">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角丸四角形 24"/>
          <p:cNvSpPr/>
          <p:nvPr/>
        </p:nvSpPr>
        <p:spPr>
          <a:xfrm>
            <a:off x="4758740" y="1584257"/>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角丸四角形 25"/>
          <p:cNvSpPr/>
          <p:nvPr/>
        </p:nvSpPr>
        <p:spPr>
          <a:xfrm>
            <a:off x="4746781" y="4222933"/>
            <a:ext cx="700406" cy="255689"/>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67" name="グループ化 66"/>
          <p:cNvGrpSpPr/>
          <p:nvPr/>
        </p:nvGrpSpPr>
        <p:grpSpPr>
          <a:xfrm>
            <a:off x="4580709" y="2263328"/>
            <a:ext cx="198178" cy="281733"/>
            <a:chOff x="4707498" y="2767507"/>
            <a:chExt cx="198178" cy="281733"/>
          </a:xfrm>
        </p:grpSpPr>
        <p:sp>
          <p:nvSpPr>
            <p:cNvPr id="68" name="円/楕円 67"/>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9"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75" name="グループ化 74"/>
          <p:cNvGrpSpPr/>
          <p:nvPr/>
        </p:nvGrpSpPr>
        <p:grpSpPr>
          <a:xfrm>
            <a:off x="4580709" y="1796189"/>
            <a:ext cx="198178" cy="281733"/>
            <a:chOff x="4707498" y="1706457"/>
            <a:chExt cx="198178" cy="281733"/>
          </a:xfrm>
        </p:grpSpPr>
        <p:sp>
          <p:nvSpPr>
            <p:cNvPr id="76" name="円/楕円 75"/>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77"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sp>
        <p:nvSpPr>
          <p:cNvPr id="83" name="正方形/長方形 82"/>
          <p:cNvSpPr/>
          <p:nvPr/>
        </p:nvSpPr>
        <p:spPr>
          <a:xfrm>
            <a:off x="264682" y="841935"/>
            <a:ext cx="6480000" cy="25996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spcBef>
                <a:spcPts val="600"/>
              </a:spcBef>
            </a:pPr>
            <a:r>
              <a:rPr lang="ja-JP" altLang="en-US" sz="1400" b="1" u="sng"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過去に他の高等学校に在籍していた期間がある</a:t>
            </a:r>
            <a:r>
              <a:rPr lang="ja-JP" altLang="en-US" sz="12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場合の手順は以下のとおりです。</a:t>
            </a:r>
          </a:p>
        </p:txBody>
      </p:sp>
      <p:sp>
        <p:nvSpPr>
          <p:cNvPr id="84" name="正方形/長方形 83"/>
          <p:cNvSpPr/>
          <p:nvPr/>
        </p:nvSpPr>
        <p:spPr>
          <a:xfrm>
            <a:off x="3537006" y="6977042"/>
            <a:ext cx="698610" cy="197121"/>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正方形/長方形 84"/>
          <p:cNvSpPr/>
          <p:nvPr/>
        </p:nvSpPr>
        <p:spPr>
          <a:xfrm>
            <a:off x="3787765" y="6711778"/>
            <a:ext cx="488241" cy="247680"/>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86" name="グループ化 85"/>
          <p:cNvGrpSpPr/>
          <p:nvPr/>
        </p:nvGrpSpPr>
        <p:grpSpPr>
          <a:xfrm>
            <a:off x="3484667" y="6614888"/>
            <a:ext cx="198178" cy="281733"/>
            <a:chOff x="4714005" y="5031865"/>
            <a:chExt cx="198178" cy="281733"/>
          </a:xfrm>
        </p:grpSpPr>
        <p:sp>
          <p:nvSpPr>
            <p:cNvPr id="87" name="円/楕円 144"/>
            <p:cNvSpPr/>
            <p:nvPr/>
          </p:nvSpPr>
          <p:spPr>
            <a:xfrm flipV="1">
              <a:off x="4714005" y="5092659"/>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chemeClr val="accent3">
                    <a:lumMod val="75000"/>
                  </a:schemeClr>
                </a:solidFill>
              </a:endParaRPr>
            </a:p>
          </p:txBody>
        </p:sp>
        <p:sp>
          <p:nvSpPr>
            <p:cNvPr id="88" name="コンテンツ プレースホルダー 2"/>
            <p:cNvSpPr txBox="1">
              <a:spLocks/>
            </p:cNvSpPr>
            <p:nvPr/>
          </p:nvSpPr>
          <p:spPr>
            <a:xfrm>
              <a:off x="4757570" y="5031865"/>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grpSp>
        <p:nvGrpSpPr>
          <p:cNvPr id="89" name="グループ化 88"/>
          <p:cNvGrpSpPr/>
          <p:nvPr/>
        </p:nvGrpSpPr>
        <p:grpSpPr>
          <a:xfrm>
            <a:off x="3482902" y="3467637"/>
            <a:ext cx="198178" cy="281733"/>
            <a:chOff x="4707498" y="2767507"/>
            <a:chExt cx="198178" cy="281733"/>
          </a:xfrm>
        </p:grpSpPr>
        <p:sp>
          <p:nvSpPr>
            <p:cNvPr id="90" name="円/楕円 70"/>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91"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92" name="グループ化 91"/>
          <p:cNvGrpSpPr/>
          <p:nvPr/>
        </p:nvGrpSpPr>
        <p:grpSpPr>
          <a:xfrm>
            <a:off x="4580709" y="3314353"/>
            <a:ext cx="198178" cy="281733"/>
            <a:chOff x="4707498" y="2767507"/>
            <a:chExt cx="198178" cy="281733"/>
          </a:xfrm>
        </p:grpSpPr>
        <p:sp>
          <p:nvSpPr>
            <p:cNvPr id="93" name="円/楕円 70"/>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94"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3</a:t>
              </a:r>
              <a:endParaRPr lang="ja-JP" altLang="en-US" sz="1400" dirty="0">
                <a:solidFill>
                  <a:schemeClr val="bg1"/>
                </a:solidFill>
              </a:endParaRPr>
            </a:p>
          </p:txBody>
        </p:sp>
      </p:grpSp>
      <p:sp>
        <p:nvSpPr>
          <p:cNvPr id="95" name="正方形/長方形 94"/>
          <p:cNvSpPr/>
          <p:nvPr/>
        </p:nvSpPr>
        <p:spPr>
          <a:xfrm>
            <a:off x="3590177" y="9333501"/>
            <a:ext cx="751164" cy="244771"/>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6" name="グループ化 95"/>
          <p:cNvGrpSpPr/>
          <p:nvPr/>
        </p:nvGrpSpPr>
        <p:grpSpPr>
          <a:xfrm>
            <a:off x="3306504" y="6899709"/>
            <a:ext cx="198178" cy="281733"/>
            <a:chOff x="4707498" y="2767507"/>
            <a:chExt cx="198178" cy="281733"/>
          </a:xfrm>
        </p:grpSpPr>
        <p:sp>
          <p:nvSpPr>
            <p:cNvPr id="97" name="円/楕円 70"/>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98"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sp>
        <p:nvSpPr>
          <p:cNvPr id="99" name="正方形/長方形 98"/>
          <p:cNvSpPr/>
          <p:nvPr/>
        </p:nvSpPr>
        <p:spPr>
          <a:xfrm>
            <a:off x="392514" y="7303676"/>
            <a:ext cx="3926364" cy="1918371"/>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00" name="グループ化 99"/>
          <p:cNvGrpSpPr/>
          <p:nvPr/>
        </p:nvGrpSpPr>
        <p:grpSpPr>
          <a:xfrm>
            <a:off x="194336" y="7060547"/>
            <a:ext cx="198178" cy="281733"/>
            <a:chOff x="4707498" y="2767507"/>
            <a:chExt cx="198178" cy="281733"/>
          </a:xfrm>
        </p:grpSpPr>
        <p:sp>
          <p:nvSpPr>
            <p:cNvPr id="101" name="円/楕円 70"/>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02" name="コンテンツ プレースホルダー 2"/>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2</a:t>
              </a:r>
              <a:endParaRPr lang="ja-JP" altLang="en-US" sz="1400" dirty="0">
                <a:solidFill>
                  <a:schemeClr val="bg1"/>
                </a:solidFill>
              </a:endParaRPr>
            </a:p>
          </p:txBody>
        </p:sp>
      </p:grpSp>
      <p:grpSp>
        <p:nvGrpSpPr>
          <p:cNvPr id="103" name="グループ化 102"/>
          <p:cNvGrpSpPr/>
          <p:nvPr/>
        </p:nvGrpSpPr>
        <p:grpSpPr>
          <a:xfrm>
            <a:off x="591632" y="7825011"/>
            <a:ext cx="198178" cy="281733"/>
            <a:chOff x="4714005" y="5031865"/>
            <a:chExt cx="198178" cy="281733"/>
          </a:xfrm>
        </p:grpSpPr>
        <p:sp>
          <p:nvSpPr>
            <p:cNvPr id="104" name="円/楕円 141"/>
            <p:cNvSpPr/>
            <p:nvPr/>
          </p:nvSpPr>
          <p:spPr>
            <a:xfrm flipV="1">
              <a:off x="4714005" y="5092659"/>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chemeClr val="accent3">
                    <a:lumMod val="75000"/>
                  </a:schemeClr>
                </a:solidFill>
              </a:endParaRPr>
            </a:p>
          </p:txBody>
        </p:sp>
        <p:sp>
          <p:nvSpPr>
            <p:cNvPr id="105" name="コンテンツ プレースホルダー 2"/>
            <p:cNvSpPr txBox="1">
              <a:spLocks/>
            </p:cNvSpPr>
            <p:nvPr/>
          </p:nvSpPr>
          <p:spPr>
            <a:xfrm>
              <a:off x="4757570" y="5031865"/>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grpSp>
        <p:nvGrpSpPr>
          <p:cNvPr id="106" name="グループ化 105"/>
          <p:cNvGrpSpPr/>
          <p:nvPr/>
        </p:nvGrpSpPr>
        <p:grpSpPr>
          <a:xfrm>
            <a:off x="4563581" y="4539582"/>
            <a:ext cx="198178" cy="281733"/>
            <a:chOff x="4714005" y="5031865"/>
            <a:chExt cx="198178" cy="281733"/>
          </a:xfrm>
        </p:grpSpPr>
        <p:sp>
          <p:nvSpPr>
            <p:cNvPr id="107" name="円/楕円 141"/>
            <p:cNvSpPr/>
            <p:nvPr/>
          </p:nvSpPr>
          <p:spPr>
            <a:xfrm flipV="1">
              <a:off x="4714005" y="5092659"/>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chemeClr val="accent3">
                    <a:lumMod val="75000"/>
                  </a:schemeClr>
                </a:solidFill>
              </a:endParaRPr>
            </a:p>
          </p:txBody>
        </p:sp>
        <p:sp>
          <p:nvSpPr>
            <p:cNvPr id="108" name="コンテンツ プレースホルダー 2"/>
            <p:cNvSpPr txBox="1">
              <a:spLocks/>
            </p:cNvSpPr>
            <p:nvPr/>
          </p:nvSpPr>
          <p:spPr>
            <a:xfrm>
              <a:off x="4757570" y="5031865"/>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Ⅰ</a:t>
              </a:r>
              <a:endParaRPr lang="ja-JP" altLang="en-US" sz="1400" dirty="0">
                <a:solidFill>
                  <a:schemeClr val="bg1"/>
                </a:solidFill>
              </a:endParaRPr>
            </a:p>
          </p:txBody>
        </p:sp>
      </p:grpSp>
      <p:grpSp>
        <p:nvGrpSpPr>
          <p:cNvPr id="109" name="グループ化 108"/>
          <p:cNvGrpSpPr/>
          <p:nvPr/>
        </p:nvGrpSpPr>
        <p:grpSpPr>
          <a:xfrm>
            <a:off x="4582437" y="5996816"/>
            <a:ext cx="198178" cy="281733"/>
            <a:chOff x="4714005" y="5031865"/>
            <a:chExt cx="198178" cy="281733"/>
          </a:xfrm>
        </p:grpSpPr>
        <p:sp>
          <p:nvSpPr>
            <p:cNvPr id="110" name="円/楕円 141"/>
            <p:cNvSpPr/>
            <p:nvPr/>
          </p:nvSpPr>
          <p:spPr>
            <a:xfrm flipV="1">
              <a:off x="4714005" y="5092659"/>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chemeClr val="accent3">
                    <a:lumMod val="75000"/>
                  </a:schemeClr>
                </a:solidFill>
              </a:endParaRPr>
            </a:p>
          </p:txBody>
        </p:sp>
        <p:sp>
          <p:nvSpPr>
            <p:cNvPr id="111" name="コンテンツ プレースホルダー 2"/>
            <p:cNvSpPr txBox="1">
              <a:spLocks/>
            </p:cNvSpPr>
            <p:nvPr/>
          </p:nvSpPr>
          <p:spPr>
            <a:xfrm>
              <a:off x="4757570" y="5031865"/>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Ⅱ</a:t>
              </a:r>
              <a:endParaRPr lang="ja-JP" altLang="en-US" sz="1400" dirty="0">
                <a:solidFill>
                  <a:schemeClr val="bg1"/>
                </a:solidFill>
              </a:endParaRPr>
            </a:p>
          </p:txBody>
        </p:sp>
      </p:grpSp>
      <p:grpSp>
        <p:nvGrpSpPr>
          <p:cNvPr id="112" name="グループ化 111"/>
          <p:cNvGrpSpPr/>
          <p:nvPr/>
        </p:nvGrpSpPr>
        <p:grpSpPr>
          <a:xfrm>
            <a:off x="4577875" y="6854677"/>
            <a:ext cx="198178" cy="281733"/>
            <a:chOff x="4714005" y="5031865"/>
            <a:chExt cx="198178" cy="281733"/>
          </a:xfrm>
        </p:grpSpPr>
        <p:sp>
          <p:nvSpPr>
            <p:cNvPr id="113" name="円/楕円 141"/>
            <p:cNvSpPr/>
            <p:nvPr/>
          </p:nvSpPr>
          <p:spPr>
            <a:xfrm flipV="1">
              <a:off x="4714005" y="5092659"/>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chemeClr val="accent3">
                    <a:lumMod val="75000"/>
                  </a:schemeClr>
                </a:solidFill>
              </a:endParaRPr>
            </a:p>
          </p:txBody>
        </p:sp>
        <p:sp>
          <p:nvSpPr>
            <p:cNvPr id="129" name="コンテンツ プレースホルダー 2"/>
            <p:cNvSpPr txBox="1">
              <a:spLocks/>
            </p:cNvSpPr>
            <p:nvPr/>
          </p:nvSpPr>
          <p:spPr>
            <a:xfrm>
              <a:off x="4757570" y="5031865"/>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Ⅲ</a:t>
              </a:r>
              <a:endParaRPr lang="ja-JP" altLang="en-US" sz="1400" dirty="0">
                <a:solidFill>
                  <a:schemeClr val="bg1"/>
                </a:solidFill>
              </a:endParaRPr>
            </a:p>
          </p:txBody>
        </p:sp>
      </p:grpSp>
      <p:sp>
        <p:nvSpPr>
          <p:cNvPr id="130" name="正方形/長方形 129"/>
          <p:cNvSpPr/>
          <p:nvPr/>
        </p:nvSpPr>
        <p:spPr>
          <a:xfrm>
            <a:off x="3787765" y="3630354"/>
            <a:ext cx="488241" cy="223196"/>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41" name="グループ化 140"/>
          <p:cNvGrpSpPr/>
          <p:nvPr/>
        </p:nvGrpSpPr>
        <p:grpSpPr>
          <a:xfrm>
            <a:off x="184559" y="7361138"/>
            <a:ext cx="198178" cy="281733"/>
            <a:chOff x="4714005" y="5031865"/>
            <a:chExt cx="198178" cy="281733"/>
          </a:xfrm>
        </p:grpSpPr>
        <p:sp>
          <p:nvSpPr>
            <p:cNvPr id="142" name="円/楕円 141"/>
            <p:cNvSpPr/>
            <p:nvPr/>
          </p:nvSpPr>
          <p:spPr>
            <a:xfrm flipV="1">
              <a:off x="4714005" y="5092659"/>
              <a:ext cx="198178" cy="198178"/>
            </a:xfrm>
            <a:prstGeom prst="ellipse">
              <a:avLst/>
            </a:prstGeom>
            <a:solidFill>
              <a:schemeClr val="accent3">
                <a:lumMod val="75000"/>
              </a:schemeClr>
            </a:solidFill>
            <a:ln w="12700">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chemeClr val="accent3">
                    <a:lumMod val="75000"/>
                  </a:schemeClr>
                </a:solidFill>
              </a:endParaRPr>
            </a:p>
          </p:txBody>
        </p:sp>
        <p:sp>
          <p:nvSpPr>
            <p:cNvPr id="143" name="コンテンツ プレースホルダー 2"/>
            <p:cNvSpPr txBox="1">
              <a:spLocks/>
            </p:cNvSpPr>
            <p:nvPr/>
          </p:nvSpPr>
          <p:spPr>
            <a:xfrm>
              <a:off x="4757570" y="5031865"/>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Ⅲ</a:t>
              </a:r>
              <a:endParaRPr lang="ja-JP" altLang="en-US" sz="1400" dirty="0">
                <a:solidFill>
                  <a:schemeClr val="bg1"/>
                </a:solidFill>
              </a:endParaRPr>
            </a:p>
          </p:txBody>
        </p:sp>
      </p:grpSp>
      <p:grpSp>
        <p:nvGrpSpPr>
          <p:cNvPr id="59" name="グループ化 58">
            <a:extLst>
              <a:ext uri="{FF2B5EF4-FFF2-40B4-BE49-F238E27FC236}">
                <a16:creationId xmlns:a16="http://schemas.microsoft.com/office/drawing/2014/main" id="{108E1057-BAB3-47AC-BCC0-79CA7F01340E}"/>
              </a:ext>
            </a:extLst>
          </p:cNvPr>
          <p:cNvGrpSpPr/>
          <p:nvPr/>
        </p:nvGrpSpPr>
        <p:grpSpPr>
          <a:xfrm>
            <a:off x="3383813" y="9286354"/>
            <a:ext cx="198178" cy="281733"/>
            <a:chOff x="4707498" y="2767507"/>
            <a:chExt cx="198178" cy="281733"/>
          </a:xfrm>
        </p:grpSpPr>
        <p:sp>
          <p:nvSpPr>
            <p:cNvPr id="60" name="円/楕円 70">
              <a:extLst>
                <a:ext uri="{FF2B5EF4-FFF2-40B4-BE49-F238E27FC236}">
                  <a16:creationId xmlns:a16="http://schemas.microsoft.com/office/drawing/2014/main" id="{3C5463DE-E676-40FD-AB37-8E53CC798DC2}"/>
                </a:ext>
              </a:extLst>
            </p:cNvPr>
            <p:cNvSpPr/>
            <p:nvPr/>
          </p:nvSpPr>
          <p:spPr>
            <a:xfrm flipV="1">
              <a:off x="4707498" y="282725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61" name="コンテンツ プレースホルダー 2">
              <a:extLst>
                <a:ext uri="{FF2B5EF4-FFF2-40B4-BE49-F238E27FC236}">
                  <a16:creationId xmlns:a16="http://schemas.microsoft.com/office/drawing/2014/main" id="{BD083F19-A62E-48DA-904D-E4D8BC357ABF}"/>
                </a:ext>
              </a:extLst>
            </p:cNvPr>
            <p:cNvSpPr txBox="1">
              <a:spLocks/>
            </p:cNvSpPr>
            <p:nvPr/>
          </p:nvSpPr>
          <p:spPr>
            <a:xfrm>
              <a:off x="4750140" y="276750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3</a:t>
              </a:r>
              <a:endParaRPr lang="ja-JP" altLang="en-US" sz="1400" dirty="0">
                <a:solidFill>
                  <a:schemeClr val="bg1"/>
                </a:solidFill>
              </a:endParaRPr>
            </a:p>
          </p:txBody>
        </p:sp>
      </p:grpSp>
      <p:sp>
        <p:nvSpPr>
          <p:cNvPr id="63" name="正方形/長方形 62"/>
          <p:cNvSpPr/>
          <p:nvPr/>
        </p:nvSpPr>
        <p:spPr>
          <a:xfrm>
            <a:off x="5715784" y="3841612"/>
            <a:ext cx="1072276" cy="244745"/>
          </a:xfrm>
          <a:prstGeom prst="rect">
            <a:avLst/>
          </a:prstGeom>
          <a:solidFill>
            <a:schemeClr val="bg1"/>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400" dirty="0">
                <a:solidFill>
                  <a:schemeClr val="tx1"/>
                </a:solidFill>
              </a:rPr>
              <a:t>8</a:t>
            </a:r>
            <a:r>
              <a:rPr kumimoji="1" lang="ja-JP" altLang="en-US" sz="1400" dirty="0" smtClean="0">
                <a:solidFill>
                  <a:schemeClr val="tx1"/>
                </a:solidFill>
              </a:rPr>
              <a:t>ページへ</a:t>
            </a:r>
            <a:endParaRPr kumimoji="1" lang="ja-JP" altLang="en-US" sz="1400" dirty="0">
              <a:solidFill>
                <a:schemeClr val="tx1"/>
              </a:solidFill>
            </a:endParaRPr>
          </a:p>
        </p:txBody>
      </p:sp>
    </p:spTree>
    <p:extLst>
      <p:ext uri="{BB962C8B-B14F-4D97-AF65-F5344CB8AC3E}">
        <p14:creationId xmlns:p14="http://schemas.microsoft.com/office/powerpoint/2010/main" val="9107982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a:srcRect b="13869"/>
          <a:stretch/>
        </p:blipFill>
        <p:spPr>
          <a:xfrm>
            <a:off x="264591" y="1443518"/>
            <a:ext cx="4244112" cy="3391176"/>
          </a:xfrm>
          <a:prstGeom prst="rect">
            <a:avLst/>
          </a:prstGeom>
        </p:spPr>
      </p:pic>
      <p:sp>
        <p:nvSpPr>
          <p:cNvPr id="11" name="テキスト プレースホルダー 10"/>
          <p:cNvSpPr>
            <a:spLocks noGrp="1"/>
          </p:cNvSpPr>
          <p:nvPr>
            <p:ph type="body" sz="quarter" idx="10"/>
          </p:nvPr>
        </p:nvSpPr>
        <p:spPr/>
        <p:txBody>
          <a:bodyPr>
            <a:normAutofit fontScale="85000" lnSpcReduction="20000"/>
          </a:bodyPr>
          <a:lstStyle/>
          <a:p>
            <a:r>
              <a:rPr lang="en-US" altLang="ja-JP" dirty="0"/>
              <a:t>2.</a:t>
            </a:r>
            <a:r>
              <a:rPr lang="ja-JP" altLang="en-US" dirty="0"/>
              <a:t> 操作説明</a:t>
            </a:r>
            <a:endParaRPr lang="en-US" altLang="ja-JP" dirty="0"/>
          </a:p>
          <a:p>
            <a:r>
              <a:rPr lang="ja-JP" altLang="en-US" dirty="0"/>
              <a:t>　 </a:t>
            </a:r>
            <a:r>
              <a:rPr lang="en-US" altLang="ja-JP" dirty="0"/>
              <a:t>2-3.</a:t>
            </a:r>
            <a:r>
              <a:rPr lang="ja-JP" altLang="en-US" dirty="0"/>
              <a:t> 受給資格認定の申請をする</a:t>
            </a:r>
          </a:p>
        </p:txBody>
      </p:sp>
      <p:sp>
        <p:nvSpPr>
          <p:cNvPr id="34" name="正方形/長方形 33"/>
          <p:cNvSpPr/>
          <p:nvPr/>
        </p:nvSpPr>
        <p:spPr>
          <a:xfrm>
            <a:off x="236220" y="839661"/>
            <a:ext cx="6551854" cy="379600"/>
          </a:xfrm>
          <a:prstGeom prst="rect">
            <a:avLst/>
          </a:prstGeom>
          <a:solidFill>
            <a:schemeClr val="accent2">
              <a:lumMod val="60000"/>
              <a:lumOff val="40000"/>
            </a:schemeClr>
          </a:solidFill>
          <a:ln>
            <a:solidFill>
              <a:schemeClr val="accent2">
                <a:lumMod val="75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36000" tIns="72000" rIns="36000" bIns="72000" numCol="1" rtlCol="0" anchor="ctr" anchorCtr="0" compatLnSpc="1">
            <a:prstTxWarp prst="textNoShape">
              <a:avLst/>
            </a:prstTxWarp>
          </a:bodyPr>
          <a:lstStyle/>
          <a:p>
            <a:pPr defTabSz="914400" fontAlgn="base">
              <a:lnSpc>
                <a:spcPct val="11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認定申請登録</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保護者等情報</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画面</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1/3</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17" name="正方形/長方形 16"/>
          <p:cNvSpPr/>
          <p:nvPr/>
        </p:nvSpPr>
        <p:spPr>
          <a:xfrm>
            <a:off x="4664073" y="1428690"/>
            <a:ext cx="2124075" cy="1047810"/>
          </a:xfrm>
          <a:prstGeom prst="rect">
            <a:avLst/>
          </a:prstGeom>
          <a:solidFill>
            <a:schemeClr val="accent6">
              <a:lumMod val="20000"/>
              <a:lumOff val="80000"/>
            </a:schemeClr>
          </a:solidFill>
          <a:ln w="19050">
            <a:solidFill>
              <a:schemeClr val="accent4"/>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pPr marL="182563" indent="-182563"/>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収入状況の提出が必要な保護者等</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を確認するための質問に回答します。</a:t>
            </a:r>
          </a:p>
        </p:txBody>
      </p:sp>
      <p:sp>
        <p:nvSpPr>
          <p:cNvPr id="21" name="正方形/長方形 20"/>
          <p:cNvSpPr/>
          <p:nvPr/>
        </p:nvSpPr>
        <p:spPr>
          <a:xfrm>
            <a:off x="521849" y="3030785"/>
            <a:ext cx="3676439" cy="187847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p:nvSpPr>
        <p:spPr>
          <a:xfrm>
            <a:off x="4664073" y="2682753"/>
            <a:ext cx="2124000" cy="2343721"/>
          </a:xfrm>
          <a:prstGeom prst="rect">
            <a:avLst/>
          </a:prstGeom>
          <a:solidFill>
            <a:schemeClr val="accent3">
              <a:lumMod val="20000"/>
              <a:lumOff val="80000"/>
            </a:schemeClr>
          </a:solidFill>
          <a:ln w="19050">
            <a:solidFill>
              <a:schemeClr val="accent3">
                <a:lumMod val="75000"/>
              </a:schemeClr>
            </a:solidFill>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72000" bIns="45720" numCol="1" spcCol="0" rtlCol="0" fromWordArt="0" anchor="t"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p>
          <a:p>
            <a:pPr marL="174625" indent="-8890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各質問で選択した回答に合わせて次の質問が表示されます。</a:t>
            </a:r>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表示される質問は回答の選択により異なります。</a:t>
            </a:r>
            <a:r>
              <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a:p>
            <a:pPr marL="174625" indent="-8890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74625" indent="-88900">
              <a:buFont typeface="Arial" panose="020B0604020202020204" pitchFamily="34" charset="0"/>
              <a:buChar char="•"/>
            </a:pPr>
            <a:r>
              <a:rPr lang="ja-JP" altLang="en-US" sz="1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個人</a:t>
            </a:r>
            <a:r>
              <a:rPr lang="ja-JP" altLang="en-US"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番号カード等を使用して収入状況を提出する必要があります。</a:t>
            </a:r>
            <a:endParaRPr lang="en-US" altLang="ja-JP" sz="1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角丸四角形 11"/>
          <p:cNvSpPr/>
          <p:nvPr/>
        </p:nvSpPr>
        <p:spPr>
          <a:xfrm>
            <a:off x="4820504" y="1300845"/>
            <a:ext cx="700406" cy="255689"/>
          </a:xfrm>
          <a:prstGeom prst="roundRect">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角丸四角形 12"/>
          <p:cNvSpPr/>
          <p:nvPr/>
        </p:nvSpPr>
        <p:spPr>
          <a:xfrm>
            <a:off x="4820504" y="2586140"/>
            <a:ext cx="700406" cy="255689"/>
          </a:xfrm>
          <a:prstGeom prst="roundRect">
            <a:avLst/>
          </a:prstGeom>
          <a:solidFill>
            <a:schemeClr val="accent3">
              <a:lumMod val="75000"/>
            </a:schemeClr>
          </a:solidFill>
          <a:ln>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補足</a:t>
            </a:r>
            <a:endParaRPr kumimoji="1"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1" name="正方形/長方形 90"/>
          <p:cNvSpPr/>
          <p:nvPr/>
        </p:nvSpPr>
        <p:spPr>
          <a:xfrm>
            <a:off x="236220" y="5432488"/>
            <a:ext cx="6551853" cy="2789813"/>
          </a:xfrm>
          <a:prstGeom prst="rect">
            <a:avLst/>
          </a:prstGeom>
          <a:solidFill>
            <a:schemeClr val="bg1"/>
          </a:solidFill>
          <a:ln w="28575">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92" name="正方形/長方形 91"/>
          <p:cNvSpPr/>
          <p:nvPr/>
        </p:nvSpPr>
        <p:spPr>
          <a:xfrm>
            <a:off x="672247" y="5261519"/>
            <a:ext cx="3321057" cy="341234"/>
          </a:xfrm>
          <a:prstGeom prst="rect">
            <a:avLst/>
          </a:prstGeom>
          <a:solidFill>
            <a:schemeClr val="bg1"/>
          </a:solidFill>
          <a:ln w="28575">
            <a:solidFill>
              <a:srgbClr val="FFC000"/>
            </a:solidFill>
            <a:prstDash val="solid"/>
          </a:ln>
          <a:effectLst/>
        </p:spPr>
        <p:style>
          <a:lnRef idx="1">
            <a:schemeClr val="accent1"/>
          </a:lnRef>
          <a:fillRef idx="3">
            <a:schemeClr val="accent1"/>
          </a:fillRef>
          <a:effectRef idx="2">
            <a:schemeClr val="accent1"/>
          </a:effectRef>
          <a:fontRef idx="minor">
            <a:schemeClr val="lt1"/>
          </a:fontRef>
        </p:style>
        <p:txBody>
          <a:bodyPr rtlCol="0" anchor="t"/>
          <a:lstStyle/>
          <a:p>
            <a:pPr algn="ctr">
              <a:spcBef>
                <a:spcPts val="600"/>
              </a:spcBef>
            </a:pPr>
            <a:r>
              <a:rPr lang="ja-JP" altLang="en-US"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収入状況の提出が必要な方</a:t>
            </a:r>
            <a:endParaRPr lang="en-US" altLang="ja-JP" sz="14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3" name="テキスト ボックス 92"/>
          <p:cNvSpPr txBox="1"/>
          <p:nvPr/>
        </p:nvSpPr>
        <p:spPr>
          <a:xfrm>
            <a:off x="119207" y="8258859"/>
            <a:ext cx="6694101" cy="1323439"/>
          </a:xfrm>
          <a:prstGeom prst="rect">
            <a:avLst/>
          </a:prstGeom>
          <a:noFill/>
          <a:ln w="25400">
            <a:noFill/>
            <a:prstDash val="dash"/>
          </a:ln>
        </p:spPr>
        <p:txBody>
          <a:bodyPr wrap="square" rtlCol="0">
            <a:spAutoFit/>
          </a:bodyPr>
          <a:lstStyle/>
          <a:p>
            <a:pPr marL="177800" indent="-177800"/>
            <a:r>
              <a:rPr lang="en-US" altLang="ja-JP" sz="1000" dirty="0">
                <a:solidFill>
                  <a:srgbClr val="404040"/>
                </a:solidFill>
                <a:latin typeface="Meiryo UI" panose="020B0604030504040204" pitchFamily="50" charset="-128"/>
                <a:ea typeface="Meiryo UI" panose="020B0604030504040204" pitchFamily="50" charset="-128"/>
              </a:rPr>
              <a:t>※1</a:t>
            </a:r>
            <a:r>
              <a:rPr lang="ja-JP" altLang="en-US" sz="1000" dirty="0">
                <a:solidFill>
                  <a:srgbClr val="404040"/>
                </a:solidFill>
                <a:latin typeface="Meiryo UI" panose="020B0604030504040204" pitchFamily="50" charset="-128"/>
                <a:ea typeface="Meiryo UI" panose="020B0604030504040204" pitchFamily="50" charset="-128"/>
              </a:rPr>
              <a:t>　生徒が成人（</a:t>
            </a:r>
            <a:r>
              <a:rPr lang="en-US" altLang="ja-JP" sz="1000" dirty="0">
                <a:solidFill>
                  <a:srgbClr val="404040"/>
                </a:solidFill>
                <a:latin typeface="Meiryo UI" panose="020B0604030504040204" pitchFamily="50" charset="-128"/>
                <a:ea typeface="Meiryo UI" panose="020B0604030504040204" pitchFamily="50" charset="-128"/>
              </a:rPr>
              <a:t>18</a:t>
            </a:r>
            <a:r>
              <a:rPr lang="ja-JP" altLang="en-US" sz="1000" dirty="0">
                <a:solidFill>
                  <a:srgbClr val="404040"/>
                </a:solidFill>
                <a:latin typeface="Meiryo UI" panose="020B0604030504040204" pitchFamily="50" charset="-128"/>
                <a:ea typeface="Meiryo UI" panose="020B0604030504040204" pitchFamily="50" charset="-128"/>
              </a:rPr>
              <a:t>歳以上）である場合、「いいえ」を選択してください。</a:t>
            </a:r>
            <a:endParaRPr lang="en-US" altLang="ja-JP" sz="1000" dirty="0">
              <a:solidFill>
                <a:srgbClr val="404040"/>
              </a:solidFill>
              <a:latin typeface="Meiryo UI" panose="020B0604030504040204" pitchFamily="50" charset="-128"/>
              <a:ea typeface="Meiryo UI" panose="020B0604030504040204" pitchFamily="50" charset="-128"/>
            </a:endParaRPr>
          </a:p>
          <a:p>
            <a:pPr marL="177800" indent="-177800"/>
            <a:r>
              <a:rPr lang="en-US" altLang="ja-JP" sz="1000" dirty="0">
                <a:solidFill>
                  <a:srgbClr val="404040"/>
                </a:solidFill>
                <a:latin typeface="Meiryo UI" panose="020B0604030504040204" pitchFamily="50" charset="-128"/>
                <a:ea typeface="Meiryo UI" panose="020B0604030504040204" pitchFamily="50" charset="-128"/>
              </a:rPr>
              <a:t>※2</a:t>
            </a:r>
            <a:r>
              <a:rPr lang="ja-JP" altLang="en-US" sz="1000" dirty="0">
                <a:solidFill>
                  <a:srgbClr val="404040"/>
                </a:solidFill>
                <a:latin typeface="Meiryo UI" panose="020B0604030504040204" pitchFamily="50" charset="-128"/>
                <a:ea typeface="Meiryo UI" panose="020B0604030504040204" pitchFamily="50" charset="-128"/>
              </a:rPr>
              <a:t>　</a:t>
            </a:r>
            <a:r>
              <a:rPr lang="ja-JP" altLang="en-US" sz="10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次の場合、該当する親権者</a:t>
            </a:r>
            <a:r>
              <a:rPr lang="ja-JP" altLang="en-US" sz="10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の</a:t>
            </a:r>
            <a:r>
              <a:rPr lang="ja-JP" altLang="en-US" sz="10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個人番号</a:t>
            </a:r>
            <a:r>
              <a:rPr lang="ja-JP" altLang="en-US" sz="10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カード</a:t>
            </a:r>
            <a:r>
              <a:rPr lang="en-US" altLang="ja-JP" sz="10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写</a:t>
            </a:r>
            <a:r>
              <a:rPr lang="en-US" altLang="ja-JP" sz="1000" dirty="0"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00" dirty="0" err="1" smtClean="0">
                <a:solidFill>
                  <a:srgbClr val="404040"/>
                </a:solidFill>
                <a:latin typeface="Meiryo UI" panose="020B0604030504040204" pitchFamily="50" charset="-128"/>
                <a:ea typeface="Meiryo UI" panose="020B0604030504040204" pitchFamily="50" charset="-128"/>
                <a:cs typeface="Meiryo UI" panose="020B0604030504040204" pitchFamily="50" charset="-128"/>
              </a:rPr>
              <a:t>の</a:t>
            </a:r>
            <a:r>
              <a:rPr lang="ja-JP" altLang="en-US" sz="1000" dirty="0" err="1">
                <a:solidFill>
                  <a:srgbClr val="404040"/>
                </a:solidFill>
                <a:latin typeface="Meiryo UI" panose="020B0604030504040204" pitchFamily="50" charset="-128"/>
                <a:ea typeface="Meiryo UI" panose="020B0604030504040204" pitchFamily="50" charset="-128"/>
                <a:cs typeface="Meiryo UI" panose="020B0604030504040204" pitchFamily="50" charset="-128"/>
              </a:rPr>
              <a:t>提</a:t>
            </a:r>
            <a:r>
              <a:rPr lang="ja-JP" altLang="en-US" sz="10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出は必要ありません。</a:t>
            </a:r>
            <a:endParaRPr lang="en-US" altLang="ja-JP" sz="10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177800" indent="-177800"/>
            <a:r>
              <a:rPr lang="ja-JP" altLang="en-US" sz="10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・ドメスティック・バイオレンス等のやむを得ない理由により提出が困難な場合</a:t>
            </a:r>
            <a:endParaRPr lang="en-US" altLang="ja-JP" sz="10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177800" indent="-177800"/>
            <a:r>
              <a:rPr lang="ja-JP" altLang="en-US" sz="10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・日本国内に住所を有したことがない等個人番号の指定を受けていない場合　等</a:t>
            </a:r>
            <a:endParaRPr lang="en-US" altLang="ja-JP" sz="10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pPr marL="177800" indent="-177800"/>
            <a:r>
              <a:rPr lang="ja-JP" altLang="en-US" sz="10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　　　 詳細は、学校に御相談ください。</a:t>
            </a:r>
            <a:endParaRPr lang="en-US" altLang="ja-JP" sz="100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a:p>
            <a:r>
              <a:rPr lang="en-US" altLang="ja-JP" sz="1000" dirty="0">
                <a:latin typeface="Meiryo UI" panose="020B0604030504040204" pitchFamily="50" charset="-128"/>
                <a:ea typeface="Meiryo UI" panose="020B0604030504040204" pitchFamily="50" charset="-128"/>
              </a:rPr>
              <a:t>※3</a:t>
            </a:r>
            <a:r>
              <a:rPr lang="ja-JP" altLang="en-US" sz="1000" dirty="0">
                <a:latin typeface="Meiryo UI" panose="020B0604030504040204" pitchFamily="50" charset="-128"/>
                <a:ea typeface="Meiryo UI" panose="020B0604030504040204" pitchFamily="50" charset="-128"/>
              </a:rPr>
              <a:t>　親権者が存在せず、未成年後見人が選任されており、その者が生徒についての扶養義務がある場合に「はい」を選択します。</a:t>
            </a:r>
            <a:endParaRPr lang="en-US" altLang="ja-JP" sz="1000" dirty="0">
              <a:latin typeface="Meiryo UI" panose="020B0604030504040204" pitchFamily="50" charset="-128"/>
              <a:ea typeface="Meiryo UI" panose="020B0604030504040204" pitchFamily="50" charset="-128"/>
            </a:endParaRPr>
          </a:p>
          <a:p>
            <a:r>
              <a:rPr lang="en-US" altLang="ja-JP" sz="1000" dirty="0">
                <a:latin typeface="Meiryo UI" panose="020B0604030504040204" pitchFamily="50" charset="-128"/>
                <a:ea typeface="Meiryo UI" panose="020B0604030504040204" pitchFamily="50" charset="-128"/>
              </a:rPr>
              <a:t>※4</a:t>
            </a:r>
            <a:r>
              <a:rPr lang="ja-JP" altLang="en-US" sz="1000" dirty="0">
                <a:latin typeface="Meiryo UI" panose="020B0604030504040204" pitchFamily="50" charset="-128"/>
                <a:ea typeface="Meiryo UI" panose="020B0604030504040204" pitchFamily="50" charset="-128"/>
              </a:rPr>
              <a:t>　</a:t>
            </a:r>
            <a:r>
              <a:rPr lang="ja-JP" altLang="en-US" sz="1000" dirty="0" smtClean="0">
                <a:latin typeface="Meiryo UI" panose="020B0604030504040204" pitchFamily="50" charset="-128"/>
                <a:ea typeface="Meiryo UI" panose="020B0604030504040204" pitchFamily="50" charset="-128"/>
              </a:rPr>
              <a:t>生徒が成人（</a:t>
            </a:r>
            <a:r>
              <a:rPr lang="en-US" altLang="ja-JP" sz="1000" dirty="0" smtClean="0">
                <a:latin typeface="Meiryo UI" panose="020B0604030504040204" pitchFamily="50" charset="-128"/>
                <a:ea typeface="Meiryo UI" panose="020B0604030504040204" pitchFamily="50" charset="-128"/>
              </a:rPr>
              <a:t>18</a:t>
            </a:r>
            <a:r>
              <a:rPr lang="ja-JP" altLang="en-US" sz="1000" dirty="0" smtClean="0">
                <a:latin typeface="Meiryo UI" panose="020B0604030504040204" pitchFamily="50" charset="-128"/>
                <a:ea typeface="Meiryo UI" panose="020B0604030504040204" pitchFamily="50" charset="-128"/>
              </a:rPr>
              <a:t>歳以上）であり、入学時に未成年であった場合は、未成年時の親権者が「主たる生計維持者」に該当し</a:t>
            </a:r>
            <a:r>
              <a:rPr lang="ja-JP" altLang="en-US" sz="1000" dirty="0" err="1" smtClean="0">
                <a:latin typeface="Meiryo UI" panose="020B0604030504040204" pitchFamily="50" charset="-128"/>
                <a:ea typeface="Meiryo UI" panose="020B0604030504040204" pitchFamily="50" charset="-128"/>
              </a:rPr>
              <a:t>ま</a:t>
            </a:r>
            <a:endParaRPr lang="en-US" altLang="ja-JP" sz="1000" dirty="0">
              <a:latin typeface="Meiryo UI" panose="020B0604030504040204" pitchFamily="50" charset="-128"/>
              <a:ea typeface="Meiryo UI" panose="020B0604030504040204" pitchFamily="50" charset="-128"/>
            </a:endParaRPr>
          </a:p>
          <a:p>
            <a:r>
              <a:rPr lang="ja-JP" altLang="en-US" sz="1000" dirty="0" smtClean="0">
                <a:latin typeface="Meiryo UI" panose="020B0604030504040204" pitchFamily="50" charset="-128"/>
                <a:ea typeface="Meiryo UI" panose="020B0604030504040204" pitchFamily="50" charset="-128"/>
              </a:rPr>
              <a:t>　　　 す。</a:t>
            </a:r>
            <a:endParaRPr lang="ja-JP" altLang="en-US" sz="1000" dirty="0">
              <a:latin typeface="Meiryo UI" panose="020B0604030504040204" pitchFamily="50" charset="-128"/>
              <a:ea typeface="Meiryo UI" panose="020B0604030504040204" pitchFamily="50" charset="-128"/>
            </a:endParaRPr>
          </a:p>
        </p:txBody>
      </p:sp>
      <p:sp>
        <p:nvSpPr>
          <p:cNvPr id="94" name="Line 187"/>
          <p:cNvSpPr>
            <a:spLocks noChangeShapeType="1"/>
          </p:cNvSpPr>
          <p:nvPr/>
        </p:nvSpPr>
        <p:spPr bwMode="auto">
          <a:xfrm>
            <a:off x="1311716" y="8055044"/>
            <a:ext cx="333684" cy="0"/>
          </a:xfrm>
          <a:prstGeom prst="line">
            <a:avLst/>
          </a:prstGeom>
          <a:noFill/>
          <a:ln w="38100">
            <a:solidFill>
              <a:schemeClr val="accent2"/>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solidFill>
                <a:srgbClr val="404040"/>
              </a:solidFill>
            </a:endParaRPr>
          </a:p>
        </p:txBody>
      </p:sp>
      <p:sp>
        <p:nvSpPr>
          <p:cNvPr id="95" name="Line 184"/>
          <p:cNvSpPr>
            <a:spLocks noChangeShapeType="1"/>
          </p:cNvSpPr>
          <p:nvPr/>
        </p:nvSpPr>
        <p:spPr bwMode="auto">
          <a:xfrm>
            <a:off x="495937" y="8055044"/>
            <a:ext cx="352619" cy="0"/>
          </a:xfrm>
          <a:prstGeom prst="line">
            <a:avLst/>
          </a:prstGeom>
          <a:noFill/>
          <a:ln w="38100">
            <a:solidFill>
              <a:schemeClr val="accent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solidFill>
                <a:srgbClr val="404040"/>
              </a:solidFill>
            </a:endParaRPr>
          </a:p>
        </p:txBody>
      </p:sp>
      <p:sp>
        <p:nvSpPr>
          <p:cNvPr id="96" name="角丸四角形 22"/>
          <p:cNvSpPr/>
          <p:nvPr/>
        </p:nvSpPr>
        <p:spPr>
          <a:xfrm>
            <a:off x="466722" y="5792975"/>
            <a:ext cx="1431589" cy="360000"/>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ct val="50000"/>
              </a:spcBef>
            </a:pP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Q1.</a:t>
            </a: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親権者はいますか</a:t>
            </a: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endPar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 name="角丸四角形 27"/>
          <p:cNvSpPr/>
          <p:nvPr/>
        </p:nvSpPr>
        <p:spPr>
          <a:xfrm>
            <a:off x="5540849" y="6419249"/>
            <a:ext cx="1021875" cy="324000"/>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ct val="50000"/>
              </a:spcBef>
            </a:pPr>
            <a:r>
              <a:rPr lang="ja-JP" altLang="en-US" sz="9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主たる生計維持者</a:t>
            </a:r>
            <a:r>
              <a:rPr lang="en-US" altLang="ja-JP" sz="9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r>
            <a:br>
              <a:rPr lang="en-US" altLang="ja-JP" sz="9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9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名～</a:t>
            </a:r>
            <a:r>
              <a:rPr lang="en-US" altLang="ja-JP" sz="9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9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名</a:t>
            </a:r>
            <a:r>
              <a:rPr lang="ja-JP" altLang="en-US" sz="9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※4</a:t>
            </a:r>
            <a:endParaRPr lang="en-US" altLang="ja-JP" sz="9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8" name="角丸四角形 43"/>
          <p:cNvSpPr/>
          <p:nvPr/>
        </p:nvSpPr>
        <p:spPr>
          <a:xfrm>
            <a:off x="5540849" y="6995279"/>
            <a:ext cx="1021875" cy="324000"/>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ct val="50000"/>
              </a:spcBef>
            </a:pP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生徒本人</a:t>
            </a:r>
          </a:p>
        </p:txBody>
      </p:sp>
      <p:sp>
        <p:nvSpPr>
          <p:cNvPr id="99" name="角丸四角形 44"/>
          <p:cNvSpPr/>
          <p:nvPr/>
        </p:nvSpPr>
        <p:spPr>
          <a:xfrm>
            <a:off x="5540849" y="7493840"/>
            <a:ext cx="1021875" cy="324000"/>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未成年後見人</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r>
            <a:b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名～</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名）</a:t>
            </a:r>
            <a:endPar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角丸四角形 45"/>
          <p:cNvSpPr/>
          <p:nvPr/>
        </p:nvSpPr>
        <p:spPr>
          <a:xfrm>
            <a:off x="5540849" y="5572469"/>
            <a:ext cx="1021875" cy="324000"/>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親権者</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名</a:t>
            </a:r>
            <a:r>
              <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a:t>
            </a:r>
            <a:endPar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テキスト ボックス 100"/>
          <p:cNvSpPr txBox="1"/>
          <p:nvPr/>
        </p:nvSpPr>
        <p:spPr>
          <a:xfrm>
            <a:off x="840883" y="7939628"/>
            <a:ext cx="470833" cy="230832"/>
          </a:xfrm>
          <a:prstGeom prst="rect">
            <a:avLst/>
          </a:prstGeom>
          <a:noFill/>
        </p:spPr>
        <p:txBody>
          <a:bodyPr wrap="square" rtlCol="0">
            <a:spAutoFit/>
          </a:bodyPr>
          <a:lstStyle/>
          <a:p>
            <a:r>
              <a:rPr lang="ja-JP" altLang="en-US" sz="9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はい</a:t>
            </a:r>
          </a:p>
        </p:txBody>
      </p:sp>
      <p:sp>
        <p:nvSpPr>
          <p:cNvPr id="102" name="テキスト ボックス 101"/>
          <p:cNvSpPr txBox="1"/>
          <p:nvPr/>
        </p:nvSpPr>
        <p:spPr>
          <a:xfrm>
            <a:off x="1637727" y="7932869"/>
            <a:ext cx="470833" cy="230832"/>
          </a:xfrm>
          <a:prstGeom prst="rect">
            <a:avLst/>
          </a:prstGeom>
          <a:noFill/>
        </p:spPr>
        <p:txBody>
          <a:bodyPr wrap="square" rtlCol="0">
            <a:spAutoFit/>
          </a:bodyPr>
          <a:lstStyle/>
          <a:p>
            <a:r>
              <a:rPr lang="ja-JP" altLang="en-US" sz="90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いいえ</a:t>
            </a:r>
          </a:p>
        </p:txBody>
      </p:sp>
      <p:sp>
        <p:nvSpPr>
          <p:cNvPr id="103" name="正方形/長方形 102"/>
          <p:cNvSpPr/>
          <p:nvPr/>
        </p:nvSpPr>
        <p:spPr>
          <a:xfrm>
            <a:off x="166832" y="4985871"/>
            <a:ext cx="4363804" cy="253916"/>
          </a:xfrm>
          <a:prstGeom prst="rect">
            <a:avLst/>
          </a:prstGeom>
        </p:spPr>
        <p:txBody>
          <a:bodyPr wrap="square">
            <a:spAutoFit/>
          </a:bodyPr>
          <a:lstStyle/>
          <a:p>
            <a:pPr defTabSz="854680">
              <a:spcBef>
                <a:spcPts val="554"/>
              </a:spcBef>
            </a:pPr>
            <a:r>
              <a:rPr lang="ja-JP" altLang="en-US" sz="1050" dirty="0">
                <a:solidFill>
                  <a:srgbClr val="404040"/>
                </a:solidFill>
                <a:latin typeface="Meiryo UI" panose="020B0604030504040204" pitchFamily="50" charset="-128"/>
                <a:ea typeface="Meiryo UI" panose="020B0604030504040204" pitchFamily="50" charset="-128"/>
                <a:cs typeface="Meiryo UI" panose="020B0604030504040204" pitchFamily="50" charset="-128"/>
              </a:rPr>
              <a:t>各質問に回答すると、下図の流れに沿って次の質問が表示されます。</a:t>
            </a:r>
            <a:endParaRPr lang="en-US" altLang="ja-JP" sz="1050" dirty="0">
              <a:solidFill>
                <a:srgbClr val="40404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4" name="角丸四角形 22"/>
          <p:cNvSpPr/>
          <p:nvPr/>
        </p:nvSpPr>
        <p:spPr>
          <a:xfrm>
            <a:off x="2124689" y="5792975"/>
            <a:ext cx="2200275" cy="360000"/>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ct val="50000"/>
              </a:spcBef>
            </a:pP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Q2.</a:t>
            </a: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親権者２名分の収入状況を提出することはできますか</a:t>
            </a:r>
          </a:p>
        </p:txBody>
      </p:sp>
      <p:sp>
        <p:nvSpPr>
          <p:cNvPr id="105" name="角丸四角形 22"/>
          <p:cNvSpPr/>
          <p:nvPr/>
        </p:nvSpPr>
        <p:spPr>
          <a:xfrm>
            <a:off x="466722" y="6686051"/>
            <a:ext cx="1431589" cy="360000"/>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ct val="50000"/>
              </a:spcBef>
            </a:pP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Q6.</a:t>
            </a: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未成年後見人は</a:t>
            </a: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r>
            <a:b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いますか</a:t>
            </a: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endPar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6" name="角丸四角形 22"/>
          <p:cNvSpPr/>
          <p:nvPr/>
        </p:nvSpPr>
        <p:spPr>
          <a:xfrm>
            <a:off x="2124689" y="6686051"/>
            <a:ext cx="1270456" cy="360000"/>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ct val="50000"/>
              </a:spcBef>
            </a:pP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Q3.</a:t>
            </a: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主たる生計維持者がいますか</a:t>
            </a:r>
            <a:r>
              <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※4</a:t>
            </a:r>
            <a:endPar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7" name="角丸四角形 22"/>
          <p:cNvSpPr/>
          <p:nvPr/>
        </p:nvSpPr>
        <p:spPr>
          <a:xfrm>
            <a:off x="3683521" y="6336819"/>
            <a:ext cx="1399561" cy="487347"/>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ct val="50000"/>
              </a:spcBef>
            </a:pP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Q4.</a:t>
            </a: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主たる生計維持者の</a:t>
            </a: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r>
            <a:b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収入状況を提出することはできますか</a:t>
            </a:r>
          </a:p>
        </p:txBody>
      </p:sp>
      <p:sp>
        <p:nvSpPr>
          <p:cNvPr id="108" name="角丸四角形 22"/>
          <p:cNvSpPr/>
          <p:nvPr/>
        </p:nvSpPr>
        <p:spPr>
          <a:xfrm>
            <a:off x="3683521" y="6913606"/>
            <a:ext cx="1399561" cy="487347"/>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ct val="50000"/>
              </a:spcBef>
            </a:pP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Q5.</a:t>
            </a: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生徒本人の</a:t>
            </a: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r>
            <a:b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収入状況を提出することはできますか</a:t>
            </a:r>
          </a:p>
        </p:txBody>
      </p:sp>
      <p:sp>
        <p:nvSpPr>
          <p:cNvPr id="109" name="角丸四角形 22"/>
          <p:cNvSpPr/>
          <p:nvPr/>
        </p:nvSpPr>
        <p:spPr>
          <a:xfrm>
            <a:off x="466722" y="7475840"/>
            <a:ext cx="1432617" cy="360000"/>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ct val="50000"/>
              </a:spcBef>
            </a:pP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Q7.</a:t>
            </a: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未成年後見人は</a:t>
            </a:r>
            <a:b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扶養義務を負う方ですか</a:t>
            </a:r>
            <a:r>
              <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a:t>
            </a:r>
            <a:endPar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0" name="角丸四角形 22"/>
          <p:cNvSpPr/>
          <p:nvPr/>
        </p:nvSpPr>
        <p:spPr>
          <a:xfrm>
            <a:off x="2124689" y="7412167"/>
            <a:ext cx="1399561" cy="487347"/>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spcBef>
                <a:spcPct val="50000"/>
              </a:spcBef>
            </a:pP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Q8.</a:t>
            </a: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未成年後見人の</a:t>
            </a:r>
            <a: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r>
            <a:br>
              <a:rPr lang="en-US" altLang="ja-JP"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r>
              <a:rPr lang="ja-JP" altLang="en-US" sz="9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収入状況を提出することはできますか</a:t>
            </a:r>
          </a:p>
        </p:txBody>
      </p:sp>
      <p:sp>
        <p:nvSpPr>
          <p:cNvPr id="111" name="角丸四角形 45"/>
          <p:cNvSpPr/>
          <p:nvPr/>
        </p:nvSpPr>
        <p:spPr>
          <a:xfrm>
            <a:off x="5540849" y="5928925"/>
            <a:ext cx="1021875" cy="324000"/>
          </a:xfrm>
          <a:prstGeom prst="roundRect">
            <a:avLst/>
          </a:prstGeom>
          <a:solidFill>
            <a:schemeClr val="accent3">
              <a:lumMod val="20000"/>
              <a:lumOff val="80000"/>
            </a:schemeClr>
          </a:solidFill>
          <a:ln w="63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親権者</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名</a:t>
            </a:r>
            <a:r>
              <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a:t>
            </a:r>
            <a:endPar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12" name="直線矢印コネクタ 111"/>
          <p:cNvCxnSpPr>
            <a:stCxn id="107" idx="3"/>
            <a:endCxn id="97" idx="1"/>
          </p:cNvCxnSpPr>
          <p:nvPr/>
        </p:nvCxnSpPr>
        <p:spPr>
          <a:xfrm>
            <a:off x="5083082" y="6580493"/>
            <a:ext cx="457767" cy="756"/>
          </a:xfrm>
          <a:prstGeom prst="straightConnector1">
            <a:avLst/>
          </a:prstGeom>
          <a:ln w="38100">
            <a:solidFill>
              <a:schemeClr val="accent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3" name="直線矢印コネクタ 112"/>
          <p:cNvCxnSpPr>
            <a:stCxn id="104" idx="3"/>
            <a:endCxn id="100" idx="1"/>
          </p:cNvCxnSpPr>
          <p:nvPr/>
        </p:nvCxnSpPr>
        <p:spPr>
          <a:xfrm flipV="1">
            <a:off x="4324964" y="5734469"/>
            <a:ext cx="1215885" cy="238506"/>
          </a:xfrm>
          <a:prstGeom prst="straightConnector1">
            <a:avLst/>
          </a:prstGeom>
          <a:ln w="38100">
            <a:solidFill>
              <a:schemeClr val="accent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4" name="直線矢印コネクタ 113"/>
          <p:cNvCxnSpPr>
            <a:stCxn id="108" idx="3"/>
            <a:endCxn id="98" idx="1"/>
          </p:cNvCxnSpPr>
          <p:nvPr/>
        </p:nvCxnSpPr>
        <p:spPr>
          <a:xfrm flipV="1">
            <a:off x="5083082" y="7157279"/>
            <a:ext cx="457767" cy="1"/>
          </a:xfrm>
          <a:prstGeom prst="straightConnector1">
            <a:avLst/>
          </a:prstGeom>
          <a:ln w="38100">
            <a:solidFill>
              <a:schemeClr val="accent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5" name="直線矢印コネクタ 114"/>
          <p:cNvCxnSpPr>
            <a:stCxn id="110" idx="3"/>
            <a:endCxn id="99" idx="1"/>
          </p:cNvCxnSpPr>
          <p:nvPr/>
        </p:nvCxnSpPr>
        <p:spPr>
          <a:xfrm flipV="1">
            <a:off x="3524250" y="7655840"/>
            <a:ext cx="2016599" cy="1"/>
          </a:xfrm>
          <a:prstGeom prst="straightConnector1">
            <a:avLst/>
          </a:prstGeom>
          <a:ln w="38100">
            <a:solidFill>
              <a:schemeClr val="accent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6" name="直線矢印コネクタ 115"/>
          <p:cNvCxnSpPr>
            <a:stCxn id="96" idx="3"/>
            <a:endCxn id="104" idx="1"/>
          </p:cNvCxnSpPr>
          <p:nvPr/>
        </p:nvCxnSpPr>
        <p:spPr>
          <a:xfrm>
            <a:off x="1898311" y="5972975"/>
            <a:ext cx="226378" cy="0"/>
          </a:xfrm>
          <a:prstGeom prst="straightConnector1">
            <a:avLst/>
          </a:prstGeom>
          <a:ln w="38100">
            <a:solidFill>
              <a:schemeClr val="accent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7" name="直線矢印コネクタ 116"/>
          <p:cNvCxnSpPr>
            <a:stCxn id="106" idx="3"/>
            <a:endCxn id="107" idx="1"/>
          </p:cNvCxnSpPr>
          <p:nvPr/>
        </p:nvCxnSpPr>
        <p:spPr>
          <a:xfrm flipV="1">
            <a:off x="3395145" y="6580493"/>
            <a:ext cx="288376" cy="285558"/>
          </a:xfrm>
          <a:prstGeom prst="straightConnector1">
            <a:avLst/>
          </a:prstGeom>
          <a:ln w="38100">
            <a:solidFill>
              <a:schemeClr val="accent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8" name="直線矢印コネクタ 117"/>
          <p:cNvCxnSpPr>
            <a:stCxn id="105" idx="2"/>
            <a:endCxn id="109" idx="0"/>
          </p:cNvCxnSpPr>
          <p:nvPr/>
        </p:nvCxnSpPr>
        <p:spPr>
          <a:xfrm>
            <a:off x="1182517" y="7046051"/>
            <a:ext cx="514" cy="429789"/>
          </a:xfrm>
          <a:prstGeom prst="straightConnector1">
            <a:avLst/>
          </a:prstGeom>
          <a:ln w="38100">
            <a:solidFill>
              <a:schemeClr val="accent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9" name="直線矢印コネクタ 118"/>
          <p:cNvCxnSpPr>
            <a:stCxn id="96" idx="2"/>
            <a:endCxn id="105" idx="0"/>
          </p:cNvCxnSpPr>
          <p:nvPr/>
        </p:nvCxnSpPr>
        <p:spPr>
          <a:xfrm>
            <a:off x="1182517" y="6152975"/>
            <a:ext cx="0" cy="533076"/>
          </a:xfrm>
          <a:prstGeom prst="straightConnector1">
            <a:avLst/>
          </a:prstGeom>
          <a:ln w="38100">
            <a:solidFill>
              <a:schemeClr val="accent2"/>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120" name="直線矢印コネクタ 119"/>
          <p:cNvCxnSpPr>
            <a:stCxn id="105" idx="3"/>
            <a:endCxn id="106" idx="1"/>
          </p:cNvCxnSpPr>
          <p:nvPr/>
        </p:nvCxnSpPr>
        <p:spPr>
          <a:xfrm>
            <a:off x="1898311" y="6866051"/>
            <a:ext cx="226378" cy="0"/>
          </a:xfrm>
          <a:prstGeom prst="straightConnector1">
            <a:avLst/>
          </a:prstGeom>
          <a:ln w="38100">
            <a:solidFill>
              <a:schemeClr val="accent2"/>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121" name="直線矢印コネクタ 120"/>
          <p:cNvCxnSpPr>
            <a:stCxn id="106" idx="3"/>
            <a:endCxn id="108" idx="1"/>
          </p:cNvCxnSpPr>
          <p:nvPr/>
        </p:nvCxnSpPr>
        <p:spPr>
          <a:xfrm>
            <a:off x="3395145" y="6866051"/>
            <a:ext cx="288376" cy="291229"/>
          </a:xfrm>
          <a:prstGeom prst="straightConnector1">
            <a:avLst/>
          </a:prstGeom>
          <a:ln w="38100">
            <a:solidFill>
              <a:schemeClr val="accent2"/>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122" name="直線矢印コネクタ 121"/>
          <p:cNvCxnSpPr>
            <a:stCxn id="104" idx="3"/>
            <a:endCxn id="111" idx="1"/>
          </p:cNvCxnSpPr>
          <p:nvPr/>
        </p:nvCxnSpPr>
        <p:spPr>
          <a:xfrm>
            <a:off x="4324964" y="5972975"/>
            <a:ext cx="1215885" cy="117950"/>
          </a:xfrm>
          <a:prstGeom prst="straightConnector1">
            <a:avLst/>
          </a:prstGeom>
          <a:ln w="38100">
            <a:solidFill>
              <a:schemeClr val="accent2"/>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123" name="直線矢印コネクタ 122"/>
          <p:cNvCxnSpPr>
            <a:stCxn id="104" idx="2"/>
            <a:endCxn id="106" idx="0"/>
          </p:cNvCxnSpPr>
          <p:nvPr/>
        </p:nvCxnSpPr>
        <p:spPr>
          <a:xfrm flipH="1">
            <a:off x="2759917" y="6152975"/>
            <a:ext cx="464910" cy="533076"/>
          </a:xfrm>
          <a:prstGeom prst="straightConnector1">
            <a:avLst/>
          </a:prstGeom>
          <a:ln w="38100">
            <a:solidFill>
              <a:schemeClr val="accent2"/>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124" name="直線矢印コネクタ 123"/>
          <p:cNvCxnSpPr>
            <a:stCxn id="109" idx="3"/>
            <a:endCxn id="110" idx="1"/>
          </p:cNvCxnSpPr>
          <p:nvPr/>
        </p:nvCxnSpPr>
        <p:spPr>
          <a:xfrm>
            <a:off x="1899339" y="7655840"/>
            <a:ext cx="225350" cy="1"/>
          </a:xfrm>
          <a:prstGeom prst="straightConnector1">
            <a:avLst/>
          </a:prstGeom>
          <a:ln w="38100">
            <a:solidFill>
              <a:schemeClr val="accent6"/>
            </a:solidFill>
            <a:tailEnd type="triangle"/>
          </a:ln>
          <a:effectLst/>
        </p:spPr>
        <p:style>
          <a:lnRef idx="2">
            <a:schemeClr val="accent1"/>
          </a:lnRef>
          <a:fillRef idx="0">
            <a:schemeClr val="accent1"/>
          </a:fillRef>
          <a:effectRef idx="1">
            <a:schemeClr val="accent1"/>
          </a:effectRef>
          <a:fontRef idx="minor">
            <a:schemeClr val="tx1"/>
          </a:fontRef>
        </p:style>
      </p:cxnSp>
      <p:sp>
        <p:nvSpPr>
          <p:cNvPr id="125" name="Line 187"/>
          <p:cNvSpPr>
            <a:spLocks noChangeShapeType="1"/>
          </p:cNvSpPr>
          <p:nvPr/>
        </p:nvSpPr>
        <p:spPr bwMode="auto">
          <a:xfrm flipV="1">
            <a:off x="1871323" y="7098276"/>
            <a:ext cx="338477" cy="351989"/>
          </a:xfrm>
          <a:prstGeom prst="line">
            <a:avLst/>
          </a:prstGeom>
          <a:noFill/>
          <a:ln w="38100">
            <a:solidFill>
              <a:schemeClr val="accent2"/>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solidFill>
                <a:srgbClr val="404040"/>
              </a:solidFill>
            </a:endParaRPr>
          </a:p>
        </p:txBody>
      </p:sp>
      <p:grpSp>
        <p:nvGrpSpPr>
          <p:cNvPr id="126" name="グループ化 125"/>
          <p:cNvGrpSpPr/>
          <p:nvPr/>
        </p:nvGrpSpPr>
        <p:grpSpPr>
          <a:xfrm>
            <a:off x="4707498" y="1630257"/>
            <a:ext cx="198178" cy="281733"/>
            <a:chOff x="4707498" y="1706457"/>
            <a:chExt cx="198178" cy="281733"/>
          </a:xfrm>
        </p:grpSpPr>
        <p:sp>
          <p:nvSpPr>
            <p:cNvPr id="127" name="円/楕円 126"/>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28"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grpSp>
        <p:nvGrpSpPr>
          <p:cNvPr id="129" name="グループ化 128"/>
          <p:cNvGrpSpPr/>
          <p:nvPr/>
        </p:nvGrpSpPr>
        <p:grpSpPr>
          <a:xfrm>
            <a:off x="321661" y="2744905"/>
            <a:ext cx="209880" cy="281733"/>
            <a:chOff x="4707498" y="1706457"/>
            <a:chExt cx="198178" cy="281733"/>
          </a:xfrm>
        </p:grpSpPr>
        <p:sp>
          <p:nvSpPr>
            <p:cNvPr id="130" name="円/楕円 129"/>
            <p:cNvSpPr/>
            <p:nvPr/>
          </p:nvSpPr>
          <p:spPr>
            <a:xfrm flipV="1">
              <a:off x="4707498" y="1766206"/>
              <a:ext cx="198178" cy="198178"/>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solidFill>
                  <a:srgbClr val="FFFFFF"/>
                </a:solidFill>
              </a:endParaRPr>
            </a:p>
          </p:txBody>
        </p:sp>
        <p:sp>
          <p:nvSpPr>
            <p:cNvPr id="131" name="コンテンツ プレースホルダー 2"/>
            <p:cNvSpPr txBox="1">
              <a:spLocks/>
            </p:cNvSpPr>
            <p:nvPr/>
          </p:nvSpPr>
          <p:spPr>
            <a:xfrm>
              <a:off x="4750140" y="1706457"/>
              <a:ext cx="125593" cy="281733"/>
            </a:xfrm>
            <a:prstGeom prst="rect">
              <a:avLst/>
            </a:prstGeom>
          </p:spPr>
          <p:txBody>
            <a:bodyPr lIns="90000"/>
            <a:lstStyle>
              <a:lvl1pPr marL="0" indent="0" algn="l" defTabSz="484862" rtl="0" eaLnBrk="1" fontAlgn="ctr" hangingPunct="1">
                <a:spcBef>
                  <a:spcPts val="0"/>
                </a:spcBef>
                <a:spcAft>
                  <a:spcPct val="0"/>
                </a:spcAft>
                <a:buFont typeface="Arial" charset="0"/>
                <a:buNone/>
                <a:defRPr kumimoji="1" sz="2000" b="0" i="0" kern="1200" spc="1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09555"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2pPr>
              <a:lvl3pPr marL="1219108" indent="0" algn="l" defTabSz="484862" rtl="0" eaLnBrk="1" fontAlgn="ctr" hangingPunct="1">
                <a:spcBef>
                  <a:spcPts val="0"/>
                </a:spcBef>
                <a:spcAft>
                  <a:spcPct val="0"/>
                </a:spcAft>
                <a:buFont typeface="Arial" charset="0"/>
                <a:buNone/>
                <a:defRPr kumimoji="1" sz="2000" b="0" i="0" kern="1200" spc="100">
                  <a:solidFill>
                    <a:schemeClr val="tx1"/>
                  </a:solidFill>
                  <a:latin typeface="HGPGothicE" charset="-128"/>
                  <a:ea typeface="HGPGothicE" charset="-128"/>
                  <a:cs typeface="HGPGothicE" charset="-128"/>
                </a:defRPr>
              </a:lvl3pPr>
              <a:lvl4pPr marL="1828664"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4pPr>
              <a:lvl5pPr marL="2438218" indent="0" algn="l" defTabSz="484862" rtl="0" eaLnBrk="1" fontAlgn="base" hangingPunct="1">
                <a:spcBef>
                  <a:spcPct val="20000"/>
                </a:spcBef>
                <a:spcAft>
                  <a:spcPct val="0"/>
                </a:spcAft>
                <a:buFontTx/>
                <a:buNone/>
                <a:defRPr kumimoji="1" sz="2121" kern="1200">
                  <a:solidFill>
                    <a:schemeClr val="tx2"/>
                  </a:solidFill>
                  <a:latin typeface="Arial"/>
                  <a:ea typeface="+mn-ea"/>
                  <a:cs typeface="Arial"/>
                </a:defRPr>
              </a:lvl5pPr>
              <a:lvl6pPr marL="266674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6pPr>
              <a:lvl7pPr marL="3151607"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7pPr>
              <a:lvl8pPr marL="3636468"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8pPr>
              <a:lvl9pPr marL="4121332" indent="-242431" algn="l" defTabSz="484862" rtl="0" eaLnBrk="1" latinLnBrk="0" hangingPunct="1">
                <a:spcBef>
                  <a:spcPct val="20000"/>
                </a:spcBef>
                <a:buFont typeface="Arial"/>
                <a:buChar char="•"/>
                <a:defRPr kumimoji="1" sz="2121" kern="1200">
                  <a:solidFill>
                    <a:schemeClr val="tx1"/>
                  </a:solidFill>
                  <a:latin typeface="+mn-lt"/>
                  <a:ea typeface="+mn-ea"/>
                  <a:cs typeface="+mn-cs"/>
                </a:defRPr>
              </a:lvl9pPr>
            </a:lstStyle>
            <a:p>
              <a:pPr algn="ctr"/>
              <a:r>
                <a:rPr lang="en-US" altLang="ja-JP" sz="1400" dirty="0">
                  <a:solidFill>
                    <a:schemeClr val="bg1"/>
                  </a:solidFill>
                </a:rPr>
                <a:t>1</a:t>
              </a:r>
              <a:endParaRPr lang="ja-JP" altLang="en-US" sz="1400" dirty="0">
                <a:solidFill>
                  <a:schemeClr val="bg1"/>
                </a:solidFill>
              </a:endParaRPr>
            </a:p>
          </p:txBody>
        </p:sp>
      </p:grpSp>
      <p:sp>
        <p:nvSpPr>
          <p:cNvPr id="3" name="テキスト ボックス 2"/>
          <p:cNvSpPr txBox="1"/>
          <p:nvPr/>
        </p:nvSpPr>
        <p:spPr>
          <a:xfrm>
            <a:off x="4227786" y="6027341"/>
            <a:ext cx="1105713" cy="230832"/>
          </a:xfrm>
          <a:prstGeom prst="rect">
            <a:avLst/>
          </a:prstGeom>
          <a:noFill/>
        </p:spPr>
        <p:txBody>
          <a:bodyPr wrap="square" rtlCol="0">
            <a:spAutoFit/>
          </a:bodyPr>
          <a:lstStyle/>
          <a:p>
            <a:r>
              <a:rPr kumimoji="1" lang="ja-JP" altLang="en-US" sz="900" dirty="0" smtClean="0">
                <a:latin typeface="Meiryo UI" panose="020B0604030504040204" pitchFamily="50" charset="-128"/>
                <a:ea typeface="Meiryo UI" panose="020B0604030504040204" pitchFamily="50" charset="-128"/>
              </a:rPr>
              <a:t>１名分が提出不可</a:t>
            </a:r>
            <a:endParaRPr kumimoji="1" lang="ja-JP" altLang="en-US" sz="900" dirty="0">
              <a:latin typeface="Meiryo UI" panose="020B0604030504040204" pitchFamily="50" charset="-128"/>
              <a:ea typeface="Meiryo UI" panose="020B0604030504040204" pitchFamily="50" charset="-128"/>
            </a:endParaRPr>
          </a:p>
        </p:txBody>
      </p:sp>
      <p:sp>
        <p:nvSpPr>
          <p:cNvPr id="52" name="テキスト ボックス 51"/>
          <p:cNvSpPr txBox="1"/>
          <p:nvPr/>
        </p:nvSpPr>
        <p:spPr>
          <a:xfrm>
            <a:off x="1981711" y="6301386"/>
            <a:ext cx="1105713" cy="230832"/>
          </a:xfrm>
          <a:prstGeom prst="rect">
            <a:avLst/>
          </a:prstGeom>
          <a:noFill/>
        </p:spPr>
        <p:txBody>
          <a:bodyPr wrap="square" rtlCol="0">
            <a:spAutoFit/>
          </a:bodyPr>
          <a:lstStyle/>
          <a:p>
            <a:r>
              <a:rPr lang="en-US" altLang="ja-JP" sz="900" dirty="0" smtClean="0">
                <a:latin typeface="Meiryo UI" panose="020B0604030504040204" pitchFamily="50" charset="-128"/>
                <a:ea typeface="Meiryo UI" panose="020B0604030504040204" pitchFamily="50" charset="-128"/>
              </a:rPr>
              <a:t>2</a:t>
            </a:r>
            <a:r>
              <a:rPr lang="ja-JP" altLang="en-US" sz="900" dirty="0" smtClean="0">
                <a:latin typeface="Meiryo UI" panose="020B0604030504040204" pitchFamily="50" charset="-128"/>
                <a:ea typeface="Meiryo UI" panose="020B0604030504040204" pitchFamily="50" charset="-128"/>
              </a:rPr>
              <a:t>名とも</a:t>
            </a:r>
            <a:r>
              <a:rPr kumimoji="1" lang="ja-JP" altLang="en-US" sz="900" dirty="0" smtClean="0">
                <a:latin typeface="Meiryo UI" panose="020B0604030504040204" pitchFamily="50" charset="-128"/>
                <a:ea typeface="Meiryo UI" panose="020B0604030504040204" pitchFamily="50" charset="-128"/>
              </a:rPr>
              <a:t>提出不可</a:t>
            </a:r>
            <a:endParaRPr kumimoji="1" lang="ja-JP" altLang="en-US" sz="900" dirty="0">
              <a:latin typeface="Meiryo UI" panose="020B0604030504040204" pitchFamily="50" charset="-128"/>
              <a:ea typeface="Meiryo UI" panose="020B0604030504040204" pitchFamily="50" charset="-128"/>
            </a:endParaRPr>
          </a:p>
        </p:txBody>
      </p:sp>
      <p:sp>
        <p:nvSpPr>
          <p:cNvPr id="53" name="正方形/長方形 52"/>
          <p:cNvSpPr/>
          <p:nvPr/>
        </p:nvSpPr>
        <p:spPr>
          <a:xfrm>
            <a:off x="5715797" y="2368017"/>
            <a:ext cx="1072276" cy="244745"/>
          </a:xfrm>
          <a:prstGeom prst="rect">
            <a:avLst/>
          </a:prstGeom>
          <a:solidFill>
            <a:schemeClr val="bg1"/>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400" dirty="0" smtClean="0">
                <a:solidFill>
                  <a:schemeClr val="tx1"/>
                </a:solidFill>
              </a:rPr>
              <a:t>9</a:t>
            </a:r>
            <a:r>
              <a:rPr kumimoji="1" lang="ja-JP" altLang="en-US" sz="1400" dirty="0" smtClean="0">
                <a:solidFill>
                  <a:schemeClr val="tx1"/>
                </a:solidFill>
              </a:rPr>
              <a:t>ページへ</a:t>
            </a:r>
            <a:endParaRPr kumimoji="1" lang="ja-JP" altLang="en-US" sz="1400" dirty="0">
              <a:solidFill>
                <a:schemeClr val="tx1"/>
              </a:solidFill>
            </a:endParaRPr>
          </a:p>
        </p:txBody>
      </p:sp>
    </p:spTree>
    <p:extLst>
      <p:ext uri="{BB962C8B-B14F-4D97-AF65-F5344CB8AC3E}">
        <p14:creationId xmlns:p14="http://schemas.microsoft.com/office/powerpoint/2010/main" val="85255477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Presentation_Template_A4_JP">
  <a:themeElements>
    <a:clrScheme name="NTT DATA COLOR MASTER">
      <a:dk1>
        <a:srgbClr val="404040"/>
      </a:dk1>
      <a:lt1>
        <a:srgbClr val="FFFFFF"/>
      </a:lt1>
      <a:dk2>
        <a:srgbClr val="0F1C50"/>
      </a:dk2>
      <a:lt2>
        <a:srgbClr val="0080B1"/>
      </a:lt2>
      <a:accent1>
        <a:srgbClr val="C2CEE6"/>
      </a:accent1>
      <a:accent2>
        <a:srgbClr val="6785C1"/>
      </a:accent2>
      <a:accent3>
        <a:srgbClr val="E6B600"/>
      </a:accent3>
      <a:accent4>
        <a:srgbClr val="BC4328"/>
      </a:accent4>
      <a:accent5>
        <a:srgbClr val="83B254"/>
      </a:accent5>
      <a:accent6>
        <a:srgbClr val="AA3C80"/>
      </a:accent6>
      <a:hlink>
        <a:srgbClr val="0000FF"/>
      </a:hlink>
      <a:folHlink>
        <a:srgbClr val="800080"/>
      </a:folHlink>
    </a:clrScheme>
    <a:fontScheme name="ユーザー定義 2">
      <a:majorFont>
        <a:latin typeface="HGPｺﾞｼｯｸE"/>
        <a:ea typeface="HGPｺﾞｼｯｸE"/>
        <a:cs typeface=""/>
      </a:majorFont>
      <a:minorFont>
        <a:latin typeface="HGPｺﾞｼｯｸE"/>
        <a:ea typeface="HGPｺﾞｼｯｸ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solidFill>
            <a:schemeClr val="accent1">
              <a:lumMod val="75000"/>
            </a:schemeClr>
          </a:solid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プレゼンテーションテンプレート_A4_20161220.pptx" id="{9C858962-F29B-4A66-8EC6-8BAF903AC268}" vid="{A6DDF9FA-FCEF-4354-BFA2-2E417DD6A1FB}"/>
    </a:ext>
  </a:extLst>
</a:theme>
</file>

<file path=ppt/theme/theme2.xml><?xml version="1.0" encoding="utf-8"?>
<a:theme xmlns:a="http://schemas.openxmlformats.org/drawingml/2006/main" name="2_Presentation_Template_A4_JP">
  <a:themeElements>
    <a:clrScheme name="NTT DATA COLOR MASTER">
      <a:dk1>
        <a:srgbClr val="404040"/>
      </a:dk1>
      <a:lt1>
        <a:srgbClr val="FFFFFF"/>
      </a:lt1>
      <a:dk2>
        <a:srgbClr val="0F1C50"/>
      </a:dk2>
      <a:lt2>
        <a:srgbClr val="0080B1"/>
      </a:lt2>
      <a:accent1>
        <a:srgbClr val="C2CEE6"/>
      </a:accent1>
      <a:accent2>
        <a:srgbClr val="6785C1"/>
      </a:accent2>
      <a:accent3>
        <a:srgbClr val="E6B600"/>
      </a:accent3>
      <a:accent4>
        <a:srgbClr val="BC4328"/>
      </a:accent4>
      <a:accent5>
        <a:srgbClr val="83B254"/>
      </a:accent5>
      <a:accent6>
        <a:srgbClr val="AA3C80"/>
      </a:accent6>
      <a:hlink>
        <a:srgbClr val="0000FF"/>
      </a:hlink>
      <a:folHlink>
        <a:srgbClr val="800080"/>
      </a:folHlink>
    </a:clrScheme>
    <a:fontScheme name="ユーザー定義 2">
      <a:majorFont>
        <a:latin typeface="HGPｺﾞｼｯｸE"/>
        <a:ea typeface="HGPｺﾞｼｯｸE"/>
        <a:cs typeface=""/>
      </a:majorFont>
      <a:minorFont>
        <a:latin typeface="HGPｺﾞｼｯｸE"/>
        <a:ea typeface="HGPｺﾞｼｯｸ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solidFill>
            <a:schemeClr val="accent1">
              <a:lumMod val="75000"/>
            </a:schemeClr>
          </a:solid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プレゼンテーションテンプレート_A4_20161220.pptx" id="{9C858962-F29B-4A66-8EC6-8BAF903AC268}" vid="{A6DDF9FA-FCEF-4354-BFA2-2E417DD6A1FB}"/>
    </a:ext>
  </a:extLst>
</a:theme>
</file>

<file path=ppt/theme/theme3.xml><?xml version="1.0" encoding="utf-8"?>
<a:theme xmlns:a="http://schemas.openxmlformats.org/drawingml/2006/main" name="3_Presentation_Template_A4_JP">
  <a:themeElements>
    <a:clrScheme name="NTT DATA COLOR MASTER">
      <a:dk1>
        <a:srgbClr val="404040"/>
      </a:dk1>
      <a:lt1>
        <a:srgbClr val="FFFFFF"/>
      </a:lt1>
      <a:dk2>
        <a:srgbClr val="0F1C50"/>
      </a:dk2>
      <a:lt2>
        <a:srgbClr val="0080B1"/>
      </a:lt2>
      <a:accent1>
        <a:srgbClr val="C2CEE6"/>
      </a:accent1>
      <a:accent2>
        <a:srgbClr val="6785C1"/>
      </a:accent2>
      <a:accent3>
        <a:srgbClr val="E6B600"/>
      </a:accent3>
      <a:accent4>
        <a:srgbClr val="BC4328"/>
      </a:accent4>
      <a:accent5>
        <a:srgbClr val="83B254"/>
      </a:accent5>
      <a:accent6>
        <a:srgbClr val="AA3C80"/>
      </a:accent6>
      <a:hlink>
        <a:srgbClr val="0000FF"/>
      </a:hlink>
      <a:folHlink>
        <a:srgbClr val="800080"/>
      </a:folHlink>
    </a:clrScheme>
    <a:fontScheme name="ユーザー定義 2">
      <a:majorFont>
        <a:latin typeface="HGPｺﾞｼｯｸE"/>
        <a:ea typeface="HGPｺﾞｼｯｸE"/>
        <a:cs typeface=""/>
      </a:majorFont>
      <a:minorFont>
        <a:latin typeface="HGPｺﾞｼｯｸE"/>
        <a:ea typeface="HGPｺﾞｼｯｸ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solidFill>
            <a:schemeClr val="accent1">
              <a:lumMod val="75000"/>
            </a:schemeClr>
          </a:solid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プレゼンテーションテンプレート_A4_20161220.pptx" id="{9C858962-F29B-4A66-8EC6-8BAF903AC268}" vid="{A6DDF9FA-FCEF-4354-BFA2-2E417DD6A1FB}"/>
    </a:ext>
  </a:extLst>
</a:theme>
</file>

<file path=ppt/theme/theme4.xml><?xml version="1.0" encoding="utf-8"?>
<a:theme xmlns:a="http://schemas.openxmlformats.org/drawingml/2006/main" name="4_Presentation_Template_A4_JP">
  <a:themeElements>
    <a:clrScheme name="NTT DATA COLOR MASTER">
      <a:dk1>
        <a:srgbClr val="404040"/>
      </a:dk1>
      <a:lt1>
        <a:srgbClr val="FFFFFF"/>
      </a:lt1>
      <a:dk2>
        <a:srgbClr val="0F1C50"/>
      </a:dk2>
      <a:lt2>
        <a:srgbClr val="0080B1"/>
      </a:lt2>
      <a:accent1>
        <a:srgbClr val="C2CEE6"/>
      </a:accent1>
      <a:accent2>
        <a:srgbClr val="6785C1"/>
      </a:accent2>
      <a:accent3>
        <a:srgbClr val="E6B600"/>
      </a:accent3>
      <a:accent4>
        <a:srgbClr val="BC4328"/>
      </a:accent4>
      <a:accent5>
        <a:srgbClr val="83B254"/>
      </a:accent5>
      <a:accent6>
        <a:srgbClr val="AA3C80"/>
      </a:accent6>
      <a:hlink>
        <a:srgbClr val="0000FF"/>
      </a:hlink>
      <a:folHlink>
        <a:srgbClr val="800080"/>
      </a:folHlink>
    </a:clrScheme>
    <a:fontScheme name="ユーザー定義 2">
      <a:majorFont>
        <a:latin typeface="HGPｺﾞｼｯｸE"/>
        <a:ea typeface="HGPｺﾞｼｯｸE"/>
        <a:cs typeface=""/>
      </a:majorFont>
      <a:minorFont>
        <a:latin typeface="HGPｺﾞｼｯｸE"/>
        <a:ea typeface="HGPｺﾞｼｯｸ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solidFill>
            <a:schemeClr val="accent1">
              <a:lumMod val="75000"/>
            </a:schemeClr>
          </a:solid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プレゼンテーションテンプレート_A4_20161220.pptx" id="{9C858962-F29B-4A66-8EC6-8BAF903AC268}" vid="{A6DDF9FA-FCEF-4354-BFA2-2E417DD6A1FB}"/>
    </a:ext>
  </a:extLst>
</a:theme>
</file>

<file path=ppt/theme/theme5.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Yu Gothic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Presentation_Template_A4_JP</Template>
  <TotalTime>17901</TotalTime>
  <Words>3004</Words>
  <Application>Microsoft Office PowerPoint</Application>
  <PresentationFormat>A4 210 x 297 mm</PresentationFormat>
  <Paragraphs>480</Paragraphs>
  <Slides>14</Slides>
  <Notes>14</Notes>
  <HiddenSlides>0</HiddenSlides>
  <MMClips>0</MMClips>
  <ScaleCrop>false</ScaleCrop>
  <HeadingPairs>
    <vt:vector size="6" baseType="variant">
      <vt:variant>
        <vt:lpstr>使用されているフォント</vt:lpstr>
      </vt:variant>
      <vt:variant>
        <vt:i4>7</vt:i4>
      </vt:variant>
      <vt:variant>
        <vt:lpstr>テーマ</vt:lpstr>
      </vt:variant>
      <vt:variant>
        <vt:i4>4</vt:i4>
      </vt:variant>
      <vt:variant>
        <vt:lpstr>スライド タイトル</vt:lpstr>
      </vt:variant>
      <vt:variant>
        <vt:i4>14</vt:i4>
      </vt:variant>
    </vt:vector>
  </HeadingPairs>
  <TitlesOfParts>
    <vt:vector size="25" baseType="lpstr">
      <vt:lpstr>HGPｺﾞｼｯｸE</vt:lpstr>
      <vt:lpstr>HGPｺﾞｼｯｸE</vt:lpstr>
      <vt:lpstr>HGP創英角ｺﾞｼｯｸUB</vt:lpstr>
      <vt:lpstr>Meiryo UI</vt:lpstr>
      <vt:lpstr>MS PGothic</vt:lpstr>
      <vt:lpstr>Yu Gothic</vt:lpstr>
      <vt:lpstr>Arial</vt:lpstr>
      <vt:lpstr>1_Presentation_Template_A4_JP</vt:lpstr>
      <vt:lpstr>2_Presentation_Template_A4_JP</vt:lpstr>
      <vt:lpstr>3_Presentation_Template_A4_JP</vt:lpstr>
      <vt:lpstr>4_Presentation_Template_A4_JP</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戸田　清か</dc:creator>
  <cp:lastModifiedBy>021703</cp:lastModifiedBy>
  <cp:revision>2638</cp:revision>
  <cp:lastPrinted>2023-02-09T02:40:11Z</cp:lastPrinted>
  <dcterms:created xsi:type="dcterms:W3CDTF">2017-01-11T01:32:21Z</dcterms:created>
  <dcterms:modified xsi:type="dcterms:W3CDTF">2023-02-24T05:30:19Z</dcterms:modified>
  <cp:version>1.1</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2022-01-27T10:29:09Z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ec5b413c-5473-407d-9c46-c1535637e175</vt:lpwstr>
  </property>
  <property fmtid="{D5CDD505-2E9C-101B-9397-08002B2CF9AE}" pid="8" name="MSIP_Label_d899a617-f30e-4fb8-b81c-fb6d0b94ac5b_ContentBits">
    <vt:lpwstr>0</vt:lpwstr>
  </property>
</Properties>
</file>