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7" r:id="rId1"/>
  </p:sldMasterIdLst>
  <p:notesMasterIdLst>
    <p:notesMasterId r:id="rId3"/>
  </p:notesMasterIdLst>
  <p:sldIdLst>
    <p:sldId id="257" r:id="rId2"/>
  </p:sldIdLst>
  <p:sldSz cx="6858000" cy="9144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FF"/>
    <a:srgbClr val="00D661"/>
    <a:srgbClr val="9AC87A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94660" autoAdjust="0"/>
  </p:normalViewPr>
  <p:slideViewPr>
    <p:cSldViewPr snapToGrid="0">
      <p:cViewPr>
        <p:scale>
          <a:sx n="90" d="100"/>
          <a:sy n="90" d="100"/>
        </p:scale>
        <p:origin x="-3120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448" cy="496253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643" y="0"/>
            <a:ext cx="2945448" cy="496253"/>
          </a:xfrm>
          <a:prstGeom prst="rect">
            <a:avLst/>
          </a:prstGeom>
        </p:spPr>
        <p:txBody>
          <a:bodyPr vert="horz" lIns="91312" tIns="45656" rIns="91312" bIns="45656" rtlCol="0"/>
          <a:lstStyle>
            <a:lvl1pPr algn="r">
              <a:defRPr sz="1200"/>
            </a:lvl1pPr>
          </a:lstStyle>
          <a:p>
            <a:fld id="{C7AB9676-5212-4744-8220-36D36F9D356A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12" tIns="45656" rIns="91312" bIns="4565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085" y="4715192"/>
            <a:ext cx="5437506" cy="4466274"/>
          </a:xfrm>
          <a:prstGeom prst="rect">
            <a:avLst/>
          </a:prstGeom>
        </p:spPr>
        <p:txBody>
          <a:bodyPr vert="horz" lIns="91312" tIns="45656" rIns="91312" bIns="4565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800"/>
            <a:ext cx="2945448" cy="496252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643" y="9428800"/>
            <a:ext cx="2945448" cy="496252"/>
          </a:xfrm>
          <a:prstGeom prst="rect">
            <a:avLst/>
          </a:prstGeom>
        </p:spPr>
        <p:txBody>
          <a:bodyPr vert="horz" lIns="91312" tIns="45656" rIns="91312" bIns="45656" rtlCol="0" anchor="b"/>
          <a:lstStyle>
            <a:lvl1pPr algn="r">
              <a:defRPr sz="1200"/>
            </a:lvl1pPr>
          </a:lstStyle>
          <a:p>
            <a:fld id="{7D1EADD4-D15F-4299-A98D-A86DBFFA592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194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2999-8E61-4C83-9450-4BCF7C86A07A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31CC-32D7-4C11-828F-BD8E55FCF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0267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2999-8E61-4C83-9450-4BCF7C86A07A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31CC-32D7-4C11-828F-BD8E55FCF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157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6" y="486834"/>
            <a:ext cx="1478756" cy="7749117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2999-8E61-4C83-9450-4BCF7C86A07A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31CC-32D7-4C11-828F-BD8E55FCF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033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2999-8E61-4C83-9450-4BCF7C86A07A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31CC-32D7-4C11-828F-BD8E55FCF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1266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2999-8E61-4C83-9450-4BCF7C86A07A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31CC-32D7-4C11-828F-BD8E55FCF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540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2999-8E61-4C83-9450-4BCF7C86A07A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31CC-32D7-4C11-828F-BD8E55FCF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032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2999-8E61-4C83-9450-4BCF7C86A07A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31CC-32D7-4C11-828F-BD8E55FCF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6564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2999-8E61-4C83-9450-4BCF7C86A07A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31CC-32D7-4C11-828F-BD8E55FCF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7797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2999-8E61-4C83-9450-4BCF7C86A07A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31CC-32D7-4C11-828F-BD8E55FCF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2042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2999-8E61-4C83-9450-4BCF7C86A07A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31CC-32D7-4C11-828F-BD8E55FCF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9841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B2999-8E61-4C83-9450-4BCF7C86A07A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931CC-32D7-4C11-828F-BD8E55FCF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0879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B2999-8E61-4C83-9450-4BCF7C86A07A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931CC-32D7-4C11-828F-BD8E55FCFE3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0154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kumimoji="1"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kumimoji="1"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81386" y="106326"/>
            <a:ext cx="6714497" cy="887490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74428" y="162261"/>
            <a:ext cx="6677283" cy="1103013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</a:pPr>
            <a:endParaRPr lang="en-US" altLang="ja-JP" sz="2400" b="1" u="wavyHeavy" dirty="0">
              <a:solidFill>
                <a:srgbClr val="FFC00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828242" y="7949803"/>
            <a:ext cx="4810461" cy="97703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ja-JP" altLang="en-US" sz="12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岩手県が発信する最新情報はこちらでご確認ください☞</a:t>
            </a:r>
            <a:endParaRPr lang="en-US" altLang="ja-JP" sz="1200" dirty="0">
              <a:solidFill>
                <a:schemeClr val="tx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1200" dirty="0">
                <a:solidFill>
                  <a:schemeClr val="tx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　　（岩手県－新型コロナ対策パーソナルサポート）</a:t>
            </a:r>
          </a:p>
        </p:txBody>
      </p:sp>
      <p:pic>
        <p:nvPicPr>
          <p:cNvPr id="16" name="図 1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152" y="8076709"/>
            <a:ext cx="588379" cy="55323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正方形/長方形 16"/>
          <p:cNvSpPr/>
          <p:nvPr/>
        </p:nvSpPr>
        <p:spPr>
          <a:xfrm>
            <a:off x="5456814" y="8705830"/>
            <a:ext cx="1292858" cy="34661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ot="0" spcFirstLastPara="0" vert="horz" wrap="square" lIns="91440" tIns="0" rIns="9144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sz="1100" kern="100" dirty="0">
                <a:solidFill>
                  <a:srgbClr val="000000"/>
                </a:solidFill>
                <a:effectLst/>
                <a:latin typeface="HGPｺﾞｼｯｸE" panose="020B0900000000000000" pitchFamily="50" charset="-128"/>
                <a:ea typeface="HGPｺﾞｼｯｸE" panose="020B0900000000000000" pitchFamily="50" charset="-128"/>
                <a:cs typeface="Times New Roman"/>
              </a:rPr>
              <a:t>【県公式</a:t>
            </a:r>
            <a:r>
              <a:rPr lang="en-US" sz="1100" kern="100" dirty="0">
                <a:solidFill>
                  <a:srgbClr val="000000"/>
                </a:solidFill>
                <a:effectLst/>
                <a:latin typeface="HGPｺﾞｼｯｸE" panose="020B0900000000000000" pitchFamily="50" charset="-128"/>
                <a:ea typeface="HGPｺﾞｼｯｸE" panose="020B0900000000000000" pitchFamily="50" charset="-128"/>
                <a:cs typeface="Times New Roman"/>
              </a:rPr>
              <a:t>LINE</a:t>
            </a:r>
            <a:r>
              <a:rPr lang="ja-JP" sz="1100" kern="100" dirty="0">
                <a:solidFill>
                  <a:srgbClr val="000000"/>
                </a:solidFill>
                <a:effectLst/>
                <a:latin typeface="HGPｺﾞｼｯｸE" panose="020B0900000000000000" pitchFamily="50" charset="-128"/>
                <a:ea typeface="HGPｺﾞｼｯｸE" panose="020B0900000000000000" pitchFamily="50" charset="-128"/>
                <a:cs typeface="Times New Roman"/>
              </a:rPr>
              <a:t>】</a:t>
            </a:r>
            <a:endParaRPr lang="ja-JP" sz="1100" kern="100" dirty="0">
              <a:effectLst/>
              <a:latin typeface="HGPｺﾞｼｯｸE" panose="020B0900000000000000" pitchFamily="50" charset="-128"/>
              <a:ea typeface="HGPｺﾞｼｯｸE" panose="020B0900000000000000" pitchFamily="50" charset="-128"/>
              <a:cs typeface="Times New Roman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55818" y="235486"/>
            <a:ext cx="6567784" cy="1680347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FF"/>
                </a:solidFill>
                <a:uFill>
                  <a:solidFill>
                    <a:schemeClr val="tx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新型コロナウイルスへ</a:t>
            </a:r>
            <a:r>
              <a:rPr lang="ja-JP" altLang="en-US" sz="3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FF"/>
                </a:solidFill>
                <a:uFill>
                  <a:solidFill>
                    <a:schemeClr val="tx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の</a:t>
            </a:r>
            <a:endParaRPr lang="en-US" altLang="ja-JP" sz="30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00FF"/>
              </a:solidFill>
              <a:uFill>
                <a:solidFill>
                  <a:schemeClr val="tx1"/>
                </a:solidFill>
              </a:u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3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FF"/>
                </a:solidFill>
                <a:uFill>
                  <a:solidFill>
                    <a:schemeClr val="tx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感染予防対策</a:t>
            </a:r>
            <a:r>
              <a:rPr lang="ja-JP" altLang="en-US" sz="3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FF"/>
                </a:solidFill>
                <a:uFill>
                  <a:solidFill>
                    <a:schemeClr val="tx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に「オールいわて」で</a:t>
            </a:r>
            <a:endParaRPr lang="en-US" altLang="ja-JP" sz="3000" b="1" dirty="0" smtClean="0">
              <a:ln w="12700">
                <a:solidFill>
                  <a:schemeClr val="tx1"/>
                </a:solidFill>
                <a:prstDash val="solid"/>
              </a:ln>
              <a:solidFill>
                <a:srgbClr val="0000FF"/>
              </a:solidFill>
              <a:uFill>
                <a:solidFill>
                  <a:schemeClr val="tx1"/>
                </a:solidFill>
              </a:u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/>
            <a:r>
              <a:rPr lang="ja-JP" altLang="en-US" sz="3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FF"/>
                </a:solidFill>
                <a:uFill>
                  <a:solidFill>
                    <a:schemeClr val="tx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取り組んで</a:t>
            </a:r>
            <a:r>
              <a:rPr lang="ja-JP" altLang="en-US" sz="3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00FF"/>
                </a:solidFill>
                <a:uFill>
                  <a:solidFill>
                    <a:schemeClr val="tx1"/>
                  </a:solidFill>
                </a:u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います！！</a:t>
            </a:r>
            <a:endParaRPr lang="en-US" altLang="ja-JP" sz="30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0000FF"/>
              </a:solidFill>
              <a:uFill>
                <a:solidFill>
                  <a:schemeClr val="tx1"/>
                </a:solidFill>
              </a:u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218648" y="2022114"/>
            <a:ext cx="6483686" cy="565459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マスクの着用</a:t>
            </a:r>
            <a:endParaRPr lang="en-US" altLang="ja-JP" sz="40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CCFF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r>
              <a:rPr kumimoji="1" lang="ja-JP" altLang="en-US" b="1" dirty="0" smtClean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   従業員</a:t>
            </a:r>
            <a:r>
              <a:rPr kumimoji="1" lang="ja-JP" altLang="en-US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がマスクを着用しています！</a:t>
            </a:r>
            <a:endParaRPr kumimoji="1" lang="en-US" altLang="ja-JP" b="1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endParaRPr lang="en-US" altLang="ja-JP" sz="1600" b="1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endParaRPr lang="en-US" altLang="ja-JP" sz="1600" b="1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r>
              <a:rPr lang="ja-JP" altLang="en-US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「３密」の回避</a:t>
            </a:r>
            <a:endParaRPr lang="en-US" altLang="ja-JP" sz="4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r>
              <a:rPr lang="ja-JP" altLang="en-US" b="1" dirty="0" smtClean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   人</a:t>
            </a:r>
            <a:r>
              <a:rPr lang="ja-JP" altLang="en-US" b="1" dirty="0">
                <a:solidFill>
                  <a:schemeClr val="tx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と人との距離を確保しています！</a:t>
            </a:r>
            <a:endParaRPr lang="en-US" altLang="ja-JP" b="1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endParaRPr lang="en-US" altLang="ja-JP" sz="1600" b="1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endParaRPr lang="en-US" altLang="ja-JP" sz="1600" b="1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r>
              <a:rPr lang="ja-JP" altLang="en-US" sz="4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手洗い</a:t>
            </a:r>
            <a:r>
              <a:rPr lang="ja-JP" altLang="en-US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・消毒</a:t>
            </a:r>
            <a:endParaRPr lang="en-US" altLang="ja-JP" sz="4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r>
              <a:rPr kumimoji="1" lang="ja-JP" altLang="en-US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   手洗</a:t>
            </a:r>
            <a:r>
              <a:rPr kumimoji="1" lang="ja-JP" altLang="en-US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いと消毒を徹底しています！</a:t>
            </a:r>
            <a:endParaRPr kumimoji="1" lang="en-US" altLang="ja-JP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endParaRPr lang="en-US" altLang="ja-JP" sz="1600" b="1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endParaRPr lang="en-US" altLang="ja-JP" sz="1600" b="1" dirty="0">
              <a:solidFill>
                <a:schemeClr val="tx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r>
              <a:rPr kumimoji="1" lang="ja-JP" altLang="en-US" sz="40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定期的な換気</a:t>
            </a:r>
            <a:endParaRPr kumimoji="1" lang="en-US" altLang="ja-JP" sz="4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r>
              <a:rPr kumimoji="1" lang="ja-JP" altLang="en-US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   空気</a:t>
            </a:r>
            <a:r>
              <a:rPr kumimoji="1" lang="ja-JP" altLang="en-US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の入れ替え</a:t>
            </a:r>
            <a:r>
              <a:rPr kumimoji="1" lang="ja-JP" altLang="en-US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に努めて</a:t>
            </a:r>
            <a:r>
              <a:rPr kumimoji="1" lang="ja-JP" altLang="en-US" b="1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います！</a:t>
            </a:r>
            <a:endParaRPr kumimoji="1" lang="en-US" altLang="ja-JP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r>
              <a:rPr kumimoji="1" lang="en-US" altLang="ja-JP" sz="2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 </a:t>
            </a:r>
            <a:endParaRPr kumimoji="1" lang="en-US" altLang="ja-JP" sz="2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pic>
        <p:nvPicPr>
          <p:cNvPr id="3" name="図 4">
            <a:extLst>
              <a:ext uri="{FF2B5EF4-FFF2-40B4-BE49-F238E27FC236}">
                <a16:creationId xmlns:a16="http://schemas.microsoft.com/office/drawing/2014/main" xmlns="" id="{D88C7BD0-7718-9943-92E7-C49EBAF697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2244" y="2043921"/>
            <a:ext cx="1115493" cy="1119273"/>
          </a:xfrm>
          <a:prstGeom prst="rect">
            <a:avLst/>
          </a:prstGeom>
        </p:spPr>
      </p:pic>
      <p:pic>
        <p:nvPicPr>
          <p:cNvPr id="6" name="図 6">
            <a:extLst>
              <a:ext uri="{FF2B5EF4-FFF2-40B4-BE49-F238E27FC236}">
                <a16:creationId xmlns:a16="http://schemas.microsoft.com/office/drawing/2014/main" xmlns="" id="{F7D18CEC-C481-F246-B8C1-A8ACB764D7A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1905" y="4613906"/>
            <a:ext cx="1265654" cy="1269725"/>
          </a:xfrm>
          <a:prstGeom prst="rect">
            <a:avLst/>
          </a:prstGeom>
        </p:spPr>
      </p:pic>
      <p:pic>
        <p:nvPicPr>
          <p:cNvPr id="8" name="図 8">
            <a:extLst>
              <a:ext uri="{FF2B5EF4-FFF2-40B4-BE49-F238E27FC236}">
                <a16:creationId xmlns:a16="http://schemas.microsoft.com/office/drawing/2014/main" xmlns="" id="{E45190F3-03F7-0F47-97D4-7E518ED5D3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916" y="3385468"/>
            <a:ext cx="1733879" cy="1155790"/>
          </a:xfrm>
          <a:prstGeom prst="rect">
            <a:avLst/>
          </a:prstGeom>
        </p:spPr>
      </p:pic>
      <p:pic>
        <p:nvPicPr>
          <p:cNvPr id="32" name="図 32">
            <a:extLst>
              <a:ext uri="{FF2B5EF4-FFF2-40B4-BE49-F238E27FC236}">
                <a16:creationId xmlns:a16="http://schemas.microsoft.com/office/drawing/2014/main" xmlns="" id="{D75A9082-ECE0-8D40-8782-85B7B2592F2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247" y="6007276"/>
            <a:ext cx="1540371" cy="1027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07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1263</TotalTime>
  <Words>88</Words>
  <Application>Microsoft Office PowerPoint</Application>
  <PresentationFormat>画面に合わせる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SS18110133</cp:lastModifiedBy>
  <cp:revision>138</cp:revision>
  <cp:lastPrinted>2020-06-17T08:11:55Z</cp:lastPrinted>
  <dcterms:created xsi:type="dcterms:W3CDTF">2020-05-05T04:16:21Z</dcterms:created>
  <dcterms:modified xsi:type="dcterms:W3CDTF">2020-06-18T08:07:27Z</dcterms:modified>
</cp:coreProperties>
</file>