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7559675" cy="10691813"/>
  <p:notesSz cx="6797675" cy="9926638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6AF45"/>
    <a:srgbClr val="339933"/>
    <a:srgbClr val="3A6BF4"/>
    <a:srgbClr val="6D6DFF"/>
    <a:srgbClr val="AFDDFF"/>
    <a:srgbClr val="9BD4FF"/>
    <a:srgbClr val="F2750E"/>
    <a:srgbClr val="FBC200"/>
    <a:srgbClr val="FFE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063" autoAdjust="0"/>
  </p:normalViewPr>
  <p:slideViewPr>
    <p:cSldViewPr snapToGrid="0">
      <p:cViewPr>
        <p:scale>
          <a:sx n="100" d="100"/>
          <a:sy n="100" d="100"/>
        </p:scale>
        <p:origin x="2802" y="-912"/>
      </p:cViewPr>
      <p:guideLst>
        <p:guide orient="horz" pos="3368"/>
        <p:guide pos="2381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0"/>
            <a:ext cx="2946398" cy="496888"/>
          </a:xfrm>
          <a:prstGeom prst="rect">
            <a:avLst/>
          </a:prstGeom>
        </p:spPr>
        <p:txBody>
          <a:bodyPr vert="horz" lIns="90565" tIns="45284" rIns="90565" bIns="4528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702" y="0"/>
            <a:ext cx="2946398" cy="496888"/>
          </a:xfrm>
          <a:prstGeom prst="rect">
            <a:avLst/>
          </a:prstGeom>
        </p:spPr>
        <p:txBody>
          <a:bodyPr vert="horz" lIns="90565" tIns="45284" rIns="90565" bIns="45284" rtlCol="0"/>
          <a:lstStyle>
            <a:lvl1pPr algn="r">
              <a:defRPr sz="1200"/>
            </a:lvl1pPr>
          </a:lstStyle>
          <a:p>
            <a:fld id="{96402983-6EB4-4B03-9590-C36E24724B6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9625" y="739775"/>
            <a:ext cx="2638425" cy="3732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65" tIns="45284" rIns="90565" bIns="452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7" y="4714882"/>
            <a:ext cx="5438776" cy="4467224"/>
          </a:xfrm>
          <a:prstGeom prst="rect">
            <a:avLst/>
          </a:prstGeom>
        </p:spPr>
        <p:txBody>
          <a:bodyPr vert="horz" lIns="90565" tIns="45284" rIns="90565" bIns="4528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3" y="9428179"/>
            <a:ext cx="2946398" cy="496887"/>
          </a:xfrm>
          <a:prstGeom prst="rect">
            <a:avLst/>
          </a:prstGeom>
        </p:spPr>
        <p:txBody>
          <a:bodyPr vert="horz" lIns="90565" tIns="45284" rIns="90565" bIns="4528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702" y="9428179"/>
            <a:ext cx="2946398" cy="496887"/>
          </a:xfrm>
          <a:prstGeom prst="rect">
            <a:avLst/>
          </a:prstGeom>
        </p:spPr>
        <p:txBody>
          <a:bodyPr vert="horz" lIns="90565" tIns="45284" rIns="90565" bIns="45284" rtlCol="0" anchor="b"/>
          <a:lstStyle>
            <a:lvl1pPr algn="r">
              <a:defRPr sz="1200"/>
            </a:lvl1pPr>
          </a:lstStyle>
          <a:p>
            <a:fld id="{31A7477B-FAAC-4A94-86D6-597A1F29E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9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79625" y="739775"/>
            <a:ext cx="2638425" cy="37322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7477B-FAAC-4A94-86D6-597A1F29E8E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15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321397"/>
            <a:ext cx="6425724" cy="229180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743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5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0573" y="571718"/>
            <a:ext cx="1275696" cy="1216193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489" y="571718"/>
            <a:ext cx="3701091" cy="1216193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09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73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162" y="4531651"/>
            <a:ext cx="6425724" cy="233883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17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489" y="3326345"/>
            <a:ext cx="2488393" cy="94073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881" y="3326345"/>
            <a:ext cx="2488393" cy="94073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15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393285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984" y="3390691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211" y="2393285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211" y="3390691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60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21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36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6" y="425696"/>
            <a:ext cx="2487081" cy="18116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623" y="425697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986" y="2237362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5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484272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749" y="8367833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37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494761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984" y="9909731"/>
            <a:ext cx="1763924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EC548-C249-446D-AFEA-598E4C87360E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2889" y="9909731"/>
            <a:ext cx="2393897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7767" y="9909731"/>
            <a:ext cx="1763924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F8C52-5903-413F-9C19-CA8DD6427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9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A6BF4"/>
            </a:gs>
            <a:gs pos="42000">
              <a:srgbClr val="3BABFF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Freeform 98"/>
          <p:cNvSpPr>
            <a:spLocks/>
          </p:cNvSpPr>
          <p:nvPr/>
        </p:nvSpPr>
        <p:spPr bwMode="auto">
          <a:xfrm>
            <a:off x="3744003" y="8974804"/>
            <a:ext cx="766922" cy="1502168"/>
          </a:xfrm>
          <a:custGeom>
            <a:avLst/>
            <a:gdLst>
              <a:gd name="T0" fmla="*/ 2147483647 w 82"/>
              <a:gd name="T1" fmla="*/ 2147483647 h 165"/>
              <a:gd name="T2" fmla="*/ 2147483647 w 82"/>
              <a:gd name="T3" fmla="*/ 2147483647 h 165"/>
              <a:gd name="T4" fmla="*/ 2147483647 w 82"/>
              <a:gd name="T5" fmla="*/ 2147483647 h 165"/>
              <a:gd name="T6" fmla="*/ 2147483647 w 82"/>
              <a:gd name="T7" fmla="*/ 2147483647 h 165"/>
              <a:gd name="T8" fmla="*/ 2147483647 w 82"/>
              <a:gd name="T9" fmla="*/ 2147483647 h 165"/>
              <a:gd name="T10" fmla="*/ 2147483647 w 82"/>
              <a:gd name="T11" fmla="*/ 2147483647 h 165"/>
              <a:gd name="T12" fmla="*/ 2147483647 w 82"/>
              <a:gd name="T13" fmla="*/ 2147483647 h 165"/>
              <a:gd name="T14" fmla="*/ 2147483647 w 82"/>
              <a:gd name="T15" fmla="*/ 2147483647 h 165"/>
              <a:gd name="T16" fmla="*/ 2147483647 w 82"/>
              <a:gd name="T17" fmla="*/ 2147483647 h 165"/>
              <a:gd name="T18" fmla="*/ 2147483647 w 82"/>
              <a:gd name="T19" fmla="*/ 2147483647 h 165"/>
              <a:gd name="T20" fmla="*/ 2147483647 w 82"/>
              <a:gd name="T21" fmla="*/ 2147483647 h 165"/>
              <a:gd name="T22" fmla="*/ 2147483647 w 82"/>
              <a:gd name="T23" fmla="*/ 2147483647 h 165"/>
              <a:gd name="T24" fmla="*/ 2147483647 w 82"/>
              <a:gd name="T25" fmla="*/ 2147483647 h 165"/>
              <a:gd name="T26" fmla="*/ 2147483647 w 82"/>
              <a:gd name="T27" fmla="*/ 2147483647 h 165"/>
              <a:gd name="T28" fmla="*/ 2147483647 w 82"/>
              <a:gd name="T29" fmla="*/ 2147483647 h 165"/>
              <a:gd name="T30" fmla="*/ 2147483647 w 82"/>
              <a:gd name="T31" fmla="*/ 2147483647 h 165"/>
              <a:gd name="T32" fmla="*/ 2147483647 w 82"/>
              <a:gd name="T33" fmla="*/ 2147483647 h 165"/>
              <a:gd name="T34" fmla="*/ 2147483647 w 82"/>
              <a:gd name="T35" fmla="*/ 2147483647 h 165"/>
              <a:gd name="T36" fmla="*/ 2147483647 w 82"/>
              <a:gd name="T37" fmla="*/ 2147483647 h 165"/>
              <a:gd name="T38" fmla="*/ 2147483647 w 82"/>
              <a:gd name="T39" fmla="*/ 2147483647 h 165"/>
              <a:gd name="T40" fmla="*/ 2147483647 w 82"/>
              <a:gd name="T41" fmla="*/ 2147483647 h 165"/>
              <a:gd name="T42" fmla="*/ 2147483647 w 82"/>
              <a:gd name="T43" fmla="*/ 2147483647 h 165"/>
              <a:gd name="T44" fmla="*/ 2147483647 w 82"/>
              <a:gd name="T45" fmla="*/ 2147483647 h 165"/>
              <a:gd name="T46" fmla="*/ 2147483647 w 82"/>
              <a:gd name="T47" fmla="*/ 2147483647 h 165"/>
              <a:gd name="T48" fmla="*/ 2147483647 w 82"/>
              <a:gd name="T49" fmla="*/ 2147483647 h 165"/>
              <a:gd name="T50" fmla="*/ 2147483647 w 82"/>
              <a:gd name="T51" fmla="*/ 2147483647 h 165"/>
              <a:gd name="T52" fmla="*/ 2147483647 w 82"/>
              <a:gd name="T53" fmla="*/ 2147483647 h 165"/>
              <a:gd name="T54" fmla="*/ 2147483647 w 82"/>
              <a:gd name="T55" fmla="*/ 2147483647 h 165"/>
              <a:gd name="T56" fmla="*/ 0 w 82"/>
              <a:gd name="T57" fmla="*/ 2147483647 h 165"/>
              <a:gd name="T58" fmla="*/ 0 w 82"/>
              <a:gd name="T59" fmla="*/ 2147483647 h 165"/>
              <a:gd name="T60" fmla="*/ 2147483647 w 82"/>
              <a:gd name="T61" fmla="*/ 2147483647 h 165"/>
              <a:gd name="T62" fmla="*/ 2147483647 w 82"/>
              <a:gd name="T63" fmla="*/ 2147483647 h 165"/>
              <a:gd name="T64" fmla="*/ 2147483647 w 82"/>
              <a:gd name="T65" fmla="*/ 2147483647 h 165"/>
              <a:gd name="T66" fmla="*/ 2147483647 w 82"/>
              <a:gd name="T67" fmla="*/ 2147483647 h 16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connsiteX0" fmla="*/ 7927 w 10000"/>
              <a:gd name="connsiteY0" fmla="*/ 0 h 9697"/>
              <a:gd name="connsiteX1" fmla="*/ 8415 w 10000"/>
              <a:gd name="connsiteY1" fmla="*/ 545 h 9697"/>
              <a:gd name="connsiteX2" fmla="*/ 8171 w 10000"/>
              <a:gd name="connsiteY2" fmla="*/ 485 h 9697"/>
              <a:gd name="connsiteX3" fmla="*/ 8780 w 10000"/>
              <a:gd name="connsiteY3" fmla="*/ 848 h 9697"/>
              <a:gd name="connsiteX4" fmla="*/ 8293 w 10000"/>
              <a:gd name="connsiteY4" fmla="*/ 1273 h 9697"/>
              <a:gd name="connsiteX5" fmla="*/ 8780 w 10000"/>
              <a:gd name="connsiteY5" fmla="*/ 1636 h 9697"/>
              <a:gd name="connsiteX6" fmla="*/ 8780 w 10000"/>
              <a:gd name="connsiteY6" fmla="*/ 2000 h 9697"/>
              <a:gd name="connsiteX7" fmla="*/ 9390 w 10000"/>
              <a:gd name="connsiteY7" fmla="*/ 2182 h 9697"/>
              <a:gd name="connsiteX8" fmla="*/ 9512 w 10000"/>
              <a:gd name="connsiteY8" fmla="*/ 2606 h 9697"/>
              <a:gd name="connsiteX9" fmla="*/ 10000 w 10000"/>
              <a:gd name="connsiteY9" fmla="*/ 3152 h 9697"/>
              <a:gd name="connsiteX10" fmla="*/ 9512 w 10000"/>
              <a:gd name="connsiteY10" fmla="*/ 3333 h 9697"/>
              <a:gd name="connsiteX11" fmla="*/ 9390 w 10000"/>
              <a:gd name="connsiteY11" fmla="*/ 3212 h 9697"/>
              <a:gd name="connsiteX12" fmla="*/ 8902 w 10000"/>
              <a:gd name="connsiteY12" fmla="*/ 3152 h 9697"/>
              <a:gd name="connsiteX13" fmla="*/ 8049 w 10000"/>
              <a:gd name="connsiteY13" fmla="*/ 2000 h 9697"/>
              <a:gd name="connsiteX14" fmla="*/ 7561 w 10000"/>
              <a:gd name="connsiteY14" fmla="*/ 2121 h 9697"/>
              <a:gd name="connsiteX15" fmla="*/ 7561 w 10000"/>
              <a:gd name="connsiteY15" fmla="*/ 2303 h 9697"/>
              <a:gd name="connsiteX16" fmla="*/ 6951 w 10000"/>
              <a:gd name="connsiteY16" fmla="*/ 2545 h 9697"/>
              <a:gd name="connsiteX17" fmla="*/ 6585 w 10000"/>
              <a:gd name="connsiteY17" fmla="*/ 2606 h 9697"/>
              <a:gd name="connsiteX18" fmla="*/ 6098 w 10000"/>
              <a:gd name="connsiteY18" fmla="*/ 2303 h 9697"/>
              <a:gd name="connsiteX19" fmla="*/ 6341 w 10000"/>
              <a:gd name="connsiteY19" fmla="*/ 2848 h 9697"/>
              <a:gd name="connsiteX20" fmla="*/ 6098 w 10000"/>
              <a:gd name="connsiteY20" fmla="*/ 3273 h 9697"/>
              <a:gd name="connsiteX21" fmla="*/ 6098 w 10000"/>
              <a:gd name="connsiteY21" fmla="*/ 3758 h 9697"/>
              <a:gd name="connsiteX22" fmla="*/ 6220 w 10000"/>
              <a:gd name="connsiteY22" fmla="*/ 3879 h 9697"/>
              <a:gd name="connsiteX23" fmla="*/ 6585 w 10000"/>
              <a:gd name="connsiteY23" fmla="*/ 4000 h 9697"/>
              <a:gd name="connsiteX24" fmla="*/ 6707 w 10000"/>
              <a:gd name="connsiteY24" fmla="*/ 4121 h 9697"/>
              <a:gd name="connsiteX25" fmla="*/ 6220 w 10000"/>
              <a:gd name="connsiteY25" fmla="*/ 4182 h 9697"/>
              <a:gd name="connsiteX26" fmla="*/ 5732 w 10000"/>
              <a:gd name="connsiteY26" fmla="*/ 4485 h 9697"/>
              <a:gd name="connsiteX27" fmla="*/ 5366 w 10000"/>
              <a:gd name="connsiteY27" fmla="*/ 4667 h 9697"/>
              <a:gd name="connsiteX28" fmla="*/ 4756 w 10000"/>
              <a:gd name="connsiteY28" fmla="*/ 4727 h 9697"/>
              <a:gd name="connsiteX29" fmla="*/ 4268 w 10000"/>
              <a:gd name="connsiteY29" fmla="*/ 5030 h 9697"/>
              <a:gd name="connsiteX30" fmla="*/ 4024 w 10000"/>
              <a:gd name="connsiteY30" fmla="*/ 5030 h 9697"/>
              <a:gd name="connsiteX31" fmla="*/ 3780 w 10000"/>
              <a:gd name="connsiteY31" fmla="*/ 5212 h 9697"/>
              <a:gd name="connsiteX32" fmla="*/ 3293 w 10000"/>
              <a:gd name="connsiteY32" fmla="*/ 5333 h 9697"/>
              <a:gd name="connsiteX33" fmla="*/ 3537 w 10000"/>
              <a:gd name="connsiteY33" fmla="*/ 5818 h 9697"/>
              <a:gd name="connsiteX34" fmla="*/ 3902 w 10000"/>
              <a:gd name="connsiteY34" fmla="*/ 6667 h 9697"/>
              <a:gd name="connsiteX35" fmla="*/ 4268 w 10000"/>
              <a:gd name="connsiteY35" fmla="*/ 6545 h 9697"/>
              <a:gd name="connsiteX36" fmla="*/ 4878 w 10000"/>
              <a:gd name="connsiteY36" fmla="*/ 6545 h 9697"/>
              <a:gd name="connsiteX37" fmla="*/ 5000 w 10000"/>
              <a:gd name="connsiteY37" fmla="*/ 6970 h 9697"/>
              <a:gd name="connsiteX38" fmla="*/ 4878 w 10000"/>
              <a:gd name="connsiteY38" fmla="*/ 7152 h 9697"/>
              <a:gd name="connsiteX39" fmla="*/ 5122 w 10000"/>
              <a:gd name="connsiteY39" fmla="*/ 7212 h 9697"/>
              <a:gd name="connsiteX40" fmla="*/ 5000 w 10000"/>
              <a:gd name="connsiteY40" fmla="*/ 7758 h 9697"/>
              <a:gd name="connsiteX41" fmla="*/ 4512 w 10000"/>
              <a:gd name="connsiteY41" fmla="*/ 8061 h 9697"/>
              <a:gd name="connsiteX42" fmla="*/ 4268 w 10000"/>
              <a:gd name="connsiteY42" fmla="*/ 8061 h 9697"/>
              <a:gd name="connsiteX43" fmla="*/ 4390 w 10000"/>
              <a:gd name="connsiteY43" fmla="*/ 7758 h 9697"/>
              <a:gd name="connsiteX44" fmla="*/ 4268 w 10000"/>
              <a:gd name="connsiteY44" fmla="*/ 7636 h 9697"/>
              <a:gd name="connsiteX45" fmla="*/ 3780 w 10000"/>
              <a:gd name="connsiteY45" fmla="*/ 7455 h 9697"/>
              <a:gd name="connsiteX46" fmla="*/ 3171 w 10000"/>
              <a:gd name="connsiteY46" fmla="*/ 7455 h 9697"/>
              <a:gd name="connsiteX47" fmla="*/ 2927 w 10000"/>
              <a:gd name="connsiteY47" fmla="*/ 7697 h 9697"/>
              <a:gd name="connsiteX48" fmla="*/ 3049 w 10000"/>
              <a:gd name="connsiteY48" fmla="*/ 7879 h 9697"/>
              <a:gd name="connsiteX49" fmla="*/ 2927 w 10000"/>
              <a:gd name="connsiteY49" fmla="*/ 8000 h 9697"/>
              <a:gd name="connsiteX50" fmla="*/ 2683 w 10000"/>
              <a:gd name="connsiteY50" fmla="*/ 8061 h 9697"/>
              <a:gd name="connsiteX51" fmla="*/ 2195 w 10000"/>
              <a:gd name="connsiteY51" fmla="*/ 8061 h 9697"/>
              <a:gd name="connsiteX52" fmla="*/ 1829 w 10000"/>
              <a:gd name="connsiteY52" fmla="*/ 8182 h 9697"/>
              <a:gd name="connsiteX53" fmla="*/ 1951 w 10000"/>
              <a:gd name="connsiteY53" fmla="*/ 8424 h 9697"/>
              <a:gd name="connsiteX54" fmla="*/ 1220 w 10000"/>
              <a:gd name="connsiteY54" fmla="*/ 8606 h 9697"/>
              <a:gd name="connsiteX55" fmla="*/ 976 w 10000"/>
              <a:gd name="connsiteY55" fmla="*/ 8606 h 9697"/>
              <a:gd name="connsiteX56" fmla="*/ 244 w 10000"/>
              <a:gd name="connsiteY56" fmla="*/ 8545 h 9697"/>
              <a:gd name="connsiteX57" fmla="*/ 0 w 10000"/>
              <a:gd name="connsiteY57" fmla="*/ 8606 h 9697"/>
              <a:gd name="connsiteX58" fmla="*/ 0 w 10000"/>
              <a:gd name="connsiteY58" fmla="*/ 8727 h 9697"/>
              <a:gd name="connsiteX59" fmla="*/ 0 w 10000"/>
              <a:gd name="connsiteY59" fmla="*/ 9030 h 9697"/>
              <a:gd name="connsiteX60" fmla="*/ 0 w 10000"/>
              <a:gd name="connsiteY60" fmla="*/ 9212 h 9697"/>
              <a:gd name="connsiteX61" fmla="*/ 610 w 10000"/>
              <a:gd name="connsiteY61" fmla="*/ 9273 h 9697"/>
              <a:gd name="connsiteX62" fmla="*/ 1463 w 10000"/>
              <a:gd name="connsiteY62" fmla="*/ 9273 h 9697"/>
              <a:gd name="connsiteX63" fmla="*/ 1951 w 10000"/>
              <a:gd name="connsiteY63" fmla="*/ 9273 h 9697"/>
              <a:gd name="connsiteX64" fmla="*/ 2561 w 10000"/>
              <a:gd name="connsiteY64" fmla="*/ 9455 h 9697"/>
              <a:gd name="connsiteX65" fmla="*/ 3049 w 10000"/>
              <a:gd name="connsiteY65" fmla="*/ 9455 h 9697"/>
              <a:gd name="connsiteX66" fmla="*/ 3415 w 10000"/>
              <a:gd name="connsiteY66" fmla="*/ 9394 h 9697"/>
              <a:gd name="connsiteX67" fmla="*/ 3659 w 10000"/>
              <a:gd name="connsiteY67" fmla="*/ 9697 h 9697"/>
              <a:gd name="connsiteX0" fmla="*/ 7927 w 10000"/>
              <a:gd name="connsiteY0" fmla="*/ 0 h 9750"/>
              <a:gd name="connsiteX1" fmla="*/ 8415 w 10000"/>
              <a:gd name="connsiteY1" fmla="*/ 562 h 9750"/>
              <a:gd name="connsiteX2" fmla="*/ 8171 w 10000"/>
              <a:gd name="connsiteY2" fmla="*/ 500 h 9750"/>
              <a:gd name="connsiteX3" fmla="*/ 8780 w 10000"/>
              <a:gd name="connsiteY3" fmla="*/ 874 h 9750"/>
              <a:gd name="connsiteX4" fmla="*/ 8293 w 10000"/>
              <a:gd name="connsiteY4" fmla="*/ 1313 h 9750"/>
              <a:gd name="connsiteX5" fmla="*/ 8780 w 10000"/>
              <a:gd name="connsiteY5" fmla="*/ 1687 h 9750"/>
              <a:gd name="connsiteX6" fmla="*/ 8780 w 10000"/>
              <a:gd name="connsiteY6" fmla="*/ 2062 h 9750"/>
              <a:gd name="connsiteX7" fmla="*/ 9390 w 10000"/>
              <a:gd name="connsiteY7" fmla="*/ 2250 h 9750"/>
              <a:gd name="connsiteX8" fmla="*/ 9512 w 10000"/>
              <a:gd name="connsiteY8" fmla="*/ 2687 h 9750"/>
              <a:gd name="connsiteX9" fmla="*/ 10000 w 10000"/>
              <a:gd name="connsiteY9" fmla="*/ 3250 h 9750"/>
              <a:gd name="connsiteX10" fmla="*/ 9512 w 10000"/>
              <a:gd name="connsiteY10" fmla="*/ 3437 h 9750"/>
              <a:gd name="connsiteX11" fmla="*/ 9390 w 10000"/>
              <a:gd name="connsiteY11" fmla="*/ 3312 h 9750"/>
              <a:gd name="connsiteX12" fmla="*/ 8902 w 10000"/>
              <a:gd name="connsiteY12" fmla="*/ 3250 h 9750"/>
              <a:gd name="connsiteX13" fmla="*/ 8049 w 10000"/>
              <a:gd name="connsiteY13" fmla="*/ 2062 h 9750"/>
              <a:gd name="connsiteX14" fmla="*/ 7561 w 10000"/>
              <a:gd name="connsiteY14" fmla="*/ 2187 h 9750"/>
              <a:gd name="connsiteX15" fmla="*/ 7561 w 10000"/>
              <a:gd name="connsiteY15" fmla="*/ 2375 h 9750"/>
              <a:gd name="connsiteX16" fmla="*/ 6951 w 10000"/>
              <a:gd name="connsiteY16" fmla="*/ 2625 h 9750"/>
              <a:gd name="connsiteX17" fmla="*/ 6585 w 10000"/>
              <a:gd name="connsiteY17" fmla="*/ 2687 h 9750"/>
              <a:gd name="connsiteX18" fmla="*/ 6098 w 10000"/>
              <a:gd name="connsiteY18" fmla="*/ 2375 h 9750"/>
              <a:gd name="connsiteX19" fmla="*/ 6341 w 10000"/>
              <a:gd name="connsiteY19" fmla="*/ 2937 h 9750"/>
              <a:gd name="connsiteX20" fmla="*/ 6098 w 10000"/>
              <a:gd name="connsiteY20" fmla="*/ 3375 h 9750"/>
              <a:gd name="connsiteX21" fmla="*/ 6098 w 10000"/>
              <a:gd name="connsiteY21" fmla="*/ 3875 h 9750"/>
              <a:gd name="connsiteX22" fmla="*/ 6220 w 10000"/>
              <a:gd name="connsiteY22" fmla="*/ 4000 h 9750"/>
              <a:gd name="connsiteX23" fmla="*/ 6585 w 10000"/>
              <a:gd name="connsiteY23" fmla="*/ 4125 h 9750"/>
              <a:gd name="connsiteX24" fmla="*/ 6707 w 10000"/>
              <a:gd name="connsiteY24" fmla="*/ 4250 h 9750"/>
              <a:gd name="connsiteX25" fmla="*/ 6220 w 10000"/>
              <a:gd name="connsiteY25" fmla="*/ 4313 h 9750"/>
              <a:gd name="connsiteX26" fmla="*/ 5732 w 10000"/>
              <a:gd name="connsiteY26" fmla="*/ 4625 h 9750"/>
              <a:gd name="connsiteX27" fmla="*/ 5366 w 10000"/>
              <a:gd name="connsiteY27" fmla="*/ 4813 h 9750"/>
              <a:gd name="connsiteX28" fmla="*/ 4756 w 10000"/>
              <a:gd name="connsiteY28" fmla="*/ 4875 h 9750"/>
              <a:gd name="connsiteX29" fmla="*/ 4268 w 10000"/>
              <a:gd name="connsiteY29" fmla="*/ 5187 h 9750"/>
              <a:gd name="connsiteX30" fmla="*/ 4024 w 10000"/>
              <a:gd name="connsiteY30" fmla="*/ 5187 h 9750"/>
              <a:gd name="connsiteX31" fmla="*/ 3780 w 10000"/>
              <a:gd name="connsiteY31" fmla="*/ 5375 h 9750"/>
              <a:gd name="connsiteX32" fmla="*/ 3293 w 10000"/>
              <a:gd name="connsiteY32" fmla="*/ 5500 h 9750"/>
              <a:gd name="connsiteX33" fmla="*/ 3537 w 10000"/>
              <a:gd name="connsiteY33" fmla="*/ 6000 h 9750"/>
              <a:gd name="connsiteX34" fmla="*/ 3902 w 10000"/>
              <a:gd name="connsiteY34" fmla="*/ 6875 h 9750"/>
              <a:gd name="connsiteX35" fmla="*/ 4268 w 10000"/>
              <a:gd name="connsiteY35" fmla="*/ 6750 h 9750"/>
              <a:gd name="connsiteX36" fmla="*/ 4878 w 10000"/>
              <a:gd name="connsiteY36" fmla="*/ 6750 h 9750"/>
              <a:gd name="connsiteX37" fmla="*/ 5000 w 10000"/>
              <a:gd name="connsiteY37" fmla="*/ 7188 h 9750"/>
              <a:gd name="connsiteX38" fmla="*/ 4878 w 10000"/>
              <a:gd name="connsiteY38" fmla="*/ 7375 h 9750"/>
              <a:gd name="connsiteX39" fmla="*/ 5122 w 10000"/>
              <a:gd name="connsiteY39" fmla="*/ 7437 h 9750"/>
              <a:gd name="connsiteX40" fmla="*/ 5000 w 10000"/>
              <a:gd name="connsiteY40" fmla="*/ 8000 h 9750"/>
              <a:gd name="connsiteX41" fmla="*/ 4512 w 10000"/>
              <a:gd name="connsiteY41" fmla="*/ 8313 h 9750"/>
              <a:gd name="connsiteX42" fmla="*/ 4268 w 10000"/>
              <a:gd name="connsiteY42" fmla="*/ 8313 h 9750"/>
              <a:gd name="connsiteX43" fmla="*/ 4390 w 10000"/>
              <a:gd name="connsiteY43" fmla="*/ 8000 h 9750"/>
              <a:gd name="connsiteX44" fmla="*/ 4268 w 10000"/>
              <a:gd name="connsiteY44" fmla="*/ 7875 h 9750"/>
              <a:gd name="connsiteX45" fmla="*/ 3780 w 10000"/>
              <a:gd name="connsiteY45" fmla="*/ 7688 h 9750"/>
              <a:gd name="connsiteX46" fmla="*/ 3171 w 10000"/>
              <a:gd name="connsiteY46" fmla="*/ 7688 h 9750"/>
              <a:gd name="connsiteX47" fmla="*/ 2927 w 10000"/>
              <a:gd name="connsiteY47" fmla="*/ 7938 h 9750"/>
              <a:gd name="connsiteX48" fmla="*/ 3049 w 10000"/>
              <a:gd name="connsiteY48" fmla="*/ 8125 h 9750"/>
              <a:gd name="connsiteX49" fmla="*/ 2927 w 10000"/>
              <a:gd name="connsiteY49" fmla="*/ 8250 h 9750"/>
              <a:gd name="connsiteX50" fmla="*/ 2683 w 10000"/>
              <a:gd name="connsiteY50" fmla="*/ 8313 h 9750"/>
              <a:gd name="connsiteX51" fmla="*/ 2195 w 10000"/>
              <a:gd name="connsiteY51" fmla="*/ 8313 h 9750"/>
              <a:gd name="connsiteX52" fmla="*/ 1829 w 10000"/>
              <a:gd name="connsiteY52" fmla="*/ 8438 h 9750"/>
              <a:gd name="connsiteX53" fmla="*/ 1951 w 10000"/>
              <a:gd name="connsiteY53" fmla="*/ 8687 h 9750"/>
              <a:gd name="connsiteX54" fmla="*/ 1220 w 10000"/>
              <a:gd name="connsiteY54" fmla="*/ 8875 h 9750"/>
              <a:gd name="connsiteX55" fmla="*/ 976 w 10000"/>
              <a:gd name="connsiteY55" fmla="*/ 8875 h 9750"/>
              <a:gd name="connsiteX56" fmla="*/ 244 w 10000"/>
              <a:gd name="connsiteY56" fmla="*/ 8812 h 9750"/>
              <a:gd name="connsiteX57" fmla="*/ 0 w 10000"/>
              <a:gd name="connsiteY57" fmla="*/ 8875 h 9750"/>
              <a:gd name="connsiteX58" fmla="*/ 0 w 10000"/>
              <a:gd name="connsiteY58" fmla="*/ 9000 h 9750"/>
              <a:gd name="connsiteX59" fmla="*/ 0 w 10000"/>
              <a:gd name="connsiteY59" fmla="*/ 9312 h 9750"/>
              <a:gd name="connsiteX60" fmla="*/ 0 w 10000"/>
              <a:gd name="connsiteY60" fmla="*/ 9500 h 9750"/>
              <a:gd name="connsiteX61" fmla="*/ 610 w 10000"/>
              <a:gd name="connsiteY61" fmla="*/ 9563 h 9750"/>
              <a:gd name="connsiteX62" fmla="*/ 1463 w 10000"/>
              <a:gd name="connsiteY62" fmla="*/ 9563 h 9750"/>
              <a:gd name="connsiteX63" fmla="*/ 1951 w 10000"/>
              <a:gd name="connsiteY63" fmla="*/ 9563 h 9750"/>
              <a:gd name="connsiteX64" fmla="*/ 2561 w 10000"/>
              <a:gd name="connsiteY64" fmla="*/ 9750 h 9750"/>
              <a:gd name="connsiteX65" fmla="*/ 3049 w 10000"/>
              <a:gd name="connsiteY65" fmla="*/ 9750 h 9750"/>
              <a:gd name="connsiteX66" fmla="*/ 3415 w 10000"/>
              <a:gd name="connsiteY66" fmla="*/ 9688 h 9750"/>
              <a:gd name="connsiteX0" fmla="*/ 7927 w 10000"/>
              <a:gd name="connsiteY0" fmla="*/ 0 h 10000"/>
              <a:gd name="connsiteX1" fmla="*/ 8415 w 10000"/>
              <a:gd name="connsiteY1" fmla="*/ 576 h 10000"/>
              <a:gd name="connsiteX2" fmla="*/ 8171 w 10000"/>
              <a:gd name="connsiteY2" fmla="*/ 513 h 10000"/>
              <a:gd name="connsiteX3" fmla="*/ 8780 w 10000"/>
              <a:gd name="connsiteY3" fmla="*/ 896 h 10000"/>
              <a:gd name="connsiteX4" fmla="*/ 8293 w 10000"/>
              <a:gd name="connsiteY4" fmla="*/ 1347 h 10000"/>
              <a:gd name="connsiteX5" fmla="*/ 8780 w 10000"/>
              <a:gd name="connsiteY5" fmla="*/ 1730 h 10000"/>
              <a:gd name="connsiteX6" fmla="*/ 8780 w 10000"/>
              <a:gd name="connsiteY6" fmla="*/ 2115 h 10000"/>
              <a:gd name="connsiteX7" fmla="*/ 9390 w 10000"/>
              <a:gd name="connsiteY7" fmla="*/ 2308 h 10000"/>
              <a:gd name="connsiteX8" fmla="*/ 9512 w 10000"/>
              <a:gd name="connsiteY8" fmla="*/ 2756 h 10000"/>
              <a:gd name="connsiteX9" fmla="*/ 10000 w 10000"/>
              <a:gd name="connsiteY9" fmla="*/ 3333 h 10000"/>
              <a:gd name="connsiteX10" fmla="*/ 9512 w 10000"/>
              <a:gd name="connsiteY10" fmla="*/ 3525 h 10000"/>
              <a:gd name="connsiteX11" fmla="*/ 9390 w 10000"/>
              <a:gd name="connsiteY11" fmla="*/ 3397 h 10000"/>
              <a:gd name="connsiteX12" fmla="*/ 8902 w 10000"/>
              <a:gd name="connsiteY12" fmla="*/ 3333 h 10000"/>
              <a:gd name="connsiteX13" fmla="*/ 8049 w 10000"/>
              <a:gd name="connsiteY13" fmla="*/ 2115 h 10000"/>
              <a:gd name="connsiteX14" fmla="*/ 7561 w 10000"/>
              <a:gd name="connsiteY14" fmla="*/ 2243 h 10000"/>
              <a:gd name="connsiteX15" fmla="*/ 7561 w 10000"/>
              <a:gd name="connsiteY15" fmla="*/ 2436 h 10000"/>
              <a:gd name="connsiteX16" fmla="*/ 6951 w 10000"/>
              <a:gd name="connsiteY16" fmla="*/ 2692 h 10000"/>
              <a:gd name="connsiteX17" fmla="*/ 6585 w 10000"/>
              <a:gd name="connsiteY17" fmla="*/ 2756 h 10000"/>
              <a:gd name="connsiteX18" fmla="*/ 6098 w 10000"/>
              <a:gd name="connsiteY18" fmla="*/ 2436 h 10000"/>
              <a:gd name="connsiteX19" fmla="*/ 6341 w 10000"/>
              <a:gd name="connsiteY19" fmla="*/ 3012 h 10000"/>
              <a:gd name="connsiteX20" fmla="*/ 6098 w 10000"/>
              <a:gd name="connsiteY20" fmla="*/ 3462 h 10000"/>
              <a:gd name="connsiteX21" fmla="*/ 6098 w 10000"/>
              <a:gd name="connsiteY21" fmla="*/ 3974 h 10000"/>
              <a:gd name="connsiteX22" fmla="*/ 6220 w 10000"/>
              <a:gd name="connsiteY22" fmla="*/ 4103 h 10000"/>
              <a:gd name="connsiteX23" fmla="*/ 6585 w 10000"/>
              <a:gd name="connsiteY23" fmla="*/ 4231 h 10000"/>
              <a:gd name="connsiteX24" fmla="*/ 6707 w 10000"/>
              <a:gd name="connsiteY24" fmla="*/ 4359 h 10000"/>
              <a:gd name="connsiteX25" fmla="*/ 6220 w 10000"/>
              <a:gd name="connsiteY25" fmla="*/ 4424 h 10000"/>
              <a:gd name="connsiteX26" fmla="*/ 5732 w 10000"/>
              <a:gd name="connsiteY26" fmla="*/ 4744 h 10000"/>
              <a:gd name="connsiteX27" fmla="*/ 5366 w 10000"/>
              <a:gd name="connsiteY27" fmla="*/ 4936 h 10000"/>
              <a:gd name="connsiteX28" fmla="*/ 4756 w 10000"/>
              <a:gd name="connsiteY28" fmla="*/ 5000 h 10000"/>
              <a:gd name="connsiteX29" fmla="*/ 4268 w 10000"/>
              <a:gd name="connsiteY29" fmla="*/ 5320 h 10000"/>
              <a:gd name="connsiteX30" fmla="*/ 4024 w 10000"/>
              <a:gd name="connsiteY30" fmla="*/ 5320 h 10000"/>
              <a:gd name="connsiteX31" fmla="*/ 3780 w 10000"/>
              <a:gd name="connsiteY31" fmla="*/ 5513 h 10000"/>
              <a:gd name="connsiteX32" fmla="*/ 3293 w 10000"/>
              <a:gd name="connsiteY32" fmla="*/ 5641 h 10000"/>
              <a:gd name="connsiteX33" fmla="*/ 3537 w 10000"/>
              <a:gd name="connsiteY33" fmla="*/ 6154 h 10000"/>
              <a:gd name="connsiteX34" fmla="*/ 3902 w 10000"/>
              <a:gd name="connsiteY34" fmla="*/ 7051 h 10000"/>
              <a:gd name="connsiteX35" fmla="*/ 4268 w 10000"/>
              <a:gd name="connsiteY35" fmla="*/ 6923 h 10000"/>
              <a:gd name="connsiteX36" fmla="*/ 4878 w 10000"/>
              <a:gd name="connsiteY36" fmla="*/ 6923 h 10000"/>
              <a:gd name="connsiteX37" fmla="*/ 5000 w 10000"/>
              <a:gd name="connsiteY37" fmla="*/ 7372 h 10000"/>
              <a:gd name="connsiteX38" fmla="*/ 4878 w 10000"/>
              <a:gd name="connsiteY38" fmla="*/ 7564 h 10000"/>
              <a:gd name="connsiteX39" fmla="*/ 5122 w 10000"/>
              <a:gd name="connsiteY39" fmla="*/ 7628 h 10000"/>
              <a:gd name="connsiteX40" fmla="*/ 5000 w 10000"/>
              <a:gd name="connsiteY40" fmla="*/ 8205 h 10000"/>
              <a:gd name="connsiteX41" fmla="*/ 4512 w 10000"/>
              <a:gd name="connsiteY41" fmla="*/ 8526 h 10000"/>
              <a:gd name="connsiteX42" fmla="*/ 4268 w 10000"/>
              <a:gd name="connsiteY42" fmla="*/ 8526 h 10000"/>
              <a:gd name="connsiteX43" fmla="*/ 4390 w 10000"/>
              <a:gd name="connsiteY43" fmla="*/ 8205 h 10000"/>
              <a:gd name="connsiteX44" fmla="*/ 4268 w 10000"/>
              <a:gd name="connsiteY44" fmla="*/ 8077 h 10000"/>
              <a:gd name="connsiteX45" fmla="*/ 3780 w 10000"/>
              <a:gd name="connsiteY45" fmla="*/ 7885 h 10000"/>
              <a:gd name="connsiteX46" fmla="*/ 3171 w 10000"/>
              <a:gd name="connsiteY46" fmla="*/ 7885 h 10000"/>
              <a:gd name="connsiteX47" fmla="*/ 2927 w 10000"/>
              <a:gd name="connsiteY47" fmla="*/ 8142 h 10000"/>
              <a:gd name="connsiteX48" fmla="*/ 3049 w 10000"/>
              <a:gd name="connsiteY48" fmla="*/ 8333 h 10000"/>
              <a:gd name="connsiteX49" fmla="*/ 2927 w 10000"/>
              <a:gd name="connsiteY49" fmla="*/ 8462 h 10000"/>
              <a:gd name="connsiteX50" fmla="*/ 2683 w 10000"/>
              <a:gd name="connsiteY50" fmla="*/ 8526 h 10000"/>
              <a:gd name="connsiteX51" fmla="*/ 2195 w 10000"/>
              <a:gd name="connsiteY51" fmla="*/ 8526 h 10000"/>
              <a:gd name="connsiteX52" fmla="*/ 1829 w 10000"/>
              <a:gd name="connsiteY52" fmla="*/ 8654 h 10000"/>
              <a:gd name="connsiteX53" fmla="*/ 1951 w 10000"/>
              <a:gd name="connsiteY53" fmla="*/ 8910 h 10000"/>
              <a:gd name="connsiteX54" fmla="*/ 1220 w 10000"/>
              <a:gd name="connsiteY54" fmla="*/ 9103 h 10000"/>
              <a:gd name="connsiteX55" fmla="*/ 976 w 10000"/>
              <a:gd name="connsiteY55" fmla="*/ 9103 h 10000"/>
              <a:gd name="connsiteX56" fmla="*/ 244 w 10000"/>
              <a:gd name="connsiteY56" fmla="*/ 9038 h 10000"/>
              <a:gd name="connsiteX57" fmla="*/ 0 w 10000"/>
              <a:gd name="connsiteY57" fmla="*/ 9103 h 10000"/>
              <a:gd name="connsiteX58" fmla="*/ 0 w 10000"/>
              <a:gd name="connsiteY58" fmla="*/ 9231 h 10000"/>
              <a:gd name="connsiteX59" fmla="*/ 0 w 10000"/>
              <a:gd name="connsiteY59" fmla="*/ 9551 h 10000"/>
              <a:gd name="connsiteX60" fmla="*/ 0 w 10000"/>
              <a:gd name="connsiteY60" fmla="*/ 9744 h 10000"/>
              <a:gd name="connsiteX61" fmla="*/ 610 w 10000"/>
              <a:gd name="connsiteY61" fmla="*/ 9808 h 10000"/>
              <a:gd name="connsiteX62" fmla="*/ 1463 w 10000"/>
              <a:gd name="connsiteY62" fmla="*/ 9808 h 10000"/>
              <a:gd name="connsiteX63" fmla="*/ 1951 w 10000"/>
              <a:gd name="connsiteY63" fmla="*/ 9808 h 10000"/>
              <a:gd name="connsiteX64" fmla="*/ 2561 w 10000"/>
              <a:gd name="connsiteY64" fmla="*/ 10000 h 10000"/>
              <a:gd name="connsiteX65" fmla="*/ 3049 w 10000"/>
              <a:gd name="connsiteY65" fmla="*/ 10000 h 10000"/>
              <a:gd name="connsiteX0" fmla="*/ 7927 w 10000"/>
              <a:gd name="connsiteY0" fmla="*/ 0 h 10000"/>
              <a:gd name="connsiteX1" fmla="*/ 8415 w 10000"/>
              <a:gd name="connsiteY1" fmla="*/ 576 h 10000"/>
              <a:gd name="connsiteX2" fmla="*/ 8171 w 10000"/>
              <a:gd name="connsiteY2" fmla="*/ 513 h 10000"/>
              <a:gd name="connsiteX3" fmla="*/ 8780 w 10000"/>
              <a:gd name="connsiteY3" fmla="*/ 896 h 10000"/>
              <a:gd name="connsiteX4" fmla="*/ 8293 w 10000"/>
              <a:gd name="connsiteY4" fmla="*/ 1347 h 10000"/>
              <a:gd name="connsiteX5" fmla="*/ 8780 w 10000"/>
              <a:gd name="connsiteY5" fmla="*/ 1730 h 10000"/>
              <a:gd name="connsiteX6" fmla="*/ 8780 w 10000"/>
              <a:gd name="connsiteY6" fmla="*/ 2115 h 10000"/>
              <a:gd name="connsiteX7" fmla="*/ 9390 w 10000"/>
              <a:gd name="connsiteY7" fmla="*/ 2308 h 10000"/>
              <a:gd name="connsiteX8" fmla="*/ 9512 w 10000"/>
              <a:gd name="connsiteY8" fmla="*/ 2756 h 10000"/>
              <a:gd name="connsiteX9" fmla="*/ 10000 w 10000"/>
              <a:gd name="connsiteY9" fmla="*/ 3333 h 10000"/>
              <a:gd name="connsiteX10" fmla="*/ 9512 w 10000"/>
              <a:gd name="connsiteY10" fmla="*/ 3525 h 10000"/>
              <a:gd name="connsiteX11" fmla="*/ 9390 w 10000"/>
              <a:gd name="connsiteY11" fmla="*/ 3397 h 10000"/>
              <a:gd name="connsiteX12" fmla="*/ 8902 w 10000"/>
              <a:gd name="connsiteY12" fmla="*/ 3333 h 10000"/>
              <a:gd name="connsiteX13" fmla="*/ 8049 w 10000"/>
              <a:gd name="connsiteY13" fmla="*/ 2115 h 10000"/>
              <a:gd name="connsiteX14" fmla="*/ 7561 w 10000"/>
              <a:gd name="connsiteY14" fmla="*/ 2243 h 10000"/>
              <a:gd name="connsiteX15" fmla="*/ 7561 w 10000"/>
              <a:gd name="connsiteY15" fmla="*/ 2436 h 10000"/>
              <a:gd name="connsiteX16" fmla="*/ 6951 w 10000"/>
              <a:gd name="connsiteY16" fmla="*/ 2692 h 10000"/>
              <a:gd name="connsiteX17" fmla="*/ 6585 w 10000"/>
              <a:gd name="connsiteY17" fmla="*/ 2756 h 10000"/>
              <a:gd name="connsiteX18" fmla="*/ 6098 w 10000"/>
              <a:gd name="connsiteY18" fmla="*/ 2436 h 10000"/>
              <a:gd name="connsiteX19" fmla="*/ 6341 w 10000"/>
              <a:gd name="connsiteY19" fmla="*/ 3012 h 10000"/>
              <a:gd name="connsiteX20" fmla="*/ 6098 w 10000"/>
              <a:gd name="connsiteY20" fmla="*/ 3462 h 10000"/>
              <a:gd name="connsiteX21" fmla="*/ 6098 w 10000"/>
              <a:gd name="connsiteY21" fmla="*/ 3974 h 10000"/>
              <a:gd name="connsiteX22" fmla="*/ 6220 w 10000"/>
              <a:gd name="connsiteY22" fmla="*/ 4103 h 10000"/>
              <a:gd name="connsiteX23" fmla="*/ 6585 w 10000"/>
              <a:gd name="connsiteY23" fmla="*/ 4231 h 10000"/>
              <a:gd name="connsiteX24" fmla="*/ 6707 w 10000"/>
              <a:gd name="connsiteY24" fmla="*/ 4359 h 10000"/>
              <a:gd name="connsiteX25" fmla="*/ 6220 w 10000"/>
              <a:gd name="connsiteY25" fmla="*/ 4424 h 10000"/>
              <a:gd name="connsiteX26" fmla="*/ 5732 w 10000"/>
              <a:gd name="connsiteY26" fmla="*/ 4744 h 10000"/>
              <a:gd name="connsiteX27" fmla="*/ 5366 w 10000"/>
              <a:gd name="connsiteY27" fmla="*/ 4936 h 10000"/>
              <a:gd name="connsiteX28" fmla="*/ 4756 w 10000"/>
              <a:gd name="connsiteY28" fmla="*/ 5000 h 10000"/>
              <a:gd name="connsiteX29" fmla="*/ 4268 w 10000"/>
              <a:gd name="connsiteY29" fmla="*/ 5320 h 10000"/>
              <a:gd name="connsiteX30" fmla="*/ 4024 w 10000"/>
              <a:gd name="connsiteY30" fmla="*/ 5320 h 10000"/>
              <a:gd name="connsiteX31" fmla="*/ 3780 w 10000"/>
              <a:gd name="connsiteY31" fmla="*/ 5513 h 10000"/>
              <a:gd name="connsiteX32" fmla="*/ 3293 w 10000"/>
              <a:gd name="connsiteY32" fmla="*/ 5641 h 10000"/>
              <a:gd name="connsiteX33" fmla="*/ 3537 w 10000"/>
              <a:gd name="connsiteY33" fmla="*/ 6154 h 10000"/>
              <a:gd name="connsiteX34" fmla="*/ 3902 w 10000"/>
              <a:gd name="connsiteY34" fmla="*/ 7051 h 10000"/>
              <a:gd name="connsiteX35" fmla="*/ 4268 w 10000"/>
              <a:gd name="connsiteY35" fmla="*/ 6923 h 10000"/>
              <a:gd name="connsiteX36" fmla="*/ 4878 w 10000"/>
              <a:gd name="connsiteY36" fmla="*/ 6923 h 10000"/>
              <a:gd name="connsiteX37" fmla="*/ 5000 w 10000"/>
              <a:gd name="connsiteY37" fmla="*/ 7372 h 10000"/>
              <a:gd name="connsiteX38" fmla="*/ 4878 w 10000"/>
              <a:gd name="connsiteY38" fmla="*/ 7564 h 10000"/>
              <a:gd name="connsiteX39" fmla="*/ 5122 w 10000"/>
              <a:gd name="connsiteY39" fmla="*/ 7628 h 10000"/>
              <a:gd name="connsiteX40" fmla="*/ 5000 w 10000"/>
              <a:gd name="connsiteY40" fmla="*/ 8205 h 10000"/>
              <a:gd name="connsiteX41" fmla="*/ 4512 w 10000"/>
              <a:gd name="connsiteY41" fmla="*/ 8526 h 10000"/>
              <a:gd name="connsiteX42" fmla="*/ 4268 w 10000"/>
              <a:gd name="connsiteY42" fmla="*/ 8526 h 10000"/>
              <a:gd name="connsiteX43" fmla="*/ 4390 w 10000"/>
              <a:gd name="connsiteY43" fmla="*/ 8205 h 10000"/>
              <a:gd name="connsiteX44" fmla="*/ 4268 w 10000"/>
              <a:gd name="connsiteY44" fmla="*/ 8077 h 10000"/>
              <a:gd name="connsiteX45" fmla="*/ 3780 w 10000"/>
              <a:gd name="connsiteY45" fmla="*/ 7885 h 10000"/>
              <a:gd name="connsiteX46" fmla="*/ 3171 w 10000"/>
              <a:gd name="connsiteY46" fmla="*/ 7885 h 10000"/>
              <a:gd name="connsiteX47" fmla="*/ 2927 w 10000"/>
              <a:gd name="connsiteY47" fmla="*/ 8142 h 10000"/>
              <a:gd name="connsiteX48" fmla="*/ 3049 w 10000"/>
              <a:gd name="connsiteY48" fmla="*/ 8333 h 10000"/>
              <a:gd name="connsiteX49" fmla="*/ 2927 w 10000"/>
              <a:gd name="connsiteY49" fmla="*/ 8462 h 10000"/>
              <a:gd name="connsiteX50" fmla="*/ 2683 w 10000"/>
              <a:gd name="connsiteY50" fmla="*/ 8526 h 10000"/>
              <a:gd name="connsiteX51" fmla="*/ 2195 w 10000"/>
              <a:gd name="connsiteY51" fmla="*/ 8526 h 10000"/>
              <a:gd name="connsiteX52" fmla="*/ 1829 w 10000"/>
              <a:gd name="connsiteY52" fmla="*/ 8654 h 10000"/>
              <a:gd name="connsiteX53" fmla="*/ 1951 w 10000"/>
              <a:gd name="connsiteY53" fmla="*/ 8910 h 10000"/>
              <a:gd name="connsiteX54" fmla="*/ 1220 w 10000"/>
              <a:gd name="connsiteY54" fmla="*/ 9103 h 10000"/>
              <a:gd name="connsiteX55" fmla="*/ 976 w 10000"/>
              <a:gd name="connsiteY55" fmla="*/ 9103 h 10000"/>
              <a:gd name="connsiteX56" fmla="*/ 244 w 10000"/>
              <a:gd name="connsiteY56" fmla="*/ 9038 h 10000"/>
              <a:gd name="connsiteX57" fmla="*/ 0 w 10000"/>
              <a:gd name="connsiteY57" fmla="*/ 9103 h 10000"/>
              <a:gd name="connsiteX58" fmla="*/ 0 w 10000"/>
              <a:gd name="connsiteY58" fmla="*/ 9231 h 10000"/>
              <a:gd name="connsiteX59" fmla="*/ 0 w 10000"/>
              <a:gd name="connsiteY59" fmla="*/ 9551 h 10000"/>
              <a:gd name="connsiteX60" fmla="*/ 0 w 10000"/>
              <a:gd name="connsiteY60" fmla="*/ 9744 h 10000"/>
              <a:gd name="connsiteX61" fmla="*/ 610 w 10000"/>
              <a:gd name="connsiteY61" fmla="*/ 9808 h 10000"/>
              <a:gd name="connsiteX62" fmla="*/ 1463 w 10000"/>
              <a:gd name="connsiteY62" fmla="*/ 9808 h 10000"/>
              <a:gd name="connsiteX63" fmla="*/ 1951 w 10000"/>
              <a:gd name="connsiteY63" fmla="*/ 9808 h 10000"/>
              <a:gd name="connsiteX64" fmla="*/ 2561 w 10000"/>
              <a:gd name="connsiteY64" fmla="*/ 10000 h 10000"/>
              <a:gd name="connsiteX0" fmla="*/ 7927 w 10000"/>
              <a:gd name="connsiteY0" fmla="*/ 0 h 9808"/>
              <a:gd name="connsiteX1" fmla="*/ 8415 w 10000"/>
              <a:gd name="connsiteY1" fmla="*/ 576 h 9808"/>
              <a:gd name="connsiteX2" fmla="*/ 8171 w 10000"/>
              <a:gd name="connsiteY2" fmla="*/ 513 h 9808"/>
              <a:gd name="connsiteX3" fmla="*/ 8780 w 10000"/>
              <a:gd name="connsiteY3" fmla="*/ 896 h 9808"/>
              <a:gd name="connsiteX4" fmla="*/ 8293 w 10000"/>
              <a:gd name="connsiteY4" fmla="*/ 1347 h 9808"/>
              <a:gd name="connsiteX5" fmla="*/ 8780 w 10000"/>
              <a:gd name="connsiteY5" fmla="*/ 1730 h 9808"/>
              <a:gd name="connsiteX6" fmla="*/ 8780 w 10000"/>
              <a:gd name="connsiteY6" fmla="*/ 2115 h 9808"/>
              <a:gd name="connsiteX7" fmla="*/ 9390 w 10000"/>
              <a:gd name="connsiteY7" fmla="*/ 2308 h 9808"/>
              <a:gd name="connsiteX8" fmla="*/ 9512 w 10000"/>
              <a:gd name="connsiteY8" fmla="*/ 2756 h 9808"/>
              <a:gd name="connsiteX9" fmla="*/ 10000 w 10000"/>
              <a:gd name="connsiteY9" fmla="*/ 3333 h 9808"/>
              <a:gd name="connsiteX10" fmla="*/ 9512 w 10000"/>
              <a:gd name="connsiteY10" fmla="*/ 3525 h 9808"/>
              <a:gd name="connsiteX11" fmla="*/ 9390 w 10000"/>
              <a:gd name="connsiteY11" fmla="*/ 3397 h 9808"/>
              <a:gd name="connsiteX12" fmla="*/ 8902 w 10000"/>
              <a:gd name="connsiteY12" fmla="*/ 3333 h 9808"/>
              <a:gd name="connsiteX13" fmla="*/ 8049 w 10000"/>
              <a:gd name="connsiteY13" fmla="*/ 2115 h 9808"/>
              <a:gd name="connsiteX14" fmla="*/ 7561 w 10000"/>
              <a:gd name="connsiteY14" fmla="*/ 2243 h 9808"/>
              <a:gd name="connsiteX15" fmla="*/ 7561 w 10000"/>
              <a:gd name="connsiteY15" fmla="*/ 2436 h 9808"/>
              <a:gd name="connsiteX16" fmla="*/ 6951 w 10000"/>
              <a:gd name="connsiteY16" fmla="*/ 2692 h 9808"/>
              <a:gd name="connsiteX17" fmla="*/ 6585 w 10000"/>
              <a:gd name="connsiteY17" fmla="*/ 2756 h 9808"/>
              <a:gd name="connsiteX18" fmla="*/ 6098 w 10000"/>
              <a:gd name="connsiteY18" fmla="*/ 2436 h 9808"/>
              <a:gd name="connsiteX19" fmla="*/ 6341 w 10000"/>
              <a:gd name="connsiteY19" fmla="*/ 3012 h 9808"/>
              <a:gd name="connsiteX20" fmla="*/ 6098 w 10000"/>
              <a:gd name="connsiteY20" fmla="*/ 3462 h 9808"/>
              <a:gd name="connsiteX21" fmla="*/ 6098 w 10000"/>
              <a:gd name="connsiteY21" fmla="*/ 3974 h 9808"/>
              <a:gd name="connsiteX22" fmla="*/ 6220 w 10000"/>
              <a:gd name="connsiteY22" fmla="*/ 4103 h 9808"/>
              <a:gd name="connsiteX23" fmla="*/ 6585 w 10000"/>
              <a:gd name="connsiteY23" fmla="*/ 4231 h 9808"/>
              <a:gd name="connsiteX24" fmla="*/ 6707 w 10000"/>
              <a:gd name="connsiteY24" fmla="*/ 4359 h 9808"/>
              <a:gd name="connsiteX25" fmla="*/ 6220 w 10000"/>
              <a:gd name="connsiteY25" fmla="*/ 4424 h 9808"/>
              <a:gd name="connsiteX26" fmla="*/ 5732 w 10000"/>
              <a:gd name="connsiteY26" fmla="*/ 4744 h 9808"/>
              <a:gd name="connsiteX27" fmla="*/ 5366 w 10000"/>
              <a:gd name="connsiteY27" fmla="*/ 4936 h 9808"/>
              <a:gd name="connsiteX28" fmla="*/ 4756 w 10000"/>
              <a:gd name="connsiteY28" fmla="*/ 5000 h 9808"/>
              <a:gd name="connsiteX29" fmla="*/ 4268 w 10000"/>
              <a:gd name="connsiteY29" fmla="*/ 5320 h 9808"/>
              <a:gd name="connsiteX30" fmla="*/ 4024 w 10000"/>
              <a:gd name="connsiteY30" fmla="*/ 5320 h 9808"/>
              <a:gd name="connsiteX31" fmla="*/ 3780 w 10000"/>
              <a:gd name="connsiteY31" fmla="*/ 5513 h 9808"/>
              <a:gd name="connsiteX32" fmla="*/ 3293 w 10000"/>
              <a:gd name="connsiteY32" fmla="*/ 5641 h 9808"/>
              <a:gd name="connsiteX33" fmla="*/ 3537 w 10000"/>
              <a:gd name="connsiteY33" fmla="*/ 6154 h 9808"/>
              <a:gd name="connsiteX34" fmla="*/ 3902 w 10000"/>
              <a:gd name="connsiteY34" fmla="*/ 7051 h 9808"/>
              <a:gd name="connsiteX35" fmla="*/ 4268 w 10000"/>
              <a:gd name="connsiteY35" fmla="*/ 6923 h 9808"/>
              <a:gd name="connsiteX36" fmla="*/ 4878 w 10000"/>
              <a:gd name="connsiteY36" fmla="*/ 6923 h 9808"/>
              <a:gd name="connsiteX37" fmla="*/ 5000 w 10000"/>
              <a:gd name="connsiteY37" fmla="*/ 7372 h 9808"/>
              <a:gd name="connsiteX38" fmla="*/ 4878 w 10000"/>
              <a:gd name="connsiteY38" fmla="*/ 7564 h 9808"/>
              <a:gd name="connsiteX39" fmla="*/ 5122 w 10000"/>
              <a:gd name="connsiteY39" fmla="*/ 7628 h 9808"/>
              <a:gd name="connsiteX40" fmla="*/ 5000 w 10000"/>
              <a:gd name="connsiteY40" fmla="*/ 8205 h 9808"/>
              <a:gd name="connsiteX41" fmla="*/ 4512 w 10000"/>
              <a:gd name="connsiteY41" fmla="*/ 8526 h 9808"/>
              <a:gd name="connsiteX42" fmla="*/ 4268 w 10000"/>
              <a:gd name="connsiteY42" fmla="*/ 8526 h 9808"/>
              <a:gd name="connsiteX43" fmla="*/ 4390 w 10000"/>
              <a:gd name="connsiteY43" fmla="*/ 8205 h 9808"/>
              <a:gd name="connsiteX44" fmla="*/ 4268 w 10000"/>
              <a:gd name="connsiteY44" fmla="*/ 8077 h 9808"/>
              <a:gd name="connsiteX45" fmla="*/ 3780 w 10000"/>
              <a:gd name="connsiteY45" fmla="*/ 7885 h 9808"/>
              <a:gd name="connsiteX46" fmla="*/ 3171 w 10000"/>
              <a:gd name="connsiteY46" fmla="*/ 7885 h 9808"/>
              <a:gd name="connsiteX47" fmla="*/ 2927 w 10000"/>
              <a:gd name="connsiteY47" fmla="*/ 8142 h 9808"/>
              <a:gd name="connsiteX48" fmla="*/ 3049 w 10000"/>
              <a:gd name="connsiteY48" fmla="*/ 8333 h 9808"/>
              <a:gd name="connsiteX49" fmla="*/ 2927 w 10000"/>
              <a:gd name="connsiteY49" fmla="*/ 8462 h 9808"/>
              <a:gd name="connsiteX50" fmla="*/ 2683 w 10000"/>
              <a:gd name="connsiteY50" fmla="*/ 8526 h 9808"/>
              <a:gd name="connsiteX51" fmla="*/ 2195 w 10000"/>
              <a:gd name="connsiteY51" fmla="*/ 8526 h 9808"/>
              <a:gd name="connsiteX52" fmla="*/ 1829 w 10000"/>
              <a:gd name="connsiteY52" fmla="*/ 8654 h 9808"/>
              <a:gd name="connsiteX53" fmla="*/ 1951 w 10000"/>
              <a:gd name="connsiteY53" fmla="*/ 8910 h 9808"/>
              <a:gd name="connsiteX54" fmla="*/ 1220 w 10000"/>
              <a:gd name="connsiteY54" fmla="*/ 9103 h 9808"/>
              <a:gd name="connsiteX55" fmla="*/ 976 w 10000"/>
              <a:gd name="connsiteY55" fmla="*/ 9103 h 9808"/>
              <a:gd name="connsiteX56" fmla="*/ 244 w 10000"/>
              <a:gd name="connsiteY56" fmla="*/ 9038 h 9808"/>
              <a:gd name="connsiteX57" fmla="*/ 0 w 10000"/>
              <a:gd name="connsiteY57" fmla="*/ 9103 h 9808"/>
              <a:gd name="connsiteX58" fmla="*/ 0 w 10000"/>
              <a:gd name="connsiteY58" fmla="*/ 9231 h 9808"/>
              <a:gd name="connsiteX59" fmla="*/ 0 w 10000"/>
              <a:gd name="connsiteY59" fmla="*/ 9551 h 9808"/>
              <a:gd name="connsiteX60" fmla="*/ 0 w 10000"/>
              <a:gd name="connsiteY60" fmla="*/ 9744 h 9808"/>
              <a:gd name="connsiteX61" fmla="*/ 610 w 10000"/>
              <a:gd name="connsiteY61" fmla="*/ 9808 h 9808"/>
              <a:gd name="connsiteX62" fmla="*/ 1463 w 10000"/>
              <a:gd name="connsiteY62" fmla="*/ 9808 h 9808"/>
              <a:gd name="connsiteX63" fmla="*/ 1951 w 10000"/>
              <a:gd name="connsiteY63" fmla="*/ 9808 h 9808"/>
              <a:gd name="connsiteX0" fmla="*/ 7927 w 10000"/>
              <a:gd name="connsiteY0" fmla="*/ 0 h 10000"/>
              <a:gd name="connsiteX1" fmla="*/ 8415 w 10000"/>
              <a:gd name="connsiteY1" fmla="*/ 587 h 10000"/>
              <a:gd name="connsiteX2" fmla="*/ 8171 w 10000"/>
              <a:gd name="connsiteY2" fmla="*/ 523 h 10000"/>
              <a:gd name="connsiteX3" fmla="*/ 8780 w 10000"/>
              <a:gd name="connsiteY3" fmla="*/ 914 h 10000"/>
              <a:gd name="connsiteX4" fmla="*/ 8293 w 10000"/>
              <a:gd name="connsiteY4" fmla="*/ 1373 h 10000"/>
              <a:gd name="connsiteX5" fmla="*/ 8780 w 10000"/>
              <a:gd name="connsiteY5" fmla="*/ 1764 h 10000"/>
              <a:gd name="connsiteX6" fmla="*/ 8780 w 10000"/>
              <a:gd name="connsiteY6" fmla="*/ 2156 h 10000"/>
              <a:gd name="connsiteX7" fmla="*/ 9390 w 10000"/>
              <a:gd name="connsiteY7" fmla="*/ 2353 h 10000"/>
              <a:gd name="connsiteX8" fmla="*/ 9512 w 10000"/>
              <a:gd name="connsiteY8" fmla="*/ 2810 h 10000"/>
              <a:gd name="connsiteX9" fmla="*/ 10000 w 10000"/>
              <a:gd name="connsiteY9" fmla="*/ 3398 h 10000"/>
              <a:gd name="connsiteX10" fmla="*/ 9512 w 10000"/>
              <a:gd name="connsiteY10" fmla="*/ 3594 h 10000"/>
              <a:gd name="connsiteX11" fmla="*/ 9390 w 10000"/>
              <a:gd name="connsiteY11" fmla="*/ 3463 h 10000"/>
              <a:gd name="connsiteX12" fmla="*/ 8902 w 10000"/>
              <a:gd name="connsiteY12" fmla="*/ 3398 h 10000"/>
              <a:gd name="connsiteX13" fmla="*/ 8049 w 10000"/>
              <a:gd name="connsiteY13" fmla="*/ 2156 h 10000"/>
              <a:gd name="connsiteX14" fmla="*/ 7561 w 10000"/>
              <a:gd name="connsiteY14" fmla="*/ 2287 h 10000"/>
              <a:gd name="connsiteX15" fmla="*/ 7561 w 10000"/>
              <a:gd name="connsiteY15" fmla="*/ 2484 h 10000"/>
              <a:gd name="connsiteX16" fmla="*/ 6951 w 10000"/>
              <a:gd name="connsiteY16" fmla="*/ 2745 h 10000"/>
              <a:gd name="connsiteX17" fmla="*/ 6585 w 10000"/>
              <a:gd name="connsiteY17" fmla="*/ 2810 h 10000"/>
              <a:gd name="connsiteX18" fmla="*/ 6098 w 10000"/>
              <a:gd name="connsiteY18" fmla="*/ 2484 h 10000"/>
              <a:gd name="connsiteX19" fmla="*/ 6341 w 10000"/>
              <a:gd name="connsiteY19" fmla="*/ 3071 h 10000"/>
              <a:gd name="connsiteX20" fmla="*/ 6098 w 10000"/>
              <a:gd name="connsiteY20" fmla="*/ 3530 h 10000"/>
              <a:gd name="connsiteX21" fmla="*/ 6098 w 10000"/>
              <a:gd name="connsiteY21" fmla="*/ 4052 h 10000"/>
              <a:gd name="connsiteX22" fmla="*/ 6220 w 10000"/>
              <a:gd name="connsiteY22" fmla="*/ 4183 h 10000"/>
              <a:gd name="connsiteX23" fmla="*/ 6585 w 10000"/>
              <a:gd name="connsiteY23" fmla="*/ 4314 h 10000"/>
              <a:gd name="connsiteX24" fmla="*/ 6707 w 10000"/>
              <a:gd name="connsiteY24" fmla="*/ 4444 h 10000"/>
              <a:gd name="connsiteX25" fmla="*/ 6220 w 10000"/>
              <a:gd name="connsiteY25" fmla="*/ 4511 h 10000"/>
              <a:gd name="connsiteX26" fmla="*/ 5732 w 10000"/>
              <a:gd name="connsiteY26" fmla="*/ 4837 h 10000"/>
              <a:gd name="connsiteX27" fmla="*/ 5366 w 10000"/>
              <a:gd name="connsiteY27" fmla="*/ 5033 h 10000"/>
              <a:gd name="connsiteX28" fmla="*/ 4756 w 10000"/>
              <a:gd name="connsiteY28" fmla="*/ 5098 h 10000"/>
              <a:gd name="connsiteX29" fmla="*/ 4268 w 10000"/>
              <a:gd name="connsiteY29" fmla="*/ 5424 h 10000"/>
              <a:gd name="connsiteX30" fmla="*/ 4024 w 10000"/>
              <a:gd name="connsiteY30" fmla="*/ 5424 h 10000"/>
              <a:gd name="connsiteX31" fmla="*/ 3780 w 10000"/>
              <a:gd name="connsiteY31" fmla="*/ 5621 h 10000"/>
              <a:gd name="connsiteX32" fmla="*/ 3293 w 10000"/>
              <a:gd name="connsiteY32" fmla="*/ 5751 h 10000"/>
              <a:gd name="connsiteX33" fmla="*/ 3537 w 10000"/>
              <a:gd name="connsiteY33" fmla="*/ 6274 h 10000"/>
              <a:gd name="connsiteX34" fmla="*/ 3902 w 10000"/>
              <a:gd name="connsiteY34" fmla="*/ 7189 h 10000"/>
              <a:gd name="connsiteX35" fmla="*/ 4268 w 10000"/>
              <a:gd name="connsiteY35" fmla="*/ 7059 h 10000"/>
              <a:gd name="connsiteX36" fmla="*/ 4878 w 10000"/>
              <a:gd name="connsiteY36" fmla="*/ 7059 h 10000"/>
              <a:gd name="connsiteX37" fmla="*/ 5000 w 10000"/>
              <a:gd name="connsiteY37" fmla="*/ 7516 h 10000"/>
              <a:gd name="connsiteX38" fmla="*/ 4878 w 10000"/>
              <a:gd name="connsiteY38" fmla="*/ 7712 h 10000"/>
              <a:gd name="connsiteX39" fmla="*/ 5122 w 10000"/>
              <a:gd name="connsiteY39" fmla="*/ 7777 h 10000"/>
              <a:gd name="connsiteX40" fmla="*/ 5000 w 10000"/>
              <a:gd name="connsiteY40" fmla="*/ 8366 h 10000"/>
              <a:gd name="connsiteX41" fmla="*/ 4512 w 10000"/>
              <a:gd name="connsiteY41" fmla="*/ 8693 h 10000"/>
              <a:gd name="connsiteX42" fmla="*/ 4268 w 10000"/>
              <a:gd name="connsiteY42" fmla="*/ 8693 h 10000"/>
              <a:gd name="connsiteX43" fmla="*/ 4390 w 10000"/>
              <a:gd name="connsiteY43" fmla="*/ 8366 h 10000"/>
              <a:gd name="connsiteX44" fmla="*/ 4268 w 10000"/>
              <a:gd name="connsiteY44" fmla="*/ 8235 h 10000"/>
              <a:gd name="connsiteX45" fmla="*/ 3780 w 10000"/>
              <a:gd name="connsiteY45" fmla="*/ 8039 h 10000"/>
              <a:gd name="connsiteX46" fmla="*/ 3171 w 10000"/>
              <a:gd name="connsiteY46" fmla="*/ 8039 h 10000"/>
              <a:gd name="connsiteX47" fmla="*/ 2927 w 10000"/>
              <a:gd name="connsiteY47" fmla="*/ 8301 h 10000"/>
              <a:gd name="connsiteX48" fmla="*/ 3049 w 10000"/>
              <a:gd name="connsiteY48" fmla="*/ 8496 h 10000"/>
              <a:gd name="connsiteX49" fmla="*/ 2927 w 10000"/>
              <a:gd name="connsiteY49" fmla="*/ 8628 h 10000"/>
              <a:gd name="connsiteX50" fmla="*/ 2683 w 10000"/>
              <a:gd name="connsiteY50" fmla="*/ 8693 h 10000"/>
              <a:gd name="connsiteX51" fmla="*/ 2195 w 10000"/>
              <a:gd name="connsiteY51" fmla="*/ 8693 h 10000"/>
              <a:gd name="connsiteX52" fmla="*/ 1829 w 10000"/>
              <a:gd name="connsiteY52" fmla="*/ 8823 h 10000"/>
              <a:gd name="connsiteX53" fmla="*/ 1951 w 10000"/>
              <a:gd name="connsiteY53" fmla="*/ 9084 h 10000"/>
              <a:gd name="connsiteX54" fmla="*/ 1220 w 10000"/>
              <a:gd name="connsiteY54" fmla="*/ 9281 h 10000"/>
              <a:gd name="connsiteX55" fmla="*/ 976 w 10000"/>
              <a:gd name="connsiteY55" fmla="*/ 9281 h 10000"/>
              <a:gd name="connsiteX56" fmla="*/ 244 w 10000"/>
              <a:gd name="connsiteY56" fmla="*/ 9215 h 10000"/>
              <a:gd name="connsiteX57" fmla="*/ 0 w 10000"/>
              <a:gd name="connsiteY57" fmla="*/ 9281 h 10000"/>
              <a:gd name="connsiteX58" fmla="*/ 0 w 10000"/>
              <a:gd name="connsiteY58" fmla="*/ 9412 h 10000"/>
              <a:gd name="connsiteX59" fmla="*/ 0 w 10000"/>
              <a:gd name="connsiteY59" fmla="*/ 9738 h 10000"/>
              <a:gd name="connsiteX60" fmla="*/ 0 w 10000"/>
              <a:gd name="connsiteY60" fmla="*/ 9935 h 10000"/>
              <a:gd name="connsiteX61" fmla="*/ 610 w 10000"/>
              <a:gd name="connsiteY61" fmla="*/ 10000 h 10000"/>
              <a:gd name="connsiteX62" fmla="*/ 1463 w 10000"/>
              <a:gd name="connsiteY62" fmla="*/ 10000 h 10000"/>
              <a:gd name="connsiteX0" fmla="*/ 7927 w 10000"/>
              <a:gd name="connsiteY0" fmla="*/ 0 h 10000"/>
              <a:gd name="connsiteX1" fmla="*/ 8415 w 10000"/>
              <a:gd name="connsiteY1" fmla="*/ 587 h 10000"/>
              <a:gd name="connsiteX2" fmla="*/ 8171 w 10000"/>
              <a:gd name="connsiteY2" fmla="*/ 523 h 10000"/>
              <a:gd name="connsiteX3" fmla="*/ 8780 w 10000"/>
              <a:gd name="connsiteY3" fmla="*/ 914 h 10000"/>
              <a:gd name="connsiteX4" fmla="*/ 8293 w 10000"/>
              <a:gd name="connsiteY4" fmla="*/ 1373 h 10000"/>
              <a:gd name="connsiteX5" fmla="*/ 8780 w 10000"/>
              <a:gd name="connsiteY5" fmla="*/ 1764 h 10000"/>
              <a:gd name="connsiteX6" fmla="*/ 8780 w 10000"/>
              <a:gd name="connsiteY6" fmla="*/ 2156 h 10000"/>
              <a:gd name="connsiteX7" fmla="*/ 9390 w 10000"/>
              <a:gd name="connsiteY7" fmla="*/ 2353 h 10000"/>
              <a:gd name="connsiteX8" fmla="*/ 9512 w 10000"/>
              <a:gd name="connsiteY8" fmla="*/ 2810 h 10000"/>
              <a:gd name="connsiteX9" fmla="*/ 10000 w 10000"/>
              <a:gd name="connsiteY9" fmla="*/ 3398 h 10000"/>
              <a:gd name="connsiteX10" fmla="*/ 9512 w 10000"/>
              <a:gd name="connsiteY10" fmla="*/ 3594 h 10000"/>
              <a:gd name="connsiteX11" fmla="*/ 9390 w 10000"/>
              <a:gd name="connsiteY11" fmla="*/ 3463 h 10000"/>
              <a:gd name="connsiteX12" fmla="*/ 8902 w 10000"/>
              <a:gd name="connsiteY12" fmla="*/ 3398 h 10000"/>
              <a:gd name="connsiteX13" fmla="*/ 8049 w 10000"/>
              <a:gd name="connsiteY13" fmla="*/ 2156 h 10000"/>
              <a:gd name="connsiteX14" fmla="*/ 7561 w 10000"/>
              <a:gd name="connsiteY14" fmla="*/ 2287 h 10000"/>
              <a:gd name="connsiteX15" fmla="*/ 7561 w 10000"/>
              <a:gd name="connsiteY15" fmla="*/ 2484 h 10000"/>
              <a:gd name="connsiteX16" fmla="*/ 6951 w 10000"/>
              <a:gd name="connsiteY16" fmla="*/ 2745 h 10000"/>
              <a:gd name="connsiteX17" fmla="*/ 6585 w 10000"/>
              <a:gd name="connsiteY17" fmla="*/ 2810 h 10000"/>
              <a:gd name="connsiteX18" fmla="*/ 6098 w 10000"/>
              <a:gd name="connsiteY18" fmla="*/ 2484 h 10000"/>
              <a:gd name="connsiteX19" fmla="*/ 6341 w 10000"/>
              <a:gd name="connsiteY19" fmla="*/ 3071 h 10000"/>
              <a:gd name="connsiteX20" fmla="*/ 6098 w 10000"/>
              <a:gd name="connsiteY20" fmla="*/ 3530 h 10000"/>
              <a:gd name="connsiteX21" fmla="*/ 6098 w 10000"/>
              <a:gd name="connsiteY21" fmla="*/ 4052 h 10000"/>
              <a:gd name="connsiteX22" fmla="*/ 6220 w 10000"/>
              <a:gd name="connsiteY22" fmla="*/ 4183 h 10000"/>
              <a:gd name="connsiteX23" fmla="*/ 6585 w 10000"/>
              <a:gd name="connsiteY23" fmla="*/ 4314 h 10000"/>
              <a:gd name="connsiteX24" fmla="*/ 6707 w 10000"/>
              <a:gd name="connsiteY24" fmla="*/ 4444 h 10000"/>
              <a:gd name="connsiteX25" fmla="*/ 6220 w 10000"/>
              <a:gd name="connsiteY25" fmla="*/ 4511 h 10000"/>
              <a:gd name="connsiteX26" fmla="*/ 5732 w 10000"/>
              <a:gd name="connsiteY26" fmla="*/ 4837 h 10000"/>
              <a:gd name="connsiteX27" fmla="*/ 5366 w 10000"/>
              <a:gd name="connsiteY27" fmla="*/ 5033 h 10000"/>
              <a:gd name="connsiteX28" fmla="*/ 4756 w 10000"/>
              <a:gd name="connsiteY28" fmla="*/ 5098 h 10000"/>
              <a:gd name="connsiteX29" fmla="*/ 4268 w 10000"/>
              <a:gd name="connsiteY29" fmla="*/ 5424 h 10000"/>
              <a:gd name="connsiteX30" fmla="*/ 4024 w 10000"/>
              <a:gd name="connsiteY30" fmla="*/ 5424 h 10000"/>
              <a:gd name="connsiteX31" fmla="*/ 3780 w 10000"/>
              <a:gd name="connsiteY31" fmla="*/ 5621 h 10000"/>
              <a:gd name="connsiteX32" fmla="*/ 3293 w 10000"/>
              <a:gd name="connsiteY32" fmla="*/ 5751 h 10000"/>
              <a:gd name="connsiteX33" fmla="*/ 3537 w 10000"/>
              <a:gd name="connsiteY33" fmla="*/ 6274 h 10000"/>
              <a:gd name="connsiteX34" fmla="*/ 3902 w 10000"/>
              <a:gd name="connsiteY34" fmla="*/ 7189 h 10000"/>
              <a:gd name="connsiteX35" fmla="*/ 4268 w 10000"/>
              <a:gd name="connsiteY35" fmla="*/ 7059 h 10000"/>
              <a:gd name="connsiteX36" fmla="*/ 4878 w 10000"/>
              <a:gd name="connsiteY36" fmla="*/ 7059 h 10000"/>
              <a:gd name="connsiteX37" fmla="*/ 5000 w 10000"/>
              <a:gd name="connsiteY37" fmla="*/ 7516 h 10000"/>
              <a:gd name="connsiteX38" fmla="*/ 4878 w 10000"/>
              <a:gd name="connsiteY38" fmla="*/ 7712 h 10000"/>
              <a:gd name="connsiteX39" fmla="*/ 5122 w 10000"/>
              <a:gd name="connsiteY39" fmla="*/ 7777 h 10000"/>
              <a:gd name="connsiteX40" fmla="*/ 5000 w 10000"/>
              <a:gd name="connsiteY40" fmla="*/ 8366 h 10000"/>
              <a:gd name="connsiteX41" fmla="*/ 4512 w 10000"/>
              <a:gd name="connsiteY41" fmla="*/ 8693 h 10000"/>
              <a:gd name="connsiteX42" fmla="*/ 4268 w 10000"/>
              <a:gd name="connsiteY42" fmla="*/ 8693 h 10000"/>
              <a:gd name="connsiteX43" fmla="*/ 4390 w 10000"/>
              <a:gd name="connsiteY43" fmla="*/ 8366 h 10000"/>
              <a:gd name="connsiteX44" fmla="*/ 4268 w 10000"/>
              <a:gd name="connsiteY44" fmla="*/ 8235 h 10000"/>
              <a:gd name="connsiteX45" fmla="*/ 3780 w 10000"/>
              <a:gd name="connsiteY45" fmla="*/ 8039 h 10000"/>
              <a:gd name="connsiteX46" fmla="*/ 3171 w 10000"/>
              <a:gd name="connsiteY46" fmla="*/ 8039 h 10000"/>
              <a:gd name="connsiteX47" fmla="*/ 2927 w 10000"/>
              <a:gd name="connsiteY47" fmla="*/ 8301 h 10000"/>
              <a:gd name="connsiteX48" fmla="*/ 3049 w 10000"/>
              <a:gd name="connsiteY48" fmla="*/ 8496 h 10000"/>
              <a:gd name="connsiteX49" fmla="*/ 2927 w 10000"/>
              <a:gd name="connsiteY49" fmla="*/ 8628 h 10000"/>
              <a:gd name="connsiteX50" fmla="*/ 2683 w 10000"/>
              <a:gd name="connsiteY50" fmla="*/ 8693 h 10000"/>
              <a:gd name="connsiteX51" fmla="*/ 2195 w 10000"/>
              <a:gd name="connsiteY51" fmla="*/ 8693 h 10000"/>
              <a:gd name="connsiteX52" fmla="*/ 1829 w 10000"/>
              <a:gd name="connsiteY52" fmla="*/ 8823 h 10000"/>
              <a:gd name="connsiteX53" fmla="*/ 1951 w 10000"/>
              <a:gd name="connsiteY53" fmla="*/ 9084 h 10000"/>
              <a:gd name="connsiteX54" fmla="*/ 1220 w 10000"/>
              <a:gd name="connsiteY54" fmla="*/ 9281 h 10000"/>
              <a:gd name="connsiteX55" fmla="*/ 976 w 10000"/>
              <a:gd name="connsiteY55" fmla="*/ 9281 h 10000"/>
              <a:gd name="connsiteX56" fmla="*/ 244 w 10000"/>
              <a:gd name="connsiteY56" fmla="*/ 9215 h 10000"/>
              <a:gd name="connsiteX57" fmla="*/ 0 w 10000"/>
              <a:gd name="connsiteY57" fmla="*/ 9281 h 10000"/>
              <a:gd name="connsiteX58" fmla="*/ 0 w 10000"/>
              <a:gd name="connsiteY58" fmla="*/ 9412 h 10000"/>
              <a:gd name="connsiteX59" fmla="*/ 0 w 10000"/>
              <a:gd name="connsiteY59" fmla="*/ 9738 h 10000"/>
              <a:gd name="connsiteX60" fmla="*/ 0 w 10000"/>
              <a:gd name="connsiteY60" fmla="*/ 9935 h 10000"/>
              <a:gd name="connsiteX61" fmla="*/ 610 w 10000"/>
              <a:gd name="connsiteY61" fmla="*/ 10000 h 10000"/>
              <a:gd name="connsiteX0" fmla="*/ 7927 w 10000"/>
              <a:gd name="connsiteY0" fmla="*/ 0 h 9935"/>
              <a:gd name="connsiteX1" fmla="*/ 8415 w 10000"/>
              <a:gd name="connsiteY1" fmla="*/ 587 h 9935"/>
              <a:gd name="connsiteX2" fmla="*/ 8171 w 10000"/>
              <a:gd name="connsiteY2" fmla="*/ 523 h 9935"/>
              <a:gd name="connsiteX3" fmla="*/ 8780 w 10000"/>
              <a:gd name="connsiteY3" fmla="*/ 914 h 9935"/>
              <a:gd name="connsiteX4" fmla="*/ 8293 w 10000"/>
              <a:gd name="connsiteY4" fmla="*/ 1373 h 9935"/>
              <a:gd name="connsiteX5" fmla="*/ 8780 w 10000"/>
              <a:gd name="connsiteY5" fmla="*/ 1764 h 9935"/>
              <a:gd name="connsiteX6" fmla="*/ 8780 w 10000"/>
              <a:gd name="connsiteY6" fmla="*/ 2156 h 9935"/>
              <a:gd name="connsiteX7" fmla="*/ 9390 w 10000"/>
              <a:gd name="connsiteY7" fmla="*/ 2353 h 9935"/>
              <a:gd name="connsiteX8" fmla="*/ 9512 w 10000"/>
              <a:gd name="connsiteY8" fmla="*/ 2810 h 9935"/>
              <a:gd name="connsiteX9" fmla="*/ 10000 w 10000"/>
              <a:gd name="connsiteY9" fmla="*/ 3398 h 9935"/>
              <a:gd name="connsiteX10" fmla="*/ 9512 w 10000"/>
              <a:gd name="connsiteY10" fmla="*/ 3594 h 9935"/>
              <a:gd name="connsiteX11" fmla="*/ 9390 w 10000"/>
              <a:gd name="connsiteY11" fmla="*/ 3463 h 9935"/>
              <a:gd name="connsiteX12" fmla="*/ 8902 w 10000"/>
              <a:gd name="connsiteY12" fmla="*/ 3398 h 9935"/>
              <a:gd name="connsiteX13" fmla="*/ 8049 w 10000"/>
              <a:gd name="connsiteY13" fmla="*/ 2156 h 9935"/>
              <a:gd name="connsiteX14" fmla="*/ 7561 w 10000"/>
              <a:gd name="connsiteY14" fmla="*/ 2287 h 9935"/>
              <a:gd name="connsiteX15" fmla="*/ 7561 w 10000"/>
              <a:gd name="connsiteY15" fmla="*/ 2484 h 9935"/>
              <a:gd name="connsiteX16" fmla="*/ 6951 w 10000"/>
              <a:gd name="connsiteY16" fmla="*/ 2745 h 9935"/>
              <a:gd name="connsiteX17" fmla="*/ 6585 w 10000"/>
              <a:gd name="connsiteY17" fmla="*/ 2810 h 9935"/>
              <a:gd name="connsiteX18" fmla="*/ 6098 w 10000"/>
              <a:gd name="connsiteY18" fmla="*/ 2484 h 9935"/>
              <a:gd name="connsiteX19" fmla="*/ 6341 w 10000"/>
              <a:gd name="connsiteY19" fmla="*/ 3071 h 9935"/>
              <a:gd name="connsiteX20" fmla="*/ 6098 w 10000"/>
              <a:gd name="connsiteY20" fmla="*/ 3530 h 9935"/>
              <a:gd name="connsiteX21" fmla="*/ 6098 w 10000"/>
              <a:gd name="connsiteY21" fmla="*/ 4052 h 9935"/>
              <a:gd name="connsiteX22" fmla="*/ 6220 w 10000"/>
              <a:gd name="connsiteY22" fmla="*/ 4183 h 9935"/>
              <a:gd name="connsiteX23" fmla="*/ 6585 w 10000"/>
              <a:gd name="connsiteY23" fmla="*/ 4314 h 9935"/>
              <a:gd name="connsiteX24" fmla="*/ 6707 w 10000"/>
              <a:gd name="connsiteY24" fmla="*/ 4444 h 9935"/>
              <a:gd name="connsiteX25" fmla="*/ 6220 w 10000"/>
              <a:gd name="connsiteY25" fmla="*/ 4511 h 9935"/>
              <a:gd name="connsiteX26" fmla="*/ 5732 w 10000"/>
              <a:gd name="connsiteY26" fmla="*/ 4837 h 9935"/>
              <a:gd name="connsiteX27" fmla="*/ 5366 w 10000"/>
              <a:gd name="connsiteY27" fmla="*/ 5033 h 9935"/>
              <a:gd name="connsiteX28" fmla="*/ 4756 w 10000"/>
              <a:gd name="connsiteY28" fmla="*/ 5098 h 9935"/>
              <a:gd name="connsiteX29" fmla="*/ 4268 w 10000"/>
              <a:gd name="connsiteY29" fmla="*/ 5424 h 9935"/>
              <a:gd name="connsiteX30" fmla="*/ 4024 w 10000"/>
              <a:gd name="connsiteY30" fmla="*/ 5424 h 9935"/>
              <a:gd name="connsiteX31" fmla="*/ 3780 w 10000"/>
              <a:gd name="connsiteY31" fmla="*/ 5621 h 9935"/>
              <a:gd name="connsiteX32" fmla="*/ 3293 w 10000"/>
              <a:gd name="connsiteY32" fmla="*/ 5751 h 9935"/>
              <a:gd name="connsiteX33" fmla="*/ 3537 w 10000"/>
              <a:gd name="connsiteY33" fmla="*/ 6274 h 9935"/>
              <a:gd name="connsiteX34" fmla="*/ 3902 w 10000"/>
              <a:gd name="connsiteY34" fmla="*/ 7189 h 9935"/>
              <a:gd name="connsiteX35" fmla="*/ 4268 w 10000"/>
              <a:gd name="connsiteY35" fmla="*/ 7059 h 9935"/>
              <a:gd name="connsiteX36" fmla="*/ 4878 w 10000"/>
              <a:gd name="connsiteY36" fmla="*/ 7059 h 9935"/>
              <a:gd name="connsiteX37" fmla="*/ 5000 w 10000"/>
              <a:gd name="connsiteY37" fmla="*/ 7516 h 9935"/>
              <a:gd name="connsiteX38" fmla="*/ 4878 w 10000"/>
              <a:gd name="connsiteY38" fmla="*/ 7712 h 9935"/>
              <a:gd name="connsiteX39" fmla="*/ 5122 w 10000"/>
              <a:gd name="connsiteY39" fmla="*/ 7777 h 9935"/>
              <a:gd name="connsiteX40" fmla="*/ 5000 w 10000"/>
              <a:gd name="connsiteY40" fmla="*/ 8366 h 9935"/>
              <a:gd name="connsiteX41" fmla="*/ 4512 w 10000"/>
              <a:gd name="connsiteY41" fmla="*/ 8693 h 9935"/>
              <a:gd name="connsiteX42" fmla="*/ 4268 w 10000"/>
              <a:gd name="connsiteY42" fmla="*/ 8693 h 9935"/>
              <a:gd name="connsiteX43" fmla="*/ 4390 w 10000"/>
              <a:gd name="connsiteY43" fmla="*/ 8366 h 9935"/>
              <a:gd name="connsiteX44" fmla="*/ 4268 w 10000"/>
              <a:gd name="connsiteY44" fmla="*/ 8235 h 9935"/>
              <a:gd name="connsiteX45" fmla="*/ 3780 w 10000"/>
              <a:gd name="connsiteY45" fmla="*/ 8039 h 9935"/>
              <a:gd name="connsiteX46" fmla="*/ 3171 w 10000"/>
              <a:gd name="connsiteY46" fmla="*/ 8039 h 9935"/>
              <a:gd name="connsiteX47" fmla="*/ 2927 w 10000"/>
              <a:gd name="connsiteY47" fmla="*/ 8301 h 9935"/>
              <a:gd name="connsiteX48" fmla="*/ 3049 w 10000"/>
              <a:gd name="connsiteY48" fmla="*/ 8496 h 9935"/>
              <a:gd name="connsiteX49" fmla="*/ 2927 w 10000"/>
              <a:gd name="connsiteY49" fmla="*/ 8628 h 9935"/>
              <a:gd name="connsiteX50" fmla="*/ 2683 w 10000"/>
              <a:gd name="connsiteY50" fmla="*/ 8693 h 9935"/>
              <a:gd name="connsiteX51" fmla="*/ 2195 w 10000"/>
              <a:gd name="connsiteY51" fmla="*/ 8693 h 9935"/>
              <a:gd name="connsiteX52" fmla="*/ 1829 w 10000"/>
              <a:gd name="connsiteY52" fmla="*/ 8823 h 9935"/>
              <a:gd name="connsiteX53" fmla="*/ 1951 w 10000"/>
              <a:gd name="connsiteY53" fmla="*/ 9084 h 9935"/>
              <a:gd name="connsiteX54" fmla="*/ 1220 w 10000"/>
              <a:gd name="connsiteY54" fmla="*/ 9281 h 9935"/>
              <a:gd name="connsiteX55" fmla="*/ 976 w 10000"/>
              <a:gd name="connsiteY55" fmla="*/ 9281 h 9935"/>
              <a:gd name="connsiteX56" fmla="*/ 244 w 10000"/>
              <a:gd name="connsiteY56" fmla="*/ 9215 h 9935"/>
              <a:gd name="connsiteX57" fmla="*/ 0 w 10000"/>
              <a:gd name="connsiteY57" fmla="*/ 9281 h 9935"/>
              <a:gd name="connsiteX58" fmla="*/ 0 w 10000"/>
              <a:gd name="connsiteY58" fmla="*/ 9412 h 9935"/>
              <a:gd name="connsiteX59" fmla="*/ 0 w 10000"/>
              <a:gd name="connsiteY59" fmla="*/ 9738 h 9935"/>
              <a:gd name="connsiteX60" fmla="*/ 0 w 10000"/>
              <a:gd name="connsiteY60" fmla="*/ 9935 h 9935"/>
              <a:gd name="connsiteX0" fmla="*/ 7927 w 10000"/>
              <a:gd name="connsiteY0" fmla="*/ 0 h 9802"/>
              <a:gd name="connsiteX1" fmla="*/ 8415 w 10000"/>
              <a:gd name="connsiteY1" fmla="*/ 591 h 9802"/>
              <a:gd name="connsiteX2" fmla="*/ 8171 w 10000"/>
              <a:gd name="connsiteY2" fmla="*/ 526 h 9802"/>
              <a:gd name="connsiteX3" fmla="*/ 8780 w 10000"/>
              <a:gd name="connsiteY3" fmla="*/ 920 h 9802"/>
              <a:gd name="connsiteX4" fmla="*/ 8293 w 10000"/>
              <a:gd name="connsiteY4" fmla="*/ 1382 h 9802"/>
              <a:gd name="connsiteX5" fmla="*/ 8780 w 10000"/>
              <a:gd name="connsiteY5" fmla="*/ 1776 h 9802"/>
              <a:gd name="connsiteX6" fmla="*/ 8780 w 10000"/>
              <a:gd name="connsiteY6" fmla="*/ 2170 h 9802"/>
              <a:gd name="connsiteX7" fmla="*/ 9390 w 10000"/>
              <a:gd name="connsiteY7" fmla="*/ 2368 h 9802"/>
              <a:gd name="connsiteX8" fmla="*/ 9512 w 10000"/>
              <a:gd name="connsiteY8" fmla="*/ 2828 h 9802"/>
              <a:gd name="connsiteX9" fmla="*/ 10000 w 10000"/>
              <a:gd name="connsiteY9" fmla="*/ 3420 h 9802"/>
              <a:gd name="connsiteX10" fmla="*/ 9512 w 10000"/>
              <a:gd name="connsiteY10" fmla="*/ 3618 h 9802"/>
              <a:gd name="connsiteX11" fmla="*/ 9390 w 10000"/>
              <a:gd name="connsiteY11" fmla="*/ 3486 h 9802"/>
              <a:gd name="connsiteX12" fmla="*/ 8902 w 10000"/>
              <a:gd name="connsiteY12" fmla="*/ 3420 h 9802"/>
              <a:gd name="connsiteX13" fmla="*/ 8049 w 10000"/>
              <a:gd name="connsiteY13" fmla="*/ 2170 h 9802"/>
              <a:gd name="connsiteX14" fmla="*/ 7561 w 10000"/>
              <a:gd name="connsiteY14" fmla="*/ 2302 h 9802"/>
              <a:gd name="connsiteX15" fmla="*/ 7561 w 10000"/>
              <a:gd name="connsiteY15" fmla="*/ 2500 h 9802"/>
              <a:gd name="connsiteX16" fmla="*/ 6951 w 10000"/>
              <a:gd name="connsiteY16" fmla="*/ 2763 h 9802"/>
              <a:gd name="connsiteX17" fmla="*/ 6585 w 10000"/>
              <a:gd name="connsiteY17" fmla="*/ 2828 h 9802"/>
              <a:gd name="connsiteX18" fmla="*/ 6098 w 10000"/>
              <a:gd name="connsiteY18" fmla="*/ 2500 h 9802"/>
              <a:gd name="connsiteX19" fmla="*/ 6341 w 10000"/>
              <a:gd name="connsiteY19" fmla="*/ 3091 h 9802"/>
              <a:gd name="connsiteX20" fmla="*/ 6098 w 10000"/>
              <a:gd name="connsiteY20" fmla="*/ 3553 h 9802"/>
              <a:gd name="connsiteX21" fmla="*/ 6098 w 10000"/>
              <a:gd name="connsiteY21" fmla="*/ 4079 h 9802"/>
              <a:gd name="connsiteX22" fmla="*/ 6220 w 10000"/>
              <a:gd name="connsiteY22" fmla="*/ 4210 h 9802"/>
              <a:gd name="connsiteX23" fmla="*/ 6585 w 10000"/>
              <a:gd name="connsiteY23" fmla="*/ 4342 h 9802"/>
              <a:gd name="connsiteX24" fmla="*/ 6707 w 10000"/>
              <a:gd name="connsiteY24" fmla="*/ 4473 h 9802"/>
              <a:gd name="connsiteX25" fmla="*/ 6220 w 10000"/>
              <a:gd name="connsiteY25" fmla="*/ 4541 h 9802"/>
              <a:gd name="connsiteX26" fmla="*/ 5732 w 10000"/>
              <a:gd name="connsiteY26" fmla="*/ 4869 h 9802"/>
              <a:gd name="connsiteX27" fmla="*/ 5366 w 10000"/>
              <a:gd name="connsiteY27" fmla="*/ 5066 h 9802"/>
              <a:gd name="connsiteX28" fmla="*/ 4756 w 10000"/>
              <a:gd name="connsiteY28" fmla="*/ 5131 h 9802"/>
              <a:gd name="connsiteX29" fmla="*/ 4268 w 10000"/>
              <a:gd name="connsiteY29" fmla="*/ 5459 h 9802"/>
              <a:gd name="connsiteX30" fmla="*/ 4024 w 10000"/>
              <a:gd name="connsiteY30" fmla="*/ 5459 h 9802"/>
              <a:gd name="connsiteX31" fmla="*/ 3780 w 10000"/>
              <a:gd name="connsiteY31" fmla="*/ 5658 h 9802"/>
              <a:gd name="connsiteX32" fmla="*/ 3293 w 10000"/>
              <a:gd name="connsiteY32" fmla="*/ 5789 h 9802"/>
              <a:gd name="connsiteX33" fmla="*/ 3537 w 10000"/>
              <a:gd name="connsiteY33" fmla="*/ 6315 h 9802"/>
              <a:gd name="connsiteX34" fmla="*/ 3902 w 10000"/>
              <a:gd name="connsiteY34" fmla="*/ 7236 h 9802"/>
              <a:gd name="connsiteX35" fmla="*/ 4268 w 10000"/>
              <a:gd name="connsiteY35" fmla="*/ 7105 h 9802"/>
              <a:gd name="connsiteX36" fmla="*/ 4878 w 10000"/>
              <a:gd name="connsiteY36" fmla="*/ 7105 h 9802"/>
              <a:gd name="connsiteX37" fmla="*/ 5000 w 10000"/>
              <a:gd name="connsiteY37" fmla="*/ 7565 h 9802"/>
              <a:gd name="connsiteX38" fmla="*/ 4878 w 10000"/>
              <a:gd name="connsiteY38" fmla="*/ 7762 h 9802"/>
              <a:gd name="connsiteX39" fmla="*/ 5122 w 10000"/>
              <a:gd name="connsiteY39" fmla="*/ 7828 h 9802"/>
              <a:gd name="connsiteX40" fmla="*/ 5000 w 10000"/>
              <a:gd name="connsiteY40" fmla="*/ 8421 h 9802"/>
              <a:gd name="connsiteX41" fmla="*/ 4512 w 10000"/>
              <a:gd name="connsiteY41" fmla="*/ 8750 h 9802"/>
              <a:gd name="connsiteX42" fmla="*/ 4268 w 10000"/>
              <a:gd name="connsiteY42" fmla="*/ 8750 h 9802"/>
              <a:gd name="connsiteX43" fmla="*/ 4390 w 10000"/>
              <a:gd name="connsiteY43" fmla="*/ 8421 h 9802"/>
              <a:gd name="connsiteX44" fmla="*/ 4268 w 10000"/>
              <a:gd name="connsiteY44" fmla="*/ 8289 h 9802"/>
              <a:gd name="connsiteX45" fmla="*/ 3780 w 10000"/>
              <a:gd name="connsiteY45" fmla="*/ 8092 h 9802"/>
              <a:gd name="connsiteX46" fmla="*/ 3171 w 10000"/>
              <a:gd name="connsiteY46" fmla="*/ 8092 h 9802"/>
              <a:gd name="connsiteX47" fmla="*/ 2927 w 10000"/>
              <a:gd name="connsiteY47" fmla="*/ 8355 h 9802"/>
              <a:gd name="connsiteX48" fmla="*/ 3049 w 10000"/>
              <a:gd name="connsiteY48" fmla="*/ 8552 h 9802"/>
              <a:gd name="connsiteX49" fmla="*/ 2927 w 10000"/>
              <a:gd name="connsiteY49" fmla="*/ 8684 h 9802"/>
              <a:gd name="connsiteX50" fmla="*/ 2683 w 10000"/>
              <a:gd name="connsiteY50" fmla="*/ 8750 h 9802"/>
              <a:gd name="connsiteX51" fmla="*/ 2195 w 10000"/>
              <a:gd name="connsiteY51" fmla="*/ 8750 h 9802"/>
              <a:gd name="connsiteX52" fmla="*/ 1829 w 10000"/>
              <a:gd name="connsiteY52" fmla="*/ 8881 h 9802"/>
              <a:gd name="connsiteX53" fmla="*/ 1951 w 10000"/>
              <a:gd name="connsiteY53" fmla="*/ 9143 h 9802"/>
              <a:gd name="connsiteX54" fmla="*/ 1220 w 10000"/>
              <a:gd name="connsiteY54" fmla="*/ 9342 h 9802"/>
              <a:gd name="connsiteX55" fmla="*/ 976 w 10000"/>
              <a:gd name="connsiteY55" fmla="*/ 9342 h 9802"/>
              <a:gd name="connsiteX56" fmla="*/ 244 w 10000"/>
              <a:gd name="connsiteY56" fmla="*/ 9275 h 9802"/>
              <a:gd name="connsiteX57" fmla="*/ 0 w 10000"/>
              <a:gd name="connsiteY57" fmla="*/ 9342 h 9802"/>
              <a:gd name="connsiteX58" fmla="*/ 0 w 10000"/>
              <a:gd name="connsiteY58" fmla="*/ 9474 h 9802"/>
              <a:gd name="connsiteX59" fmla="*/ 0 w 10000"/>
              <a:gd name="connsiteY59" fmla="*/ 9802 h 9802"/>
              <a:gd name="connsiteX0" fmla="*/ 7927 w 10000"/>
              <a:gd name="connsiteY0" fmla="*/ 0 h 9665"/>
              <a:gd name="connsiteX1" fmla="*/ 8415 w 10000"/>
              <a:gd name="connsiteY1" fmla="*/ 603 h 9665"/>
              <a:gd name="connsiteX2" fmla="*/ 8171 w 10000"/>
              <a:gd name="connsiteY2" fmla="*/ 537 h 9665"/>
              <a:gd name="connsiteX3" fmla="*/ 8780 w 10000"/>
              <a:gd name="connsiteY3" fmla="*/ 939 h 9665"/>
              <a:gd name="connsiteX4" fmla="*/ 8293 w 10000"/>
              <a:gd name="connsiteY4" fmla="*/ 1410 h 9665"/>
              <a:gd name="connsiteX5" fmla="*/ 8780 w 10000"/>
              <a:gd name="connsiteY5" fmla="*/ 1812 h 9665"/>
              <a:gd name="connsiteX6" fmla="*/ 8780 w 10000"/>
              <a:gd name="connsiteY6" fmla="*/ 2214 h 9665"/>
              <a:gd name="connsiteX7" fmla="*/ 9390 w 10000"/>
              <a:gd name="connsiteY7" fmla="*/ 2416 h 9665"/>
              <a:gd name="connsiteX8" fmla="*/ 9512 w 10000"/>
              <a:gd name="connsiteY8" fmla="*/ 2885 h 9665"/>
              <a:gd name="connsiteX9" fmla="*/ 10000 w 10000"/>
              <a:gd name="connsiteY9" fmla="*/ 3489 h 9665"/>
              <a:gd name="connsiteX10" fmla="*/ 9512 w 10000"/>
              <a:gd name="connsiteY10" fmla="*/ 3691 h 9665"/>
              <a:gd name="connsiteX11" fmla="*/ 9390 w 10000"/>
              <a:gd name="connsiteY11" fmla="*/ 3556 h 9665"/>
              <a:gd name="connsiteX12" fmla="*/ 8902 w 10000"/>
              <a:gd name="connsiteY12" fmla="*/ 3489 h 9665"/>
              <a:gd name="connsiteX13" fmla="*/ 8049 w 10000"/>
              <a:gd name="connsiteY13" fmla="*/ 2214 h 9665"/>
              <a:gd name="connsiteX14" fmla="*/ 7561 w 10000"/>
              <a:gd name="connsiteY14" fmla="*/ 2349 h 9665"/>
              <a:gd name="connsiteX15" fmla="*/ 7561 w 10000"/>
              <a:gd name="connsiteY15" fmla="*/ 2550 h 9665"/>
              <a:gd name="connsiteX16" fmla="*/ 6951 w 10000"/>
              <a:gd name="connsiteY16" fmla="*/ 2819 h 9665"/>
              <a:gd name="connsiteX17" fmla="*/ 6585 w 10000"/>
              <a:gd name="connsiteY17" fmla="*/ 2885 h 9665"/>
              <a:gd name="connsiteX18" fmla="*/ 6098 w 10000"/>
              <a:gd name="connsiteY18" fmla="*/ 2550 h 9665"/>
              <a:gd name="connsiteX19" fmla="*/ 6341 w 10000"/>
              <a:gd name="connsiteY19" fmla="*/ 3153 h 9665"/>
              <a:gd name="connsiteX20" fmla="*/ 6098 w 10000"/>
              <a:gd name="connsiteY20" fmla="*/ 3625 h 9665"/>
              <a:gd name="connsiteX21" fmla="*/ 6098 w 10000"/>
              <a:gd name="connsiteY21" fmla="*/ 4161 h 9665"/>
              <a:gd name="connsiteX22" fmla="*/ 6220 w 10000"/>
              <a:gd name="connsiteY22" fmla="*/ 4295 h 9665"/>
              <a:gd name="connsiteX23" fmla="*/ 6585 w 10000"/>
              <a:gd name="connsiteY23" fmla="*/ 4430 h 9665"/>
              <a:gd name="connsiteX24" fmla="*/ 6707 w 10000"/>
              <a:gd name="connsiteY24" fmla="*/ 4563 h 9665"/>
              <a:gd name="connsiteX25" fmla="*/ 6220 w 10000"/>
              <a:gd name="connsiteY25" fmla="*/ 4633 h 9665"/>
              <a:gd name="connsiteX26" fmla="*/ 5732 w 10000"/>
              <a:gd name="connsiteY26" fmla="*/ 4967 h 9665"/>
              <a:gd name="connsiteX27" fmla="*/ 5366 w 10000"/>
              <a:gd name="connsiteY27" fmla="*/ 5168 h 9665"/>
              <a:gd name="connsiteX28" fmla="*/ 4756 w 10000"/>
              <a:gd name="connsiteY28" fmla="*/ 5235 h 9665"/>
              <a:gd name="connsiteX29" fmla="*/ 4268 w 10000"/>
              <a:gd name="connsiteY29" fmla="*/ 5569 h 9665"/>
              <a:gd name="connsiteX30" fmla="*/ 4024 w 10000"/>
              <a:gd name="connsiteY30" fmla="*/ 5569 h 9665"/>
              <a:gd name="connsiteX31" fmla="*/ 3780 w 10000"/>
              <a:gd name="connsiteY31" fmla="*/ 5772 h 9665"/>
              <a:gd name="connsiteX32" fmla="*/ 3293 w 10000"/>
              <a:gd name="connsiteY32" fmla="*/ 5906 h 9665"/>
              <a:gd name="connsiteX33" fmla="*/ 3537 w 10000"/>
              <a:gd name="connsiteY33" fmla="*/ 6443 h 9665"/>
              <a:gd name="connsiteX34" fmla="*/ 3902 w 10000"/>
              <a:gd name="connsiteY34" fmla="*/ 7382 h 9665"/>
              <a:gd name="connsiteX35" fmla="*/ 4268 w 10000"/>
              <a:gd name="connsiteY35" fmla="*/ 7249 h 9665"/>
              <a:gd name="connsiteX36" fmla="*/ 4878 w 10000"/>
              <a:gd name="connsiteY36" fmla="*/ 7249 h 9665"/>
              <a:gd name="connsiteX37" fmla="*/ 5000 w 10000"/>
              <a:gd name="connsiteY37" fmla="*/ 7718 h 9665"/>
              <a:gd name="connsiteX38" fmla="*/ 4878 w 10000"/>
              <a:gd name="connsiteY38" fmla="*/ 7919 h 9665"/>
              <a:gd name="connsiteX39" fmla="*/ 5122 w 10000"/>
              <a:gd name="connsiteY39" fmla="*/ 7986 h 9665"/>
              <a:gd name="connsiteX40" fmla="*/ 5000 w 10000"/>
              <a:gd name="connsiteY40" fmla="*/ 8591 h 9665"/>
              <a:gd name="connsiteX41" fmla="*/ 4512 w 10000"/>
              <a:gd name="connsiteY41" fmla="*/ 8927 h 9665"/>
              <a:gd name="connsiteX42" fmla="*/ 4268 w 10000"/>
              <a:gd name="connsiteY42" fmla="*/ 8927 h 9665"/>
              <a:gd name="connsiteX43" fmla="*/ 4390 w 10000"/>
              <a:gd name="connsiteY43" fmla="*/ 8591 h 9665"/>
              <a:gd name="connsiteX44" fmla="*/ 4268 w 10000"/>
              <a:gd name="connsiteY44" fmla="*/ 8456 h 9665"/>
              <a:gd name="connsiteX45" fmla="*/ 3780 w 10000"/>
              <a:gd name="connsiteY45" fmla="*/ 8255 h 9665"/>
              <a:gd name="connsiteX46" fmla="*/ 3171 w 10000"/>
              <a:gd name="connsiteY46" fmla="*/ 8255 h 9665"/>
              <a:gd name="connsiteX47" fmla="*/ 2927 w 10000"/>
              <a:gd name="connsiteY47" fmla="*/ 8524 h 9665"/>
              <a:gd name="connsiteX48" fmla="*/ 3049 w 10000"/>
              <a:gd name="connsiteY48" fmla="*/ 8725 h 9665"/>
              <a:gd name="connsiteX49" fmla="*/ 2927 w 10000"/>
              <a:gd name="connsiteY49" fmla="*/ 8859 h 9665"/>
              <a:gd name="connsiteX50" fmla="*/ 2683 w 10000"/>
              <a:gd name="connsiteY50" fmla="*/ 8927 h 9665"/>
              <a:gd name="connsiteX51" fmla="*/ 2195 w 10000"/>
              <a:gd name="connsiteY51" fmla="*/ 8927 h 9665"/>
              <a:gd name="connsiteX52" fmla="*/ 1829 w 10000"/>
              <a:gd name="connsiteY52" fmla="*/ 9060 h 9665"/>
              <a:gd name="connsiteX53" fmla="*/ 1951 w 10000"/>
              <a:gd name="connsiteY53" fmla="*/ 9328 h 9665"/>
              <a:gd name="connsiteX54" fmla="*/ 1220 w 10000"/>
              <a:gd name="connsiteY54" fmla="*/ 9531 h 9665"/>
              <a:gd name="connsiteX55" fmla="*/ 976 w 10000"/>
              <a:gd name="connsiteY55" fmla="*/ 9531 h 9665"/>
              <a:gd name="connsiteX56" fmla="*/ 244 w 10000"/>
              <a:gd name="connsiteY56" fmla="*/ 9462 h 9665"/>
              <a:gd name="connsiteX57" fmla="*/ 0 w 10000"/>
              <a:gd name="connsiteY57" fmla="*/ 9531 h 9665"/>
              <a:gd name="connsiteX58" fmla="*/ 0 w 10000"/>
              <a:gd name="connsiteY58" fmla="*/ 9665 h 9665"/>
              <a:gd name="connsiteX0" fmla="*/ 7927 w 10000"/>
              <a:gd name="connsiteY0" fmla="*/ 0 h 9861"/>
              <a:gd name="connsiteX1" fmla="*/ 8415 w 10000"/>
              <a:gd name="connsiteY1" fmla="*/ 624 h 9861"/>
              <a:gd name="connsiteX2" fmla="*/ 8171 w 10000"/>
              <a:gd name="connsiteY2" fmla="*/ 556 h 9861"/>
              <a:gd name="connsiteX3" fmla="*/ 8780 w 10000"/>
              <a:gd name="connsiteY3" fmla="*/ 972 h 9861"/>
              <a:gd name="connsiteX4" fmla="*/ 8293 w 10000"/>
              <a:gd name="connsiteY4" fmla="*/ 1459 h 9861"/>
              <a:gd name="connsiteX5" fmla="*/ 8780 w 10000"/>
              <a:gd name="connsiteY5" fmla="*/ 1875 h 9861"/>
              <a:gd name="connsiteX6" fmla="*/ 8780 w 10000"/>
              <a:gd name="connsiteY6" fmla="*/ 2291 h 9861"/>
              <a:gd name="connsiteX7" fmla="*/ 9390 w 10000"/>
              <a:gd name="connsiteY7" fmla="*/ 2500 h 9861"/>
              <a:gd name="connsiteX8" fmla="*/ 9512 w 10000"/>
              <a:gd name="connsiteY8" fmla="*/ 2985 h 9861"/>
              <a:gd name="connsiteX9" fmla="*/ 10000 w 10000"/>
              <a:gd name="connsiteY9" fmla="*/ 3610 h 9861"/>
              <a:gd name="connsiteX10" fmla="*/ 9512 w 10000"/>
              <a:gd name="connsiteY10" fmla="*/ 3819 h 9861"/>
              <a:gd name="connsiteX11" fmla="*/ 9390 w 10000"/>
              <a:gd name="connsiteY11" fmla="*/ 3679 h 9861"/>
              <a:gd name="connsiteX12" fmla="*/ 8902 w 10000"/>
              <a:gd name="connsiteY12" fmla="*/ 3610 h 9861"/>
              <a:gd name="connsiteX13" fmla="*/ 8049 w 10000"/>
              <a:gd name="connsiteY13" fmla="*/ 2291 h 9861"/>
              <a:gd name="connsiteX14" fmla="*/ 7561 w 10000"/>
              <a:gd name="connsiteY14" fmla="*/ 2430 h 9861"/>
              <a:gd name="connsiteX15" fmla="*/ 7561 w 10000"/>
              <a:gd name="connsiteY15" fmla="*/ 2638 h 9861"/>
              <a:gd name="connsiteX16" fmla="*/ 6951 w 10000"/>
              <a:gd name="connsiteY16" fmla="*/ 2917 h 9861"/>
              <a:gd name="connsiteX17" fmla="*/ 6585 w 10000"/>
              <a:gd name="connsiteY17" fmla="*/ 2985 h 9861"/>
              <a:gd name="connsiteX18" fmla="*/ 6098 w 10000"/>
              <a:gd name="connsiteY18" fmla="*/ 2638 h 9861"/>
              <a:gd name="connsiteX19" fmla="*/ 6341 w 10000"/>
              <a:gd name="connsiteY19" fmla="*/ 3262 h 9861"/>
              <a:gd name="connsiteX20" fmla="*/ 6098 w 10000"/>
              <a:gd name="connsiteY20" fmla="*/ 3751 h 9861"/>
              <a:gd name="connsiteX21" fmla="*/ 6098 w 10000"/>
              <a:gd name="connsiteY21" fmla="*/ 4305 h 9861"/>
              <a:gd name="connsiteX22" fmla="*/ 6220 w 10000"/>
              <a:gd name="connsiteY22" fmla="*/ 4444 h 9861"/>
              <a:gd name="connsiteX23" fmla="*/ 6585 w 10000"/>
              <a:gd name="connsiteY23" fmla="*/ 4584 h 9861"/>
              <a:gd name="connsiteX24" fmla="*/ 6707 w 10000"/>
              <a:gd name="connsiteY24" fmla="*/ 4721 h 9861"/>
              <a:gd name="connsiteX25" fmla="*/ 6220 w 10000"/>
              <a:gd name="connsiteY25" fmla="*/ 4794 h 9861"/>
              <a:gd name="connsiteX26" fmla="*/ 5732 w 10000"/>
              <a:gd name="connsiteY26" fmla="*/ 5139 h 9861"/>
              <a:gd name="connsiteX27" fmla="*/ 5366 w 10000"/>
              <a:gd name="connsiteY27" fmla="*/ 5347 h 9861"/>
              <a:gd name="connsiteX28" fmla="*/ 4756 w 10000"/>
              <a:gd name="connsiteY28" fmla="*/ 5416 h 9861"/>
              <a:gd name="connsiteX29" fmla="*/ 4268 w 10000"/>
              <a:gd name="connsiteY29" fmla="*/ 5762 h 9861"/>
              <a:gd name="connsiteX30" fmla="*/ 4024 w 10000"/>
              <a:gd name="connsiteY30" fmla="*/ 5762 h 9861"/>
              <a:gd name="connsiteX31" fmla="*/ 3780 w 10000"/>
              <a:gd name="connsiteY31" fmla="*/ 5972 h 9861"/>
              <a:gd name="connsiteX32" fmla="*/ 3293 w 10000"/>
              <a:gd name="connsiteY32" fmla="*/ 6111 h 9861"/>
              <a:gd name="connsiteX33" fmla="*/ 3537 w 10000"/>
              <a:gd name="connsiteY33" fmla="*/ 6666 h 9861"/>
              <a:gd name="connsiteX34" fmla="*/ 3902 w 10000"/>
              <a:gd name="connsiteY34" fmla="*/ 7638 h 9861"/>
              <a:gd name="connsiteX35" fmla="*/ 4268 w 10000"/>
              <a:gd name="connsiteY35" fmla="*/ 7500 h 9861"/>
              <a:gd name="connsiteX36" fmla="*/ 4878 w 10000"/>
              <a:gd name="connsiteY36" fmla="*/ 7500 h 9861"/>
              <a:gd name="connsiteX37" fmla="*/ 5000 w 10000"/>
              <a:gd name="connsiteY37" fmla="*/ 7986 h 9861"/>
              <a:gd name="connsiteX38" fmla="*/ 4878 w 10000"/>
              <a:gd name="connsiteY38" fmla="*/ 8193 h 9861"/>
              <a:gd name="connsiteX39" fmla="*/ 5122 w 10000"/>
              <a:gd name="connsiteY39" fmla="*/ 8263 h 9861"/>
              <a:gd name="connsiteX40" fmla="*/ 5000 w 10000"/>
              <a:gd name="connsiteY40" fmla="*/ 8889 h 9861"/>
              <a:gd name="connsiteX41" fmla="*/ 4512 w 10000"/>
              <a:gd name="connsiteY41" fmla="*/ 9236 h 9861"/>
              <a:gd name="connsiteX42" fmla="*/ 4268 w 10000"/>
              <a:gd name="connsiteY42" fmla="*/ 9236 h 9861"/>
              <a:gd name="connsiteX43" fmla="*/ 4390 w 10000"/>
              <a:gd name="connsiteY43" fmla="*/ 8889 h 9861"/>
              <a:gd name="connsiteX44" fmla="*/ 4268 w 10000"/>
              <a:gd name="connsiteY44" fmla="*/ 8749 h 9861"/>
              <a:gd name="connsiteX45" fmla="*/ 3780 w 10000"/>
              <a:gd name="connsiteY45" fmla="*/ 8541 h 9861"/>
              <a:gd name="connsiteX46" fmla="*/ 3171 w 10000"/>
              <a:gd name="connsiteY46" fmla="*/ 8541 h 9861"/>
              <a:gd name="connsiteX47" fmla="*/ 2927 w 10000"/>
              <a:gd name="connsiteY47" fmla="*/ 8819 h 9861"/>
              <a:gd name="connsiteX48" fmla="*/ 3049 w 10000"/>
              <a:gd name="connsiteY48" fmla="*/ 9027 h 9861"/>
              <a:gd name="connsiteX49" fmla="*/ 2927 w 10000"/>
              <a:gd name="connsiteY49" fmla="*/ 9166 h 9861"/>
              <a:gd name="connsiteX50" fmla="*/ 2683 w 10000"/>
              <a:gd name="connsiteY50" fmla="*/ 9236 h 9861"/>
              <a:gd name="connsiteX51" fmla="*/ 2195 w 10000"/>
              <a:gd name="connsiteY51" fmla="*/ 9236 h 9861"/>
              <a:gd name="connsiteX52" fmla="*/ 1829 w 10000"/>
              <a:gd name="connsiteY52" fmla="*/ 9374 h 9861"/>
              <a:gd name="connsiteX53" fmla="*/ 1951 w 10000"/>
              <a:gd name="connsiteY53" fmla="*/ 9651 h 9861"/>
              <a:gd name="connsiteX54" fmla="*/ 1220 w 10000"/>
              <a:gd name="connsiteY54" fmla="*/ 9861 h 9861"/>
              <a:gd name="connsiteX55" fmla="*/ 976 w 10000"/>
              <a:gd name="connsiteY55" fmla="*/ 9861 h 9861"/>
              <a:gd name="connsiteX56" fmla="*/ 244 w 10000"/>
              <a:gd name="connsiteY56" fmla="*/ 9790 h 9861"/>
              <a:gd name="connsiteX57" fmla="*/ 0 w 10000"/>
              <a:gd name="connsiteY57" fmla="*/ 9861 h 9861"/>
              <a:gd name="connsiteX0" fmla="*/ 7683 w 9756"/>
              <a:gd name="connsiteY0" fmla="*/ 0 h 10000"/>
              <a:gd name="connsiteX1" fmla="*/ 8171 w 9756"/>
              <a:gd name="connsiteY1" fmla="*/ 633 h 10000"/>
              <a:gd name="connsiteX2" fmla="*/ 7927 w 9756"/>
              <a:gd name="connsiteY2" fmla="*/ 564 h 10000"/>
              <a:gd name="connsiteX3" fmla="*/ 8536 w 9756"/>
              <a:gd name="connsiteY3" fmla="*/ 986 h 10000"/>
              <a:gd name="connsiteX4" fmla="*/ 8049 w 9756"/>
              <a:gd name="connsiteY4" fmla="*/ 1480 h 10000"/>
              <a:gd name="connsiteX5" fmla="*/ 8536 w 9756"/>
              <a:gd name="connsiteY5" fmla="*/ 1901 h 10000"/>
              <a:gd name="connsiteX6" fmla="*/ 8536 w 9756"/>
              <a:gd name="connsiteY6" fmla="*/ 2323 h 10000"/>
              <a:gd name="connsiteX7" fmla="*/ 9146 w 9756"/>
              <a:gd name="connsiteY7" fmla="*/ 2535 h 10000"/>
              <a:gd name="connsiteX8" fmla="*/ 9268 w 9756"/>
              <a:gd name="connsiteY8" fmla="*/ 3027 h 10000"/>
              <a:gd name="connsiteX9" fmla="*/ 9756 w 9756"/>
              <a:gd name="connsiteY9" fmla="*/ 3661 h 10000"/>
              <a:gd name="connsiteX10" fmla="*/ 9268 w 9756"/>
              <a:gd name="connsiteY10" fmla="*/ 3873 h 10000"/>
              <a:gd name="connsiteX11" fmla="*/ 9146 w 9756"/>
              <a:gd name="connsiteY11" fmla="*/ 3731 h 10000"/>
              <a:gd name="connsiteX12" fmla="*/ 8658 w 9756"/>
              <a:gd name="connsiteY12" fmla="*/ 3661 h 10000"/>
              <a:gd name="connsiteX13" fmla="*/ 7805 w 9756"/>
              <a:gd name="connsiteY13" fmla="*/ 2323 h 10000"/>
              <a:gd name="connsiteX14" fmla="*/ 7317 w 9756"/>
              <a:gd name="connsiteY14" fmla="*/ 2464 h 10000"/>
              <a:gd name="connsiteX15" fmla="*/ 7317 w 9756"/>
              <a:gd name="connsiteY15" fmla="*/ 2675 h 10000"/>
              <a:gd name="connsiteX16" fmla="*/ 6707 w 9756"/>
              <a:gd name="connsiteY16" fmla="*/ 2958 h 10000"/>
              <a:gd name="connsiteX17" fmla="*/ 6341 w 9756"/>
              <a:gd name="connsiteY17" fmla="*/ 3027 h 10000"/>
              <a:gd name="connsiteX18" fmla="*/ 5854 w 9756"/>
              <a:gd name="connsiteY18" fmla="*/ 2675 h 10000"/>
              <a:gd name="connsiteX19" fmla="*/ 6097 w 9756"/>
              <a:gd name="connsiteY19" fmla="*/ 3308 h 10000"/>
              <a:gd name="connsiteX20" fmla="*/ 5854 w 9756"/>
              <a:gd name="connsiteY20" fmla="*/ 3804 h 10000"/>
              <a:gd name="connsiteX21" fmla="*/ 5854 w 9756"/>
              <a:gd name="connsiteY21" fmla="*/ 4366 h 10000"/>
              <a:gd name="connsiteX22" fmla="*/ 5976 w 9756"/>
              <a:gd name="connsiteY22" fmla="*/ 4507 h 10000"/>
              <a:gd name="connsiteX23" fmla="*/ 6341 w 9756"/>
              <a:gd name="connsiteY23" fmla="*/ 4649 h 10000"/>
              <a:gd name="connsiteX24" fmla="*/ 6463 w 9756"/>
              <a:gd name="connsiteY24" fmla="*/ 4788 h 10000"/>
              <a:gd name="connsiteX25" fmla="*/ 5976 w 9756"/>
              <a:gd name="connsiteY25" fmla="*/ 4862 h 10000"/>
              <a:gd name="connsiteX26" fmla="*/ 5488 w 9756"/>
              <a:gd name="connsiteY26" fmla="*/ 5211 h 10000"/>
              <a:gd name="connsiteX27" fmla="*/ 5122 w 9756"/>
              <a:gd name="connsiteY27" fmla="*/ 5422 h 10000"/>
              <a:gd name="connsiteX28" fmla="*/ 4512 w 9756"/>
              <a:gd name="connsiteY28" fmla="*/ 5492 h 10000"/>
              <a:gd name="connsiteX29" fmla="*/ 4024 w 9756"/>
              <a:gd name="connsiteY29" fmla="*/ 5843 h 10000"/>
              <a:gd name="connsiteX30" fmla="*/ 3780 w 9756"/>
              <a:gd name="connsiteY30" fmla="*/ 5843 h 10000"/>
              <a:gd name="connsiteX31" fmla="*/ 3536 w 9756"/>
              <a:gd name="connsiteY31" fmla="*/ 6056 h 10000"/>
              <a:gd name="connsiteX32" fmla="*/ 3049 w 9756"/>
              <a:gd name="connsiteY32" fmla="*/ 6197 h 10000"/>
              <a:gd name="connsiteX33" fmla="*/ 3293 w 9756"/>
              <a:gd name="connsiteY33" fmla="*/ 6760 h 10000"/>
              <a:gd name="connsiteX34" fmla="*/ 3658 w 9756"/>
              <a:gd name="connsiteY34" fmla="*/ 7746 h 10000"/>
              <a:gd name="connsiteX35" fmla="*/ 4024 w 9756"/>
              <a:gd name="connsiteY35" fmla="*/ 7606 h 10000"/>
              <a:gd name="connsiteX36" fmla="*/ 4634 w 9756"/>
              <a:gd name="connsiteY36" fmla="*/ 7606 h 10000"/>
              <a:gd name="connsiteX37" fmla="*/ 4756 w 9756"/>
              <a:gd name="connsiteY37" fmla="*/ 8099 h 10000"/>
              <a:gd name="connsiteX38" fmla="*/ 4634 w 9756"/>
              <a:gd name="connsiteY38" fmla="*/ 8308 h 10000"/>
              <a:gd name="connsiteX39" fmla="*/ 4878 w 9756"/>
              <a:gd name="connsiteY39" fmla="*/ 8379 h 10000"/>
              <a:gd name="connsiteX40" fmla="*/ 4756 w 9756"/>
              <a:gd name="connsiteY40" fmla="*/ 9014 h 10000"/>
              <a:gd name="connsiteX41" fmla="*/ 4268 w 9756"/>
              <a:gd name="connsiteY41" fmla="*/ 9366 h 10000"/>
              <a:gd name="connsiteX42" fmla="*/ 4024 w 9756"/>
              <a:gd name="connsiteY42" fmla="*/ 9366 h 10000"/>
              <a:gd name="connsiteX43" fmla="*/ 4146 w 9756"/>
              <a:gd name="connsiteY43" fmla="*/ 9014 h 10000"/>
              <a:gd name="connsiteX44" fmla="*/ 4024 w 9756"/>
              <a:gd name="connsiteY44" fmla="*/ 8872 h 10000"/>
              <a:gd name="connsiteX45" fmla="*/ 3536 w 9756"/>
              <a:gd name="connsiteY45" fmla="*/ 8661 h 10000"/>
              <a:gd name="connsiteX46" fmla="*/ 2927 w 9756"/>
              <a:gd name="connsiteY46" fmla="*/ 8661 h 10000"/>
              <a:gd name="connsiteX47" fmla="*/ 2683 w 9756"/>
              <a:gd name="connsiteY47" fmla="*/ 8943 h 10000"/>
              <a:gd name="connsiteX48" fmla="*/ 2805 w 9756"/>
              <a:gd name="connsiteY48" fmla="*/ 9154 h 10000"/>
              <a:gd name="connsiteX49" fmla="*/ 2683 w 9756"/>
              <a:gd name="connsiteY49" fmla="*/ 9295 h 10000"/>
              <a:gd name="connsiteX50" fmla="*/ 2439 w 9756"/>
              <a:gd name="connsiteY50" fmla="*/ 9366 h 10000"/>
              <a:gd name="connsiteX51" fmla="*/ 1951 w 9756"/>
              <a:gd name="connsiteY51" fmla="*/ 9366 h 10000"/>
              <a:gd name="connsiteX52" fmla="*/ 1585 w 9756"/>
              <a:gd name="connsiteY52" fmla="*/ 9506 h 10000"/>
              <a:gd name="connsiteX53" fmla="*/ 1707 w 9756"/>
              <a:gd name="connsiteY53" fmla="*/ 9787 h 10000"/>
              <a:gd name="connsiteX54" fmla="*/ 976 w 9756"/>
              <a:gd name="connsiteY54" fmla="*/ 10000 h 10000"/>
              <a:gd name="connsiteX55" fmla="*/ 732 w 9756"/>
              <a:gd name="connsiteY55" fmla="*/ 10000 h 10000"/>
              <a:gd name="connsiteX56" fmla="*/ 0 w 9756"/>
              <a:gd name="connsiteY56" fmla="*/ 9928 h 10000"/>
              <a:gd name="connsiteX0" fmla="*/ 7125 w 9250"/>
              <a:gd name="connsiteY0" fmla="*/ 0 h 10000"/>
              <a:gd name="connsiteX1" fmla="*/ 7625 w 9250"/>
              <a:gd name="connsiteY1" fmla="*/ 633 h 10000"/>
              <a:gd name="connsiteX2" fmla="*/ 7375 w 9250"/>
              <a:gd name="connsiteY2" fmla="*/ 564 h 10000"/>
              <a:gd name="connsiteX3" fmla="*/ 7999 w 9250"/>
              <a:gd name="connsiteY3" fmla="*/ 986 h 10000"/>
              <a:gd name="connsiteX4" fmla="*/ 7500 w 9250"/>
              <a:gd name="connsiteY4" fmla="*/ 1480 h 10000"/>
              <a:gd name="connsiteX5" fmla="*/ 7999 w 9250"/>
              <a:gd name="connsiteY5" fmla="*/ 1901 h 10000"/>
              <a:gd name="connsiteX6" fmla="*/ 7999 w 9250"/>
              <a:gd name="connsiteY6" fmla="*/ 2323 h 10000"/>
              <a:gd name="connsiteX7" fmla="*/ 8625 w 9250"/>
              <a:gd name="connsiteY7" fmla="*/ 2535 h 10000"/>
              <a:gd name="connsiteX8" fmla="*/ 8750 w 9250"/>
              <a:gd name="connsiteY8" fmla="*/ 3027 h 10000"/>
              <a:gd name="connsiteX9" fmla="*/ 9250 w 9250"/>
              <a:gd name="connsiteY9" fmla="*/ 3661 h 10000"/>
              <a:gd name="connsiteX10" fmla="*/ 8750 w 9250"/>
              <a:gd name="connsiteY10" fmla="*/ 3873 h 10000"/>
              <a:gd name="connsiteX11" fmla="*/ 8625 w 9250"/>
              <a:gd name="connsiteY11" fmla="*/ 3731 h 10000"/>
              <a:gd name="connsiteX12" fmla="*/ 8125 w 9250"/>
              <a:gd name="connsiteY12" fmla="*/ 3661 h 10000"/>
              <a:gd name="connsiteX13" fmla="*/ 7250 w 9250"/>
              <a:gd name="connsiteY13" fmla="*/ 2323 h 10000"/>
              <a:gd name="connsiteX14" fmla="*/ 6750 w 9250"/>
              <a:gd name="connsiteY14" fmla="*/ 2464 h 10000"/>
              <a:gd name="connsiteX15" fmla="*/ 6750 w 9250"/>
              <a:gd name="connsiteY15" fmla="*/ 2675 h 10000"/>
              <a:gd name="connsiteX16" fmla="*/ 6125 w 9250"/>
              <a:gd name="connsiteY16" fmla="*/ 2958 h 10000"/>
              <a:gd name="connsiteX17" fmla="*/ 5750 w 9250"/>
              <a:gd name="connsiteY17" fmla="*/ 3027 h 10000"/>
              <a:gd name="connsiteX18" fmla="*/ 5250 w 9250"/>
              <a:gd name="connsiteY18" fmla="*/ 2675 h 10000"/>
              <a:gd name="connsiteX19" fmla="*/ 5499 w 9250"/>
              <a:gd name="connsiteY19" fmla="*/ 3308 h 10000"/>
              <a:gd name="connsiteX20" fmla="*/ 5250 w 9250"/>
              <a:gd name="connsiteY20" fmla="*/ 3804 h 10000"/>
              <a:gd name="connsiteX21" fmla="*/ 5250 w 9250"/>
              <a:gd name="connsiteY21" fmla="*/ 4366 h 10000"/>
              <a:gd name="connsiteX22" fmla="*/ 5375 w 9250"/>
              <a:gd name="connsiteY22" fmla="*/ 4507 h 10000"/>
              <a:gd name="connsiteX23" fmla="*/ 5750 w 9250"/>
              <a:gd name="connsiteY23" fmla="*/ 4649 h 10000"/>
              <a:gd name="connsiteX24" fmla="*/ 5875 w 9250"/>
              <a:gd name="connsiteY24" fmla="*/ 4788 h 10000"/>
              <a:gd name="connsiteX25" fmla="*/ 5375 w 9250"/>
              <a:gd name="connsiteY25" fmla="*/ 4862 h 10000"/>
              <a:gd name="connsiteX26" fmla="*/ 4875 w 9250"/>
              <a:gd name="connsiteY26" fmla="*/ 5211 h 10000"/>
              <a:gd name="connsiteX27" fmla="*/ 4500 w 9250"/>
              <a:gd name="connsiteY27" fmla="*/ 5422 h 10000"/>
              <a:gd name="connsiteX28" fmla="*/ 3875 w 9250"/>
              <a:gd name="connsiteY28" fmla="*/ 5492 h 10000"/>
              <a:gd name="connsiteX29" fmla="*/ 3375 w 9250"/>
              <a:gd name="connsiteY29" fmla="*/ 5843 h 10000"/>
              <a:gd name="connsiteX30" fmla="*/ 3125 w 9250"/>
              <a:gd name="connsiteY30" fmla="*/ 5843 h 10000"/>
              <a:gd name="connsiteX31" fmla="*/ 2874 w 9250"/>
              <a:gd name="connsiteY31" fmla="*/ 6056 h 10000"/>
              <a:gd name="connsiteX32" fmla="*/ 2375 w 9250"/>
              <a:gd name="connsiteY32" fmla="*/ 6197 h 10000"/>
              <a:gd name="connsiteX33" fmla="*/ 2625 w 9250"/>
              <a:gd name="connsiteY33" fmla="*/ 6760 h 10000"/>
              <a:gd name="connsiteX34" fmla="*/ 2999 w 9250"/>
              <a:gd name="connsiteY34" fmla="*/ 7746 h 10000"/>
              <a:gd name="connsiteX35" fmla="*/ 3375 w 9250"/>
              <a:gd name="connsiteY35" fmla="*/ 7606 h 10000"/>
              <a:gd name="connsiteX36" fmla="*/ 4000 w 9250"/>
              <a:gd name="connsiteY36" fmla="*/ 7606 h 10000"/>
              <a:gd name="connsiteX37" fmla="*/ 4125 w 9250"/>
              <a:gd name="connsiteY37" fmla="*/ 8099 h 10000"/>
              <a:gd name="connsiteX38" fmla="*/ 4000 w 9250"/>
              <a:gd name="connsiteY38" fmla="*/ 8308 h 10000"/>
              <a:gd name="connsiteX39" fmla="*/ 4250 w 9250"/>
              <a:gd name="connsiteY39" fmla="*/ 8379 h 10000"/>
              <a:gd name="connsiteX40" fmla="*/ 4125 w 9250"/>
              <a:gd name="connsiteY40" fmla="*/ 9014 h 10000"/>
              <a:gd name="connsiteX41" fmla="*/ 3625 w 9250"/>
              <a:gd name="connsiteY41" fmla="*/ 9366 h 10000"/>
              <a:gd name="connsiteX42" fmla="*/ 3375 w 9250"/>
              <a:gd name="connsiteY42" fmla="*/ 9366 h 10000"/>
              <a:gd name="connsiteX43" fmla="*/ 3500 w 9250"/>
              <a:gd name="connsiteY43" fmla="*/ 9014 h 10000"/>
              <a:gd name="connsiteX44" fmla="*/ 3375 w 9250"/>
              <a:gd name="connsiteY44" fmla="*/ 8872 h 10000"/>
              <a:gd name="connsiteX45" fmla="*/ 2874 w 9250"/>
              <a:gd name="connsiteY45" fmla="*/ 8661 h 10000"/>
              <a:gd name="connsiteX46" fmla="*/ 2250 w 9250"/>
              <a:gd name="connsiteY46" fmla="*/ 8661 h 10000"/>
              <a:gd name="connsiteX47" fmla="*/ 2000 w 9250"/>
              <a:gd name="connsiteY47" fmla="*/ 8943 h 10000"/>
              <a:gd name="connsiteX48" fmla="*/ 2125 w 9250"/>
              <a:gd name="connsiteY48" fmla="*/ 9154 h 10000"/>
              <a:gd name="connsiteX49" fmla="*/ 2000 w 9250"/>
              <a:gd name="connsiteY49" fmla="*/ 9295 h 10000"/>
              <a:gd name="connsiteX50" fmla="*/ 1750 w 9250"/>
              <a:gd name="connsiteY50" fmla="*/ 9366 h 10000"/>
              <a:gd name="connsiteX51" fmla="*/ 1250 w 9250"/>
              <a:gd name="connsiteY51" fmla="*/ 9366 h 10000"/>
              <a:gd name="connsiteX52" fmla="*/ 875 w 9250"/>
              <a:gd name="connsiteY52" fmla="*/ 9506 h 10000"/>
              <a:gd name="connsiteX53" fmla="*/ 1000 w 9250"/>
              <a:gd name="connsiteY53" fmla="*/ 9787 h 10000"/>
              <a:gd name="connsiteX54" fmla="*/ 250 w 9250"/>
              <a:gd name="connsiteY54" fmla="*/ 10000 h 10000"/>
              <a:gd name="connsiteX55" fmla="*/ 0 w 9250"/>
              <a:gd name="connsiteY55" fmla="*/ 10000 h 10000"/>
              <a:gd name="connsiteX0" fmla="*/ 7433 w 9730"/>
              <a:gd name="connsiteY0" fmla="*/ 0 h 10000"/>
              <a:gd name="connsiteX1" fmla="*/ 7973 w 9730"/>
              <a:gd name="connsiteY1" fmla="*/ 633 h 10000"/>
              <a:gd name="connsiteX2" fmla="*/ 7703 w 9730"/>
              <a:gd name="connsiteY2" fmla="*/ 564 h 10000"/>
              <a:gd name="connsiteX3" fmla="*/ 8378 w 9730"/>
              <a:gd name="connsiteY3" fmla="*/ 986 h 10000"/>
              <a:gd name="connsiteX4" fmla="*/ 7838 w 9730"/>
              <a:gd name="connsiteY4" fmla="*/ 1480 h 10000"/>
              <a:gd name="connsiteX5" fmla="*/ 8378 w 9730"/>
              <a:gd name="connsiteY5" fmla="*/ 1901 h 10000"/>
              <a:gd name="connsiteX6" fmla="*/ 8378 w 9730"/>
              <a:gd name="connsiteY6" fmla="*/ 2323 h 10000"/>
              <a:gd name="connsiteX7" fmla="*/ 9054 w 9730"/>
              <a:gd name="connsiteY7" fmla="*/ 2535 h 10000"/>
              <a:gd name="connsiteX8" fmla="*/ 9189 w 9730"/>
              <a:gd name="connsiteY8" fmla="*/ 3027 h 10000"/>
              <a:gd name="connsiteX9" fmla="*/ 9730 w 9730"/>
              <a:gd name="connsiteY9" fmla="*/ 3661 h 10000"/>
              <a:gd name="connsiteX10" fmla="*/ 9189 w 9730"/>
              <a:gd name="connsiteY10" fmla="*/ 3873 h 10000"/>
              <a:gd name="connsiteX11" fmla="*/ 9054 w 9730"/>
              <a:gd name="connsiteY11" fmla="*/ 3731 h 10000"/>
              <a:gd name="connsiteX12" fmla="*/ 8514 w 9730"/>
              <a:gd name="connsiteY12" fmla="*/ 3661 h 10000"/>
              <a:gd name="connsiteX13" fmla="*/ 7568 w 9730"/>
              <a:gd name="connsiteY13" fmla="*/ 2323 h 10000"/>
              <a:gd name="connsiteX14" fmla="*/ 7027 w 9730"/>
              <a:gd name="connsiteY14" fmla="*/ 2464 h 10000"/>
              <a:gd name="connsiteX15" fmla="*/ 7027 w 9730"/>
              <a:gd name="connsiteY15" fmla="*/ 2675 h 10000"/>
              <a:gd name="connsiteX16" fmla="*/ 6352 w 9730"/>
              <a:gd name="connsiteY16" fmla="*/ 2958 h 10000"/>
              <a:gd name="connsiteX17" fmla="*/ 5946 w 9730"/>
              <a:gd name="connsiteY17" fmla="*/ 3027 h 10000"/>
              <a:gd name="connsiteX18" fmla="*/ 5406 w 9730"/>
              <a:gd name="connsiteY18" fmla="*/ 2675 h 10000"/>
              <a:gd name="connsiteX19" fmla="*/ 5675 w 9730"/>
              <a:gd name="connsiteY19" fmla="*/ 3308 h 10000"/>
              <a:gd name="connsiteX20" fmla="*/ 5406 w 9730"/>
              <a:gd name="connsiteY20" fmla="*/ 3804 h 10000"/>
              <a:gd name="connsiteX21" fmla="*/ 5406 w 9730"/>
              <a:gd name="connsiteY21" fmla="*/ 4366 h 10000"/>
              <a:gd name="connsiteX22" fmla="*/ 5541 w 9730"/>
              <a:gd name="connsiteY22" fmla="*/ 4507 h 10000"/>
              <a:gd name="connsiteX23" fmla="*/ 5946 w 9730"/>
              <a:gd name="connsiteY23" fmla="*/ 4649 h 10000"/>
              <a:gd name="connsiteX24" fmla="*/ 6081 w 9730"/>
              <a:gd name="connsiteY24" fmla="*/ 4788 h 10000"/>
              <a:gd name="connsiteX25" fmla="*/ 5541 w 9730"/>
              <a:gd name="connsiteY25" fmla="*/ 4862 h 10000"/>
              <a:gd name="connsiteX26" fmla="*/ 5000 w 9730"/>
              <a:gd name="connsiteY26" fmla="*/ 5211 h 10000"/>
              <a:gd name="connsiteX27" fmla="*/ 4595 w 9730"/>
              <a:gd name="connsiteY27" fmla="*/ 5422 h 10000"/>
              <a:gd name="connsiteX28" fmla="*/ 3919 w 9730"/>
              <a:gd name="connsiteY28" fmla="*/ 5492 h 10000"/>
              <a:gd name="connsiteX29" fmla="*/ 3379 w 9730"/>
              <a:gd name="connsiteY29" fmla="*/ 5843 h 10000"/>
              <a:gd name="connsiteX30" fmla="*/ 3108 w 9730"/>
              <a:gd name="connsiteY30" fmla="*/ 5843 h 10000"/>
              <a:gd name="connsiteX31" fmla="*/ 2837 w 9730"/>
              <a:gd name="connsiteY31" fmla="*/ 6056 h 10000"/>
              <a:gd name="connsiteX32" fmla="*/ 2298 w 9730"/>
              <a:gd name="connsiteY32" fmla="*/ 6197 h 10000"/>
              <a:gd name="connsiteX33" fmla="*/ 2568 w 9730"/>
              <a:gd name="connsiteY33" fmla="*/ 6760 h 10000"/>
              <a:gd name="connsiteX34" fmla="*/ 2972 w 9730"/>
              <a:gd name="connsiteY34" fmla="*/ 7746 h 10000"/>
              <a:gd name="connsiteX35" fmla="*/ 3379 w 9730"/>
              <a:gd name="connsiteY35" fmla="*/ 7606 h 10000"/>
              <a:gd name="connsiteX36" fmla="*/ 4054 w 9730"/>
              <a:gd name="connsiteY36" fmla="*/ 7606 h 10000"/>
              <a:gd name="connsiteX37" fmla="*/ 4189 w 9730"/>
              <a:gd name="connsiteY37" fmla="*/ 8099 h 10000"/>
              <a:gd name="connsiteX38" fmla="*/ 4054 w 9730"/>
              <a:gd name="connsiteY38" fmla="*/ 8308 h 10000"/>
              <a:gd name="connsiteX39" fmla="*/ 4325 w 9730"/>
              <a:gd name="connsiteY39" fmla="*/ 8379 h 10000"/>
              <a:gd name="connsiteX40" fmla="*/ 4189 w 9730"/>
              <a:gd name="connsiteY40" fmla="*/ 9014 h 10000"/>
              <a:gd name="connsiteX41" fmla="*/ 3649 w 9730"/>
              <a:gd name="connsiteY41" fmla="*/ 9366 h 10000"/>
              <a:gd name="connsiteX42" fmla="*/ 3379 w 9730"/>
              <a:gd name="connsiteY42" fmla="*/ 9366 h 10000"/>
              <a:gd name="connsiteX43" fmla="*/ 3514 w 9730"/>
              <a:gd name="connsiteY43" fmla="*/ 9014 h 10000"/>
              <a:gd name="connsiteX44" fmla="*/ 3379 w 9730"/>
              <a:gd name="connsiteY44" fmla="*/ 8872 h 10000"/>
              <a:gd name="connsiteX45" fmla="*/ 2837 w 9730"/>
              <a:gd name="connsiteY45" fmla="*/ 8661 h 10000"/>
              <a:gd name="connsiteX46" fmla="*/ 2162 w 9730"/>
              <a:gd name="connsiteY46" fmla="*/ 8661 h 10000"/>
              <a:gd name="connsiteX47" fmla="*/ 1892 w 9730"/>
              <a:gd name="connsiteY47" fmla="*/ 8943 h 10000"/>
              <a:gd name="connsiteX48" fmla="*/ 2027 w 9730"/>
              <a:gd name="connsiteY48" fmla="*/ 9154 h 10000"/>
              <a:gd name="connsiteX49" fmla="*/ 1892 w 9730"/>
              <a:gd name="connsiteY49" fmla="*/ 9295 h 10000"/>
              <a:gd name="connsiteX50" fmla="*/ 1622 w 9730"/>
              <a:gd name="connsiteY50" fmla="*/ 9366 h 10000"/>
              <a:gd name="connsiteX51" fmla="*/ 1081 w 9730"/>
              <a:gd name="connsiteY51" fmla="*/ 9366 h 10000"/>
              <a:gd name="connsiteX52" fmla="*/ 676 w 9730"/>
              <a:gd name="connsiteY52" fmla="*/ 9506 h 10000"/>
              <a:gd name="connsiteX53" fmla="*/ 811 w 9730"/>
              <a:gd name="connsiteY53" fmla="*/ 9787 h 10000"/>
              <a:gd name="connsiteX54" fmla="*/ 0 w 9730"/>
              <a:gd name="connsiteY5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9730" h="10000">
                <a:moveTo>
                  <a:pt x="7433" y="0"/>
                </a:moveTo>
                <a:lnTo>
                  <a:pt x="7973" y="633"/>
                </a:lnTo>
                <a:lnTo>
                  <a:pt x="7703" y="564"/>
                </a:lnTo>
                <a:lnTo>
                  <a:pt x="8378" y="986"/>
                </a:lnTo>
                <a:lnTo>
                  <a:pt x="7838" y="1480"/>
                </a:lnTo>
                <a:lnTo>
                  <a:pt x="8378" y="1901"/>
                </a:lnTo>
                <a:lnTo>
                  <a:pt x="8378" y="2323"/>
                </a:lnTo>
                <a:lnTo>
                  <a:pt x="9054" y="2535"/>
                </a:lnTo>
                <a:cubicBezTo>
                  <a:pt x="9100" y="2699"/>
                  <a:pt x="9144" y="2864"/>
                  <a:pt x="9189" y="3027"/>
                </a:cubicBezTo>
                <a:lnTo>
                  <a:pt x="9730" y="3661"/>
                </a:lnTo>
                <a:lnTo>
                  <a:pt x="9189" y="3873"/>
                </a:lnTo>
                <a:cubicBezTo>
                  <a:pt x="9144" y="3826"/>
                  <a:pt x="9100" y="3778"/>
                  <a:pt x="9054" y="3731"/>
                </a:cubicBezTo>
                <a:lnTo>
                  <a:pt x="8514" y="3661"/>
                </a:lnTo>
                <a:lnTo>
                  <a:pt x="7568" y="2323"/>
                </a:lnTo>
                <a:lnTo>
                  <a:pt x="7027" y="2464"/>
                </a:lnTo>
                <a:lnTo>
                  <a:pt x="7027" y="2675"/>
                </a:lnTo>
                <a:lnTo>
                  <a:pt x="6352" y="2958"/>
                </a:lnTo>
                <a:lnTo>
                  <a:pt x="5946" y="3027"/>
                </a:lnTo>
                <a:lnTo>
                  <a:pt x="5406" y="2675"/>
                </a:lnTo>
                <a:lnTo>
                  <a:pt x="5675" y="3308"/>
                </a:lnTo>
                <a:cubicBezTo>
                  <a:pt x="5585" y="3473"/>
                  <a:pt x="5496" y="3639"/>
                  <a:pt x="5406" y="3804"/>
                </a:cubicBezTo>
                <a:lnTo>
                  <a:pt x="5406" y="4366"/>
                </a:lnTo>
                <a:lnTo>
                  <a:pt x="5541" y="4507"/>
                </a:lnTo>
                <a:lnTo>
                  <a:pt x="5946" y="4649"/>
                </a:lnTo>
                <a:cubicBezTo>
                  <a:pt x="5992" y="4695"/>
                  <a:pt x="6036" y="4744"/>
                  <a:pt x="6081" y="4788"/>
                </a:cubicBezTo>
                <a:lnTo>
                  <a:pt x="5541" y="4862"/>
                </a:lnTo>
                <a:lnTo>
                  <a:pt x="5000" y="5211"/>
                </a:lnTo>
                <a:lnTo>
                  <a:pt x="4595" y="5422"/>
                </a:lnTo>
                <a:lnTo>
                  <a:pt x="3919" y="5492"/>
                </a:lnTo>
                <a:lnTo>
                  <a:pt x="3379" y="5843"/>
                </a:lnTo>
                <a:lnTo>
                  <a:pt x="3108" y="5843"/>
                </a:lnTo>
                <a:lnTo>
                  <a:pt x="2837" y="6056"/>
                </a:lnTo>
                <a:lnTo>
                  <a:pt x="2298" y="6197"/>
                </a:lnTo>
                <a:cubicBezTo>
                  <a:pt x="2387" y="6385"/>
                  <a:pt x="2478" y="6572"/>
                  <a:pt x="2568" y="6760"/>
                </a:cubicBezTo>
                <a:lnTo>
                  <a:pt x="2972" y="7746"/>
                </a:lnTo>
                <a:lnTo>
                  <a:pt x="3379" y="7606"/>
                </a:lnTo>
                <a:lnTo>
                  <a:pt x="4054" y="7606"/>
                </a:lnTo>
                <a:cubicBezTo>
                  <a:pt x="4100" y="7770"/>
                  <a:pt x="4144" y="7933"/>
                  <a:pt x="4189" y="8099"/>
                </a:cubicBezTo>
                <a:cubicBezTo>
                  <a:pt x="4144" y="8170"/>
                  <a:pt x="4100" y="8240"/>
                  <a:pt x="4054" y="8308"/>
                </a:cubicBezTo>
                <a:lnTo>
                  <a:pt x="4325" y="8379"/>
                </a:lnTo>
                <a:cubicBezTo>
                  <a:pt x="4279" y="8591"/>
                  <a:pt x="4235" y="8802"/>
                  <a:pt x="4189" y="9014"/>
                </a:cubicBezTo>
                <a:lnTo>
                  <a:pt x="3649" y="9366"/>
                </a:lnTo>
                <a:lnTo>
                  <a:pt x="3379" y="9366"/>
                </a:lnTo>
                <a:cubicBezTo>
                  <a:pt x="3424" y="9250"/>
                  <a:pt x="3468" y="9132"/>
                  <a:pt x="3514" y="9014"/>
                </a:cubicBezTo>
                <a:cubicBezTo>
                  <a:pt x="3468" y="8967"/>
                  <a:pt x="3424" y="8919"/>
                  <a:pt x="3379" y="8872"/>
                </a:cubicBezTo>
                <a:lnTo>
                  <a:pt x="2837" y="8661"/>
                </a:lnTo>
                <a:lnTo>
                  <a:pt x="2162" y="8661"/>
                </a:lnTo>
                <a:lnTo>
                  <a:pt x="1892" y="8943"/>
                </a:lnTo>
                <a:cubicBezTo>
                  <a:pt x="1938" y="9014"/>
                  <a:pt x="1982" y="9084"/>
                  <a:pt x="2027" y="9154"/>
                </a:cubicBezTo>
                <a:cubicBezTo>
                  <a:pt x="1982" y="9201"/>
                  <a:pt x="1938" y="9250"/>
                  <a:pt x="1892" y="9295"/>
                </a:cubicBezTo>
                <a:lnTo>
                  <a:pt x="1622" y="9366"/>
                </a:lnTo>
                <a:lnTo>
                  <a:pt x="1081" y="9366"/>
                </a:lnTo>
                <a:lnTo>
                  <a:pt x="676" y="9506"/>
                </a:lnTo>
                <a:cubicBezTo>
                  <a:pt x="721" y="9599"/>
                  <a:pt x="766" y="9695"/>
                  <a:pt x="811" y="9787"/>
                </a:cubicBezTo>
                <a:lnTo>
                  <a:pt x="0" y="10000"/>
                </a:lnTo>
              </a:path>
            </a:pathLst>
          </a:custGeom>
          <a:noFill/>
          <a:ln w="6350" cmpd="sng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角丸四角形 102"/>
          <p:cNvSpPr/>
          <p:nvPr/>
        </p:nvSpPr>
        <p:spPr bwMode="auto">
          <a:xfrm>
            <a:off x="-600742" y="92108"/>
            <a:ext cx="8942130" cy="892969"/>
          </a:xfrm>
          <a:prstGeom prst="roundRect">
            <a:avLst>
              <a:gd name="adj" fmla="val 6668"/>
            </a:avLst>
          </a:prstGeom>
          <a:noFill/>
          <a:ln>
            <a:noFill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8288" tIns="0" rIns="0" bIns="0" rtlCol="0" anchor="ctr" upright="1">
            <a:noAutofit/>
          </a:bodyPr>
          <a:lstStyle/>
          <a:p>
            <a:pPr algn="ctr"/>
            <a:r>
              <a:rPr lang="ja-JP" altLang="en-US" sz="3100" dirty="0" smtClean="0">
                <a:ln w="317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復興道路</a:t>
            </a:r>
            <a:r>
              <a:rPr lang="ja-JP" altLang="en-US" sz="3100" dirty="0">
                <a:ln w="317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</a:t>
            </a:r>
            <a:r>
              <a:rPr lang="ja-JP" altLang="en-US" sz="3100" dirty="0" smtClean="0">
                <a:ln w="317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三陸沿岸がグーンと身近に！</a:t>
            </a:r>
            <a:endParaRPr lang="ja-JP" altLang="en-US" sz="3100" dirty="0">
              <a:ln w="317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19640" y="9712276"/>
            <a:ext cx="10054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令和４年</a:t>
            </a:r>
            <a:r>
              <a:rPr lang="ja-JP" altLang="en-US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１</a:t>
            </a:r>
            <a:r>
              <a:rPr lang="ja-JP" altLang="en-US" sz="8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月</a:t>
            </a:r>
            <a:r>
              <a:rPr lang="ja-JP" altLang="en-US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作成</a:t>
            </a:r>
            <a:endParaRPr lang="en-US" altLang="ja-JP" sz="8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grpSp>
        <p:nvGrpSpPr>
          <p:cNvPr id="25" name="グループ化 24"/>
          <p:cNvGrpSpPr>
            <a:grpSpLocks noChangeAspect="1"/>
          </p:cNvGrpSpPr>
          <p:nvPr/>
        </p:nvGrpSpPr>
        <p:grpSpPr>
          <a:xfrm>
            <a:off x="506905" y="450553"/>
            <a:ext cx="5874308" cy="9843785"/>
            <a:chOff x="426420" y="898527"/>
            <a:chExt cx="5594850" cy="9375486"/>
          </a:xfrm>
        </p:grpSpPr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4089664" y="898527"/>
              <a:ext cx="751684" cy="744155"/>
            </a:xfrm>
            <a:custGeom>
              <a:avLst/>
              <a:gdLst>
                <a:gd name="T0" fmla="*/ 2147483647 w 79"/>
                <a:gd name="T1" fmla="*/ 2147483647 h 71"/>
                <a:gd name="T2" fmla="*/ 2147483647 w 79"/>
                <a:gd name="T3" fmla="*/ 2147483647 h 71"/>
                <a:gd name="T4" fmla="*/ 2147483647 w 79"/>
                <a:gd name="T5" fmla="*/ 2147483647 h 71"/>
                <a:gd name="T6" fmla="*/ 2147483647 w 79"/>
                <a:gd name="T7" fmla="*/ 2147483647 h 71"/>
                <a:gd name="T8" fmla="*/ 2147483647 w 79"/>
                <a:gd name="T9" fmla="*/ 2147483647 h 71"/>
                <a:gd name="T10" fmla="*/ 2147483647 w 79"/>
                <a:gd name="T11" fmla="*/ 2147483647 h 71"/>
                <a:gd name="T12" fmla="*/ 2147483647 w 79"/>
                <a:gd name="T13" fmla="*/ 2147483647 h 71"/>
                <a:gd name="T14" fmla="*/ 2147483647 w 79"/>
                <a:gd name="T15" fmla="*/ 2147483647 h 71"/>
                <a:gd name="T16" fmla="*/ 2147483647 w 79"/>
                <a:gd name="T17" fmla="*/ 2147483647 h 71"/>
                <a:gd name="T18" fmla="*/ 2147483647 w 79"/>
                <a:gd name="T19" fmla="*/ 2147483647 h 71"/>
                <a:gd name="T20" fmla="*/ 2147483647 w 79"/>
                <a:gd name="T21" fmla="*/ 2147483647 h 71"/>
                <a:gd name="T22" fmla="*/ 2147483647 w 79"/>
                <a:gd name="T23" fmla="*/ 2147483647 h 71"/>
                <a:gd name="T24" fmla="*/ 2147483647 w 79"/>
                <a:gd name="T25" fmla="*/ 2147483647 h 71"/>
                <a:gd name="T26" fmla="*/ 2147483647 w 79"/>
                <a:gd name="T27" fmla="*/ 2147483647 h 71"/>
                <a:gd name="T28" fmla="*/ 2147483647 w 79"/>
                <a:gd name="T29" fmla="*/ 2147483647 h 71"/>
                <a:gd name="T30" fmla="*/ 2147483647 w 79"/>
                <a:gd name="T31" fmla="*/ 2147483647 h 71"/>
                <a:gd name="T32" fmla="*/ 2147483647 w 79"/>
                <a:gd name="T33" fmla="*/ 2147483647 h 71"/>
                <a:gd name="T34" fmla="*/ 2147483647 w 79"/>
                <a:gd name="T35" fmla="*/ 2147483647 h 71"/>
                <a:gd name="T36" fmla="*/ 2147483647 w 79"/>
                <a:gd name="T37" fmla="*/ 2147483647 h 71"/>
                <a:gd name="T38" fmla="*/ 2147483647 w 79"/>
                <a:gd name="T39" fmla="*/ 2147483647 h 71"/>
                <a:gd name="T40" fmla="*/ 2147483647 w 79"/>
                <a:gd name="T41" fmla="*/ 2147483647 h 71"/>
                <a:gd name="T42" fmla="*/ 2147483647 w 79"/>
                <a:gd name="T43" fmla="*/ 2147483647 h 71"/>
                <a:gd name="T44" fmla="*/ 0 w 79"/>
                <a:gd name="T45" fmla="*/ 0 h 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connsiteX0" fmla="*/ 10164 w 10164"/>
                <a:gd name="connsiteY0" fmla="*/ 10256 h 10256"/>
                <a:gd name="connsiteX1" fmla="*/ 9531 w 10164"/>
                <a:gd name="connsiteY1" fmla="*/ 9833 h 10256"/>
                <a:gd name="connsiteX2" fmla="*/ 9025 w 10164"/>
                <a:gd name="connsiteY2" fmla="*/ 9411 h 10256"/>
                <a:gd name="connsiteX3" fmla="*/ 8392 w 10164"/>
                <a:gd name="connsiteY3" fmla="*/ 8284 h 10256"/>
                <a:gd name="connsiteX4" fmla="*/ 7506 w 10164"/>
                <a:gd name="connsiteY4" fmla="*/ 7017 h 10256"/>
                <a:gd name="connsiteX5" fmla="*/ 7379 w 10164"/>
                <a:gd name="connsiteY5" fmla="*/ 6594 h 10256"/>
                <a:gd name="connsiteX6" fmla="*/ 6999 w 10164"/>
                <a:gd name="connsiteY6" fmla="*/ 6594 h 10256"/>
                <a:gd name="connsiteX7" fmla="*/ 6367 w 10164"/>
                <a:gd name="connsiteY7" fmla="*/ 5467 h 10256"/>
                <a:gd name="connsiteX8" fmla="*/ 5734 w 10164"/>
                <a:gd name="connsiteY8" fmla="*/ 5467 h 10256"/>
                <a:gd name="connsiteX9" fmla="*/ 5354 w 10164"/>
                <a:gd name="connsiteY9" fmla="*/ 4059 h 10256"/>
                <a:gd name="connsiteX10" fmla="*/ 4848 w 10164"/>
                <a:gd name="connsiteY10" fmla="*/ 4059 h 10256"/>
                <a:gd name="connsiteX11" fmla="*/ 4468 w 10164"/>
                <a:gd name="connsiteY11" fmla="*/ 4059 h 10256"/>
                <a:gd name="connsiteX12" fmla="*/ 3961 w 10164"/>
                <a:gd name="connsiteY12" fmla="*/ 5045 h 10256"/>
                <a:gd name="connsiteX13" fmla="*/ 3582 w 10164"/>
                <a:gd name="connsiteY13" fmla="*/ 5186 h 10256"/>
                <a:gd name="connsiteX14" fmla="*/ 2822 w 10164"/>
                <a:gd name="connsiteY14" fmla="*/ 5045 h 10256"/>
                <a:gd name="connsiteX15" fmla="*/ 2316 w 10164"/>
                <a:gd name="connsiteY15" fmla="*/ 4341 h 10256"/>
                <a:gd name="connsiteX16" fmla="*/ 2063 w 10164"/>
                <a:gd name="connsiteY16" fmla="*/ 4341 h 10256"/>
                <a:gd name="connsiteX17" fmla="*/ 2189 w 10164"/>
                <a:gd name="connsiteY17" fmla="*/ 2932 h 10256"/>
                <a:gd name="connsiteX18" fmla="*/ 1430 w 10164"/>
                <a:gd name="connsiteY18" fmla="*/ 2510 h 10256"/>
                <a:gd name="connsiteX19" fmla="*/ 923 w 10164"/>
                <a:gd name="connsiteY19" fmla="*/ 1664 h 10256"/>
                <a:gd name="connsiteX20" fmla="*/ 923 w 10164"/>
                <a:gd name="connsiteY20" fmla="*/ 1383 h 10256"/>
                <a:gd name="connsiteX21" fmla="*/ 544 w 10164"/>
                <a:gd name="connsiteY21" fmla="*/ 1242 h 10256"/>
                <a:gd name="connsiteX22" fmla="*/ 0 w 10164"/>
                <a:gd name="connsiteY22" fmla="*/ 0 h 10256"/>
                <a:gd name="connsiteX0" fmla="*/ 10164 w 10164"/>
                <a:gd name="connsiteY0" fmla="*/ 10549 h 10549"/>
                <a:gd name="connsiteX1" fmla="*/ 9531 w 10164"/>
                <a:gd name="connsiteY1" fmla="*/ 9833 h 10549"/>
                <a:gd name="connsiteX2" fmla="*/ 9025 w 10164"/>
                <a:gd name="connsiteY2" fmla="*/ 9411 h 10549"/>
                <a:gd name="connsiteX3" fmla="*/ 8392 w 10164"/>
                <a:gd name="connsiteY3" fmla="*/ 8284 h 10549"/>
                <a:gd name="connsiteX4" fmla="*/ 7506 w 10164"/>
                <a:gd name="connsiteY4" fmla="*/ 7017 h 10549"/>
                <a:gd name="connsiteX5" fmla="*/ 7379 w 10164"/>
                <a:gd name="connsiteY5" fmla="*/ 6594 h 10549"/>
                <a:gd name="connsiteX6" fmla="*/ 6999 w 10164"/>
                <a:gd name="connsiteY6" fmla="*/ 6594 h 10549"/>
                <a:gd name="connsiteX7" fmla="*/ 6367 w 10164"/>
                <a:gd name="connsiteY7" fmla="*/ 5467 h 10549"/>
                <a:gd name="connsiteX8" fmla="*/ 5734 w 10164"/>
                <a:gd name="connsiteY8" fmla="*/ 5467 h 10549"/>
                <a:gd name="connsiteX9" fmla="*/ 5354 w 10164"/>
                <a:gd name="connsiteY9" fmla="*/ 4059 h 10549"/>
                <a:gd name="connsiteX10" fmla="*/ 4848 w 10164"/>
                <a:gd name="connsiteY10" fmla="*/ 4059 h 10549"/>
                <a:gd name="connsiteX11" fmla="*/ 4468 w 10164"/>
                <a:gd name="connsiteY11" fmla="*/ 4059 h 10549"/>
                <a:gd name="connsiteX12" fmla="*/ 3961 w 10164"/>
                <a:gd name="connsiteY12" fmla="*/ 5045 h 10549"/>
                <a:gd name="connsiteX13" fmla="*/ 3582 w 10164"/>
                <a:gd name="connsiteY13" fmla="*/ 5186 h 10549"/>
                <a:gd name="connsiteX14" fmla="*/ 2822 w 10164"/>
                <a:gd name="connsiteY14" fmla="*/ 5045 h 10549"/>
                <a:gd name="connsiteX15" fmla="*/ 2316 w 10164"/>
                <a:gd name="connsiteY15" fmla="*/ 4341 h 10549"/>
                <a:gd name="connsiteX16" fmla="*/ 2063 w 10164"/>
                <a:gd name="connsiteY16" fmla="*/ 4341 h 10549"/>
                <a:gd name="connsiteX17" fmla="*/ 2189 w 10164"/>
                <a:gd name="connsiteY17" fmla="*/ 2932 h 10549"/>
                <a:gd name="connsiteX18" fmla="*/ 1430 w 10164"/>
                <a:gd name="connsiteY18" fmla="*/ 2510 h 10549"/>
                <a:gd name="connsiteX19" fmla="*/ 923 w 10164"/>
                <a:gd name="connsiteY19" fmla="*/ 1664 h 10549"/>
                <a:gd name="connsiteX20" fmla="*/ 923 w 10164"/>
                <a:gd name="connsiteY20" fmla="*/ 1383 h 10549"/>
                <a:gd name="connsiteX21" fmla="*/ 544 w 10164"/>
                <a:gd name="connsiteY21" fmla="*/ 1242 h 10549"/>
                <a:gd name="connsiteX22" fmla="*/ 0 w 10164"/>
                <a:gd name="connsiteY22" fmla="*/ 0 h 10549"/>
                <a:gd name="connsiteX0" fmla="*/ 10164 w 10353"/>
                <a:gd name="connsiteY0" fmla="*/ 10549 h 10639"/>
                <a:gd name="connsiteX1" fmla="*/ 10327 w 10353"/>
                <a:gd name="connsiteY1" fmla="*/ 10595 h 10639"/>
                <a:gd name="connsiteX2" fmla="*/ 9531 w 10353"/>
                <a:gd name="connsiteY2" fmla="*/ 9833 h 10639"/>
                <a:gd name="connsiteX3" fmla="*/ 9025 w 10353"/>
                <a:gd name="connsiteY3" fmla="*/ 9411 h 10639"/>
                <a:gd name="connsiteX4" fmla="*/ 8392 w 10353"/>
                <a:gd name="connsiteY4" fmla="*/ 8284 h 10639"/>
                <a:gd name="connsiteX5" fmla="*/ 7506 w 10353"/>
                <a:gd name="connsiteY5" fmla="*/ 7017 h 10639"/>
                <a:gd name="connsiteX6" fmla="*/ 7379 w 10353"/>
                <a:gd name="connsiteY6" fmla="*/ 6594 h 10639"/>
                <a:gd name="connsiteX7" fmla="*/ 6999 w 10353"/>
                <a:gd name="connsiteY7" fmla="*/ 6594 h 10639"/>
                <a:gd name="connsiteX8" fmla="*/ 6367 w 10353"/>
                <a:gd name="connsiteY8" fmla="*/ 5467 h 10639"/>
                <a:gd name="connsiteX9" fmla="*/ 5734 w 10353"/>
                <a:gd name="connsiteY9" fmla="*/ 5467 h 10639"/>
                <a:gd name="connsiteX10" fmla="*/ 5354 w 10353"/>
                <a:gd name="connsiteY10" fmla="*/ 4059 h 10639"/>
                <a:gd name="connsiteX11" fmla="*/ 4848 w 10353"/>
                <a:gd name="connsiteY11" fmla="*/ 4059 h 10639"/>
                <a:gd name="connsiteX12" fmla="*/ 4468 w 10353"/>
                <a:gd name="connsiteY12" fmla="*/ 4059 h 10639"/>
                <a:gd name="connsiteX13" fmla="*/ 3961 w 10353"/>
                <a:gd name="connsiteY13" fmla="*/ 5045 h 10639"/>
                <a:gd name="connsiteX14" fmla="*/ 3582 w 10353"/>
                <a:gd name="connsiteY14" fmla="*/ 5186 h 10639"/>
                <a:gd name="connsiteX15" fmla="*/ 2822 w 10353"/>
                <a:gd name="connsiteY15" fmla="*/ 5045 h 10639"/>
                <a:gd name="connsiteX16" fmla="*/ 2316 w 10353"/>
                <a:gd name="connsiteY16" fmla="*/ 4341 h 10639"/>
                <a:gd name="connsiteX17" fmla="*/ 2063 w 10353"/>
                <a:gd name="connsiteY17" fmla="*/ 4341 h 10639"/>
                <a:gd name="connsiteX18" fmla="*/ 2189 w 10353"/>
                <a:gd name="connsiteY18" fmla="*/ 2932 h 10639"/>
                <a:gd name="connsiteX19" fmla="*/ 1430 w 10353"/>
                <a:gd name="connsiteY19" fmla="*/ 2510 h 10639"/>
                <a:gd name="connsiteX20" fmla="*/ 923 w 10353"/>
                <a:gd name="connsiteY20" fmla="*/ 1664 h 10639"/>
                <a:gd name="connsiteX21" fmla="*/ 923 w 10353"/>
                <a:gd name="connsiteY21" fmla="*/ 1383 h 10639"/>
                <a:gd name="connsiteX22" fmla="*/ 544 w 10353"/>
                <a:gd name="connsiteY22" fmla="*/ 1242 h 10639"/>
                <a:gd name="connsiteX23" fmla="*/ 0 w 10353"/>
                <a:gd name="connsiteY23" fmla="*/ 0 h 10639"/>
                <a:gd name="connsiteX0" fmla="*/ 10164 w 10166"/>
                <a:gd name="connsiteY0" fmla="*/ 10549 h 10550"/>
                <a:gd name="connsiteX1" fmla="*/ 9869 w 10166"/>
                <a:gd name="connsiteY1" fmla="*/ 10412 h 10550"/>
                <a:gd name="connsiteX2" fmla="*/ 9531 w 10166"/>
                <a:gd name="connsiteY2" fmla="*/ 9833 h 10550"/>
                <a:gd name="connsiteX3" fmla="*/ 9025 w 10166"/>
                <a:gd name="connsiteY3" fmla="*/ 9411 h 10550"/>
                <a:gd name="connsiteX4" fmla="*/ 8392 w 10166"/>
                <a:gd name="connsiteY4" fmla="*/ 8284 h 10550"/>
                <a:gd name="connsiteX5" fmla="*/ 7506 w 10166"/>
                <a:gd name="connsiteY5" fmla="*/ 7017 h 10550"/>
                <a:gd name="connsiteX6" fmla="*/ 7379 w 10166"/>
                <a:gd name="connsiteY6" fmla="*/ 6594 h 10550"/>
                <a:gd name="connsiteX7" fmla="*/ 6999 w 10166"/>
                <a:gd name="connsiteY7" fmla="*/ 6594 h 10550"/>
                <a:gd name="connsiteX8" fmla="*/ 6367 w 10166"/>
                <a:gd name="connsiteY8" fmla="*/ 5467 h 10550"/>
                <a:gd name="connsiteX9" fmla="*/ 5734 w 10166"/>
                <a:gd name="connsiteY9" fmla="*/ 5467 h 10550"/>
                <a:gd name="connsiteX10" fmla="*/ 5354 w 10166"/>
                <a:gd name="connsiteY10" fmla="*/ 4059 h 10550"/>
                <a:gd name="connsiteX11" fmla="*/ 4848 w 10166"/>
                <a:gd name="connsiteY11" fmla="*/ 4059 h 10550"/>
                <a:gd name="connsiteX12" fmla="*/ 4468 w 10166"/>
                <a:gd name="connsiteY12" fmla="*/ 4059 h 10550"/>
                <a:gd name="connsiteX13" fmla="*/ 3961 w 10166"/>
                <a:gd name="connsiteY13" fmla="*/ 5045 h 10550"/>
                <a:gd name="connsiteX14" fmla="*/ 3582 w 10166"/>
                <a:gd name="connsiteY14" fmla="*/ 5186 h 10550"/>
                <a:gd name="connsiteX15" fmla="*/ 2822 w 10166"/>
                <a:gd name="connsiteY15" fmla="*/ 5045 h 10550"/>
                <a:gd name="connsiteX16" fmla="*/ 2316 w 10166"/>
                <a:gd name="connsiteY16" fmla="*/ 4341 h 10550"/>
                <a:gd name="connsiteX17" fmla="*/ 2063 w 10166"/>
                <a:gd name="connsiteY17" fmla="*/ 4341 h 10550"/>
                <a:gd name="connsiteX18" fmla="*/ 2189 w 10166"/>
                <a:gd name="connsiteY18" fmla="*/ 2932 h 10550"/>
                <a:gd name="connsiteX19" fmla="*/ 1430 w 10166"/>
                <a:gd name="connsiteY19" fmla="*/ 2510 h 10550"/>
                <a:gd name="connsiteX20" fmla="*/ 923 w 10166"/>
                <a:gd name="connsiteY20" fmla="*/ 1664 h 10550"/>
                <a:gd name="connsiteX21" fmla="*/ 923 w 10166"/>
                <a:gd name="connsiteY21" fmla="*/ 1383 h 10550"/>
                <a:gd name="connsiteX22" fmla="*/ 544 w 10166"/>
                <a:gd name="connsiteY22" fmla="*/ 1242 h 10550"/>
                <a:gd name="connsiteX23" fmla="*/ 0 w 10166"/>
                <a:gd name="connsiteY23" fmla="*/ 0 h 10550"/>
                <a:gd name="connsiteX0" fmla="*/ 10164 w 10164"/>
                <a:gd name="connsiteY0" fmla="*/ 10549 h 10768"/>
                <a:gd name="connsiteX1" fmla="*/ 9345 w 10164"/>
                <a:gd name="connsiteY1" fmla="*/ 10741 h 10768"/>
                <a:gd name="connsiteX2" fmla="*/ 9531 w 10164"/>
                <a:gd name="connsiteY2" fmla="*/ 9833 h 10768"/>
                <a:gd name="connsiteX3" fmla="*/ 9025 w 10164"/>
                <a:gd name="connsiteY3" fmla="*/ 9411 h 10768"/>
                <a:gd name="connsiteX4" fmla="*/ 8392 w 10164"/>
                <a:gd name="connsiteY4" fmla="*/ 8284 h 10768"/>
                <a:gd name="connsiteX5" fmla="*/ 7506 w 10164"/>
                <a:gd name="connsiteY5" fmla="*/ 7017 h 10768"/>
                <a:gd name="connsiteX6" fmla="*/ 7379 w 10164"/>
                <a:gd name="connsiteY6" fmla="*/ 6594 h 10768"/>
                <a:gd name="connsiteX7" fmla="*/ 6999 w 10164"/>
                <a:gd name="connsiteY7" fmla="*/ 6594 h 10768"/>
                <a:gd name="connsiteX8" fmla="*/ 6367 w 10164"/>
                <a:gd name="connsiteY8" fmla="*/ 5467 h 10768"/>
                <a:gd name="connsiteX9" fmla="*/ 5734 w 10164"/>
                <a:gd name="connsiteY9" fmla="*/ 5467 h 10768"/>
                <a:gd name="connsiteX10" fmla="*/ 5354 w 10164"/>
                <a:gd name="connsiteY10" fmla="*/ 4059 h 10768"/>
                <a:gd name="connsiteX11" fmla="*/ 4848 w 10164"/>
                <a:gd name="connsiteY11" fmla="*/ 4059 h 10768"/>
                <a:gd name="connsiteX12" fmla="*/ 4468 w 10164"/>
                <a:gd name="connsiteY12" fmla="*/ 4059 h 10768"/>
                <a:gd name="connsiteX13" fmla="*/ 3961 w 10164"/>
                <a:gd name="connsiteY13" fmla="*/ 5045 h 10768"/>
                <a:gd name="connsiteX14" fmla="*/ 3582 w 10164"/>
                <a:gd name="connsiteY14" fmla="*/ 5186 h 10768"/>
                <a:gd name="connsiteX15" fmla="*/ 2822 w 10164"/>
                <a:gd name="connsiteY15" fmla="*/ 5045 h 10768"/>
                <a:gd name="connsiteX16" fmla="*/ 2316 w 10164"/>
                <a:gd name="connsiteY16" fmla="*/ 4341 h 10768"/>
                <a:gd name="connsiteX17" fmla="*/ 2063 w 10164"/>
                <a:gd name="connsiteY17" fmla="*/ 4341 h 10768"/>
                <a:gd name="connsiteX18" fmla="*/ 2189 w 10164"/>
                <a:gd name="connsiteY18" fmla="*/ 2932 h 10768"/>
                <a:gd name="connsiteX19" fmla="*/ 1430 w 10164"/>
                <a:gd name="connsiteY19" fmla="*/ 2510 h 10768"/>
                <a:gd name="connsiteX20" fmla="*/ 923 w 10164"/>
                <a:gd name="connsiteY20" fmla="*/ 1664 h 10768"/>
                <a:gd name="connsiteX21" fmla="*/ 923 w 10164"/>
                <a:gd name="connsiteY21" fmla="*/ 1383 h 10768"/>
                <a:gd name="connsiteX22" fmla="*/ 544 w 10164"/>
                <a:gd name="connsiteY22" fmla="*/ 1242 h 10768"/>
                <a:gd name="connsiteX23" fmla="*/ 0 w 10164"/>
                <a:gd name="connsiteY23" fmla="*/ 0 h 10768"/>
                <a:gd name="connsiteX0" fmla="*/ 10328 w 10328"/>
                <a:gd name="connsiteY0" fmla="*/ 11427 h 11427"/>
                <a:gd name="connsiteX1" fmla="*/ 9345 w 10328"/>
                <a:gd name="connsiteY1" fmla="*/ 10741 h 11427"/>
                <a:gd name="connsiteX2" fmla="*/ 9531 w 10328"/>
                <a:gd name="connsiteY2" fmla="*/ 9833 h 11427"/>
                <a:gd name="connsiteX3" fmla="*/ 9025 w 10328"/>
                <a:gd name="connsiteY3" fmla="*/ 9411 h 11427"/>
                <a:gd name="connsiteX4" fmla="*/ 8392 w 10328"/>
                <a:gd name="connsiteY4" fmla="*/ 8284 h 11427"/>
                <a:gd name="connsiteX5" fmla="*/ 7506 w 10328"/>
                <a:gd name="connsiteY5" fmla="*/ 7017 h 11427"/>
                <a:gd name="connsiteX6" fmla="*/ 7379 w 10328"/>
                <a:gd name="connsiteY6" fmla="*/ 6594 h 11427"/>
                <a:gd name="connsiteX7" fmla="*/ 6999 w 10328"/>
                <a:gd name="connsiteY7" fmla="*/ 6594 h 11427"/>
                <a:gd name="connsiteX8" fmla="*/ 6367 w 10328"/>
                <a:gd name="connsiteY8" fmla="*/ 5467 h 11427"/>
                <a:gd name="connsiteX9" fmla="*/ 5734 w 10328"/>
                <a:gd name="connsiteY9" fmla="*/ 5467 h 11427"/>
                <a:gd name="connsiteX10" fmla="*/ 5354 w 10328"/>
                <a:gd name="connsiteY10" fmla="*/ 4059 h 11427"/>
                <a:gd name="connsiteX11" fmla="*/ 4848 w 10328"/>
                <a:gd name="connsiteY11" fmla="*/ 4059 h 11427"/>
                <a:gd name="connsiteX12" fmla="*/ 4468 w 10328"/>
                <a:gd name="connsiteY12" fmla="*/ 4059 h 11427"/>
                <a:gd name="connsiteX13" fmla="*/ 3961 w 10328"/>
                <a:gd name="connsiteY13" fmla="*/ 5045 h 11427"/>
                <a:gd name="connsiteX14" fmla="*/ 3582 w 10328"/>
                <a:gd name="connsiteY14" fmla="*/ 5186 h 11427"/>
                <a:gd name="connsiteX15" fmla="*/ 2822 w 10328"/>
                <a:gd name="connsiteY15" fmla="*/ 5045 h 11427"/>
                <a:gd name="connsiteX16" fmla="*/ 2316 w 10328"/>
                <a:gd name="connsiteY16" fmla="*/ 4341 h 11427"/>
                <a:gd name="connsiteX17" fmla="*/ 2063 w 10328"/>
                <a:gd name="connsiteY17" fmla="*/ 4341 h 11427"/>
                <a:gd name="connsiteX18" fmla="*/ 2189 w 10328"/>
                <a:gd name="connsiteY18" fmla="*/ 2932 h 11427"/>
                <a:gd name="connsiteX19" fmla="*/ 1430 w 10328"/>
                <a:gd name="connsiteY19" fmla="*/ 2510 h 11427"/>
                <a:gd name="connsiteX20" fmla="*/ 923 w 10328"/>
                <a:gd name="connsiteY20" fmla="*/ 1664 h 11427"/>
                <a:gd name="connsiteX21" fmla="*/ 923 w 10328"/>
                <a:gd name="connsiteY21" fmla="*/ 1383 h 11427"/>
                <a:gd name="connsiteX22" fmla="*/ 544 w 10328"/>
                <a:gd name="connsiteY22" fmla="*/ 1242 h 11427"/>
                <a:gd name="connsiteX23" fmla="*/ 0 w 10328"/>
                <a:gd name="connsiteY23" fmla="*/ 0 h 11427"/>
                <a:gd name="connsiteX0" fmla="*/ 10328 w 10329"/>
                <a:gd name="connsiteY0" fmla="*/ 11427 h 11427"/>
                <a:gd name="connsiteX1" fmla="*/ 9934 w 10329"/>
                <a:gd name="connsiteY1" fmla="*/ 10595 h 11427"/>
                <a:gd name="connsiteX2" fmla="*/ 9531 w 10329"/>
                <a:gd name="connsiteY2" fmla="*/ 9833 h 11427"/>
                <a:gd name="connsiteX3" fmla="*/ 9025 w 10329"/>
                <a:gd name="connsiteY3" fmla="*/ 9411 h 11427"/>
                <a:gd name="connsiteX4" fmla="*/ 8392 w 10329"/>
                <a:gd name="connsiteY4" fmla="*/ 8284 h 11427"/>
                <a:gd name="connsiteX5" fmla="*/ 7506 w 10329"/>
                <a:gd name="connsiteY5" fmla="*/ 7017 h 11427"/>
                <a:gd name="connsiteX6" fmla="*/ 7379 w 10329"/>
                <a:gd name="connsiteY6" fmla="*/ 6594 h 11427"/>
                <a:gd name="connsiteX7" fmla="*/ 6999 w 10329"/>
                <a:gd name="connsiteY7" fmla="*/ 6594 h 11427"/>
                <a:gd name="connsiteX8" fmla="*/ 6367 w 10329"/>
                <a:gd name="connsiteY8" fmla="*/ 5467 h 11427"/>
                <a:gd name="connsiteX9" fmla="*/ 5734 w 10329"/>
                <a:gd name="connsiteY9" fmla="*/ 5467 h 11427"/>
                <a:gd name="connsiteX10" fmla="*/ 5354 w 10329"/>
                <a:gd name="connsiteY10" fmla="*/ 4059 h 11427"/>
                <a:gd name="connsiteX11" fmla="*/ 4848 w 10329"/>
                <a:gd name="connsiteY11" fmla="*/ 4059 h 11427"/>
                <a:gd name="connsiteX12" fmla="*/ 4468 w 10329"/>
                <a:gd name="connsiteY12" fmla="*/ 4059 h 11427"/>
                <a:gd name="connsiteX13" fmla="*/ 3961 w 10329"/>
                <a:gd name="connsiteY13" fmla="*/ 5045 h 11427"/>
                <a:gd name="connsiteX14" fmla="*/ 3582 w 10329"/>
                <a:gd name="connsiteY14" fmla="*/ 5186 h 11427"/>
                <a:gd name="connsiteX15" fmla="*/ 2822 w 10329"/>
                <a:gd name="connsiteY15" fmla="*/ 5045 h 11427"/>
                <a:gd name="connsiteX16" fmla="*/ 2316 w 10329"/>
                <a:gd name="connsiteY16" fmla="*/ 4341 h 11427"/>
                <a:gd name="connsiteX17" fmla="*/ 2063 w 10329"/>
                <a:gd name="connsiteY17" fmla="*/ 4341 h 11427"/>
                <a:gd name="connsiteX18" fmla="*/ 2189 w 10329"/>
                <a:gd name="connsiteY18" fmla="*/ 2932 h 11427"/>
                <a:gd name="connsiteX19" fmla="*/ 1430 w 10329"/>
                <a:gd name="connsiteY19" fmla="*/ 2510 h 11427"/>
                <a:gd name="connsiteX20" fmla="*/ 923 w 10329"/>
                <a:gd name="connsiteY20" fmla="*/ 1664 h 11427"/>
                <a:gd name="connsiteX21" fmla="*/ 923 w 10329"/>
                <a:gd name="connsiteY21" fmla="*/ 1383 h 11427"/>
                <a:gd name="connsiteX22" fmla="*/ 544 w 10329"/>
                <a:gd name="connsiteY22" fmla="*/ 1242 h 11427"/>
                <a:gd name="connsiteX23" fmla="*/ 0 w 10329"/>
                <a:gd name="connsiteY23" fmla="*/ 0 h 1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329" h="11427">
                  <a:moveTo>
                    <a:pt x="10328" y="11427"/>
                  </a:moveTo>
                  <a:cubicBezTo>
                    <a:pt x="10355" y="11435"/>
                    <a:pt x="10040" y="10714"/>
                    <a:pt x="9934" y="10595"/>
                  </a:cubicBezTo>
                  <a:cubicBezTo>
                    <a:pt x="9829" y="10476"/>
                    <a:pt x="9682" y="10030"/>
                    <a:pt x="9531" y="9833"/>
                  </a:cubicBezTo>
                  <a:cubicBezTo>
                    <a:pt x="9380" y="9636"/>
                    <a:pt x="9151" y="9693"/>
                    <a:pt x="9025" y="9411"/>
                  </a:cubicBezTo>
                  <a:cubicBezTo>
                    <a:pt x="8898" y="9129"/>
                    <a:pt x="8645" y="8707"/>
                    <a:pt x="8392" y="8284"/>
                  </a:cubicBezTo>
                  <a:cubicBezTo>
                    <a:pt x="8139" y="7862"/>
                    <a:pt x="7632" y="7298"/>
                    <a:pt x="7506" y="7017"/>
                  </a:cubicBezTo>
                  <a:cubicBezTo>
                    <a:pt x="7379" y="6735"/>
                    <a:pt x="7506" y="6594"/>
                    <a:pt x="7379" y="6594"/>
                  </a:cubicBezTo>
                  <a:cubicBezTo>
                    <a:pt x="7253" y="6594"/>
                    <a:pt x="7126" y="6735"/>
                    <a:pt x="6999" y="6594"/>
                  </a:cubicBezTo>
                  <a:cubicBezTo>
                    <a:pt x="6873" y="6453"/>
                    <a:pt x="6620" y="5608"/>
                    <a:pt x="6367" y="5467"/>
                  </a:cubicBezTo>
                  <a:cubicBezTo>
                    <a:pt x="6113" y="5326"/>
                    <a:pt x="5860" y="5749"/>
                    <a:pt x="5734" y="5467"/>
                  </a:cubicBezTo>
                  <a:cubicBezTo>
                    <a:pt x="5607" y="5186"/>
                    <a:pt x="5480" y="4341"/>
                    <a:pt x="5354" y="4059"/>
                  </a:cubicBezTo>
                  <a:cubicBezTo>
                    <a:pt x="5227" y="3777"/>
                    <a:pt x="4974" y="4059"/>
                    <a:pt x="4848" y="4059"/>
                  </a:cubicBezTo>
                  <a:cubicBezTo>
                    <a:pt x="4721" y="4059"/>
                    <a:pt x="4594" y="3918"/>
                    <a:pt x="4468" y="4059"/>
                  </a:cubicBezTo>
                  <a:cubicBezTo>
                    <a:pt x="4341" y="4200"/>
                    <a:pt x="4088" y="4904"/>
                    <a:pt x="3961" y="5045"/>
                  </a:cubicBezTo>
                  <a:cubicBezTo>
                    <a:pt x="3835" y="5186"/>
                    <a:pt x="3708" y="5186"/>
                    <a:pt x="3582" y="5186"/>
                  </a:cubicBezTo>
                  <a:cubicBezTo>
                    <a:pt x="3455" y="5186"/>
                    <a:pt x="3075" y="5186"/>
                    <a:pt x="2822" y="5045"/>
                  </a:cubicBezTo>
                  <a:cubicBezTo>
                    <a:pt x="2569" y="4904"/>
                    <a:pt x="2442" y="4481"/>
                    <a:pt x="2316" y="4341"/>
                  </a:cubicBezTo>
                  <a:cubicBezTo>
                    <a:pt x="2189" y="4200"/>
                    <a:pt x="2063" y="4622"/>
                    <a:pt x="2063" y="4341"/>
                  </a:cubicBezTo>
                  <a:cubicBezTo>
                    <a:pt x="2063" y="4059"/>
                    <a:pt x="2316" y="3214"/>
                    <a:pt x="2189" y="2932"/>
                  </a:cubicBezTo>
                  <a:cubicBezTo>
                    <a:pt x="2063" y="2650"/>
                    <a:pt x="1683" y="2650"/>
                    <a:pt x="1430" y="2510"/>
                  </a:cubicBezTo>
                  <a:cubicBezTo>
                    <a:pt x="1177" y="2369"/>
                    <a:pt x="1050" y="1805"/>
                    <a:pt x="923" y="1664"/>
                  </a:cubicBezTo>
                  <a:cubicBezTo>
                    <a:pt x="797" y="1524"/>
                    <a:pt x="923" y="1383"/>
                    <a:pt x="923" y="1383"/>
                  </a:cubicBezTo>
                  <a:cubicBezTo>
                    <a:pt x="923" y="1383"/>
                    <a:pt x="670" y="1383"/>
                    <a:pt x="544" y="1242"/>
                  </a:cubicBezTo>
                  <a:cubicBezTo>
                    <a:pt x="417" y="1101"/>
                    <a:pt x="127" y="423"/>
                    <a:pt x="0" y="0"/>
                  </a:cubicBezTo>
                </a:path>
              </a:pathLst>
            </a:custGeom>
            <a:noFill/>
            <a:ln w="6350" cmpd="sng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a14" a14:legacySpreadsheetColorIndex="9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8" name="県境"/>
            <p:cNvSpPr>
              <a:spLocks noChangeAspect="1"/>
            </p:cNvSpPr>
            <p:nvPr/>
          </p:nvSpPr>
          <p:spPr bwMode="auto">
            <a:xfrm>
              <a:off x="426420" y="1643481"/>
              <a:ext cx="5516087" cy="8630532"/>
            </a:xfrm>
            <a:custGeom>
              <a:avLst/>
              <a:gdLst>
                <a:gd name="T0" fmla="*/ 2147483647 w 492"/>
                <a:gd name="T1" fmla="*/ 2147483647 h 773"/>
                <a:gd name="T2" fmla="*/ 2147483647 w 492"/>
                <a:gd name="T3" fmla="*/ 2147483647 h 773"/>
                <a:gd name="T4" fmla="*/ 2147483647 w 492"/>
                <a:gd name="T5" fmla="*/ 2147483647 h 773"/>
                <a:gd name="T6" fmla="*/ 2147483647 w 492"/>
                <a:gd name="T7" fmla="*/ 2147483647 h 773"/>
                <a:gd name="T8" fmla="*/ 2147483647 w 492"/>
                <a:gd name="T9" fmla="*/ 2147483647 h 773"/>
                <a:gd name="T10" fmla="*/ 2147483647 w 492"/>
                <a:gd name="T11" fmla="*/ 2147483647 h 773"/>
                <a:gd name="T12" fmla="*/ 2147483647 w 492"/>
                <a:gd name="T13" fmla="*/ 2147483647 h 773"/>
                <a:gd name="T14" fmla="*/ 2147483647 w 492"/>
                <a:gd name="T15" fmla="*/ 2147483647 h 773"/>
                <a:gd name="T16" fmla="*/ 2147483647 w 492"/>
                <a:gd name="T17" fmla="*/ 2147483647 h 773"/>
                <a:gd name="T18" fmla="*/ 2147483647 w 492"/>
                <a:gd name="T19" fmla="*/ 2147483647 h 773"/>
                <a:gd name="T20" fmla="*/ 2147483647 w 492"/>
                <a:gd name="T21" fmla="*/ 2147483647 h 773"/>
                <a:gd name="T22" fmla="*/ 2147483647 w 492"/>
                <a:gd name="T23" fmla="*/ 2147483647 h 773"/>
                <a:gd name="T24" fmla="*/ 2147483647 w 492"/>
                <a:gd name="T25" fmla="*/ 2147483647 h 773"/>
                <a:gd name="T26" fmla="*/ 2147483647 w 492"/>
                <a:gd name="T27" fmla="*/ 2147483647 h 773"/>
                <a:gd name="T28" fmla="*/ 2147483647 w 492"/>
                <a:gd name="T29" fmla="*/ 2147483647 h 773"/>
                <a:gd name="T30" fmla="*/ 2147483647 w 492"/>
                <a:gd name="T31" fmla="*/ 2147483647 h 773"/>
                <a:gd name="T32" fmla="*/ 2147483647 w 492"/>
                <a:gd name="T33" fmla="*/ 2147483647 h 773"/>
                <a:gd name="T34" fmla="*/ 2147483647 w 492"/>
                <a:gd name="T35" fmla="*/ 2147483647 h 773"/>
                <a:gd name="T36" fmla="*/ 2147483647 w 492"/>
                <a:gd name="T37" fmla="*/ 2147483647 h 773"/>
                <a:gd name="T38" fmla="*/ 2147483647 w 492"/>
                <a:gd name="T39" fmla="*/ 2147483647 h 773"/>
                <a:gd name="T40" fmla="*/ 2147483647 w 492"/>
                <a:gd name="T41" fmla="*/ 2147483647 h 773"/>
                <a:gd name="T42" fmla="*/ 2147483647 w 492"/>
                <a:gd name="T43" fmla="*/ 2147483647 h 773"/>
                <a:gd name="T44" fmla="*/ 2147483647 w 492"/>
                <a:gd name="T45" fmla="*/ 2147483647 h 773"/>
                <a:gd name="T46" fmla="*/ 2147483647 w 492"/>
                <a:gd name="T47" fmla="*/ 2147483647 h 773"/>
                <a:gd name="T48" fmla="*/ 2147483647 w 492"/>
                <a:gd name="T49" fmla="*/ 2147483647 h 773"/>
                <a:gd name="T50" fmla="*/ 2147483647 w 492"/>
                <a:gd name="T51" fmla="*/ 2147483647 h 773"/>
                <a:gd name="T52" fmla="*/ 2147483647 w 492"/>
                <a:gd name="T53" fmla="*/ 2147483647 h 773"/>
                <a:gd name="T54" fmla="*/ 2147483647 w 492"/>
                <a:gd name="T55" fmla="*/ 2147483647 h 773"/>
                <a:gd name="T56" fmla="*/ 2147483647 w 492"/>
                <a:gd name="T57" fmla="*/ 2147483647 h 773"/>
                <a:gd name="T58" fmla="*/ 2147483647 w 492"/>
                <a:gd name="T59" fmla="*/ 2147483647 h 773"/>
                <a:gd name="T60" fmla="*/ 2147483647 w 492"/>
                <a:gd name="T61" fmla="*/ 2147483647 h 773"/>
                <a:gd name="T62" fmla="*/ 2147483647 w 492"/>
                <a:gd name="T63" fmla="*/ 2147483647 h 773"/>
                <a:gd name="T64" fmla="*/ 2147483647 w 492"/>
                <a:gd name="T65" fmla="*/ 2147483647 h 773"/>
                <a:gd name="T66" fmla="*/ 2147483647 w 492"/>
                <a:gd name="T67" fmla="*/ 2147483647 h 773"/>
                <a:gd name="T68" fmla="*/ 2147483647 w 492"/>
                <a:gd name="T69" fmla="*/ 2147483647 h 773"/>
                <a:gd name="T70" fmla="*/ 2147483647 w 492"/>
                <a:gd name="T71" fmla="*/ 2147483647 h 773"/>
                <a:gd name="T72" fmla="*/ 2147483647 w 492"/>
                <a:gd name="T73" fmla="*/ 2147483647 h 773"/>
                <a:gd name="T74" fmla="*/ 2147483647 w 492"/>
                <a:gd name="T75" fmla="*/ 2147483647 h 773"/>
                <a:gd name="T76" fmla="*/ 2147483647 w 492"/>
                <a:gd name="T77" fmla="*/ 2147483647 h 773"/>
                <a:gd name="T78" fmla="*/ 2147483647 w 492"/>
                <a:gd name="T79" fmla="*/ 2147483647 h 773"/>
                <a:gd name="T80" fmla="*/ 2147483647 w 492"/>
                <a:gd name="T81" fmla="*/ 2147483647 h 773"/>
                <a:gd name="T82" fmla="*/ 2147483647 w 492"/>
                <a:gd name="T83" fmla="*/ 2147483647 h 773"/>
                <a:gd name="T84" fmla="*/ 2147483647 w 492"/>
                <a:gd name="T85" fmla="*/ 2147483647 h 773"/>
                <a:gd name="T86" fmla="*/ 2147483647 w 492"/>
                <a:gd name="T87" fmla="*/ 2147483647 h 773"/>
                <a:gd name="T88" fmla="*/ 2147483647 w 492"/>
                <a:gd name="T89" fmla="*/ 2147483647 h 773"/>
                <a:gd name="T90" fmla="*/ 2147483647 w 492"/>
                <a:gd name="T91" fmla="*/ 2147483647 h 773"/>
                <a:gd name="T92" fmla="*/ 2147483647 w 492"/>
                <a:gd name="T93" fmla="*/ 2147483647 h 773"/>
                <a:gd name="T94" fmla="*/ 2147483647 w 492"/>
                <a:gd name="T95" fmla="*/ 2147483647 h 773"/>
                <a:gd name="T96" fmla="*/ 2147483647 w 492"/>
                <a:gd name="T97" fmla="*/ 2147483647 h 773"/>
                <a:gd name="T98" fmla="*/ 2147483647 w 492"/>
                <a:gd name="T99" fmla="*/ 2147483647 h 773"/>
                <a:gd name="T100" fmla="*/ 2147483647 w 492"/>
                <a:gd name="T101" fmla="*/ 2147483647 h 773"/>
                <a:gd name="T102" fmla="*/ 2147483647 w 492"/>
                <a:gd name="T103" fmla="*/ 2147483647 h 773"/>
                <a:gd name="T104" fmla="*/ 2147483647 w 492"/>
                <a:gd name="T105" fmla="*/ 2147483647 h 773"/>
                <a:gd name="T106" fmla="*/ 2147483647 w 492"/>
                <a:gd name="T107" fmla="*/ 2147483647 h 773"/>
                <a:gd name="T108" fmla="*/ 2147483647 w 492"/>
                <a:gd name="T109" fmla="*/ 2147483647 h 773"/>
                <a:gd name="T110" fmla="*/ 2147483647 w 492"/>
                <a:gd name="T111" fmla="*/ 2147483647 h 773"/>
                <a:gd name="T112" fmla="*/ 2147483647 w 492"/>
                <a:gd name="T113" fmla="*/ 2147483647 h 773"/>
                <a:gd name="T114" fmla="*/ 2147483647 w 492"/>
                <a:gd name="T115" fmla="*/ 2147483647 h 773"/>
                <a:gd name="T116" fmla="*/ 2147483647 w 492"/>
                <a:gd name="T117" fmla="*/ 2147483647 h 77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92" h="773">
                  <a:moveTo>
                    <a:pt x="350" y="0"/>
                  </a:moveTo>
                  <a:lnTo>
                    <a:pt x="346" y="6"/>
                  </a:lnTo>
                  <a:lnTo>
                    <a:pt x="337" y="11"/>
                  </a:lnTo>
                  <a:lnTo>
                    <a:pt x="330" y="12"/>
                  </a:lnTo>
                  <a:lnTo>
                    <a:pt x="326" y="15"/>
                  </a:lnTo>
                  <a:lnTo>
                    <a:pt x="319" y="18"/>
                  </a:lnTo>
                  <a:lnTo>
                    <a:pt x="318" y="23"/>
                  </a:lnTo>
                  <a:lnTo>
                    <a:pt x="319" y="30"/>
                  </a:lnTo>
                  <a:lnTo>
                    <a:pt x="317" y="34"/>
                  </a:lnTo>
                  <a:lnTo>
                    <a:pt x="308" y="40"/>
                  </a:lnTo>
                  <a:lnTo>
                    <a:pt x="304" y="45"/>
                  </a:lnTo>
                  <a:lnTo>
                    <a:pt x="302" y="42"/>
                  </a:lnTo>
                  <a:lnTo>
                    <a:pt x="299" y="44"/>
                  </a:lnTo>
                  <a:lnTo>
                    <a:pt x="295" y="38"/>
                  </a:lnTo>
                  <a:lnTo>
                    <a:pt x="291" y="36"/>
                  </a:lnTo>
                  <a:lnTo>
                    <a:pt x="283" y="31"/>
                  </a:lnTo>
                  <a:lnTo>
                    <a:pt x="275" y="33"/>
                  </a:lnTo>
                  <a:lnTo>
                    <a:pt x="270" y="32"/>
                  </a:lnTo>
                  <a:lnTo>
                    <a:pt x="267" y="36"/>
                  </a:lnTo>
                  <a:lnTo>
                    <a:pt x="262" y="39"/>
                  </a:lnTo>
                  <a:lnTo>
                    <a:pt x="255" y="36"/>
                  </a:lnTo>
                  <a:lnTo>
                    <a:pt x="250" y="47"/>
                  </a:lnTo>
                  <a:lnTo>
                    <a:pt x="241" y="52"/>
                  </a:lnTo>
                  <a:lnTo>
                    <a:pt x="237" y="47"/>
                  </a:lnTo>
                  <a:lnTo>
                    <a:pt x="237" y="40"/>
                  </a:lnTo>
                  <a:lnTo>
                    <a:pt x="234" y="39"/>
                  </a:lnTo>
                  <a:lnTo>
                    <a:pt x="231" y="36"/>
                  </a:lnTo>
                  <a:lnTo>
                    <a:pt x="228" y="37"/>
                  </a:lnTo>
                  <a:lnTo>
                    <a:pt x="224" y="37"/>
                  </a:lnTo>
                  <a:lnTo>
                    <a:pt x="222" y="41"/>
                  </a:lnTo>
                  <a:lnTo>
                    <a:pt x="216" y="47"/>
                  </a:lnTo>
                  <a:lnTo>
                    <a:pt x="212" y="45"/>
                  </a:lnTo>
                  <a:lnTo>
                    <a:pt x="209" y="49"/>
                  </a:lnTo>
                  <a:lnTo>
                    <a:pt x="206" y="50"/>
                  </a:lnTo>
                  <a:lnTo>
                    <a:pt x="197" y="57"/>
                  </a:lnTo>
                  <a:lnTo>
                    <a:pt x="195" y="60"/>
                  </a:lnTo>
                  <a:lnTo>
                    <a:pt x="192" y="61"/>
                  </a:lnTo>
                  <a:lnTo>
                    <a:pt x="188" y="63"/>
                  </a:lnTo>
                  <a:lnTo>
                    <a:pt x="182" y="63"/>
                  </a:lnTo>
                  <a:lnTo>
                    <a:pt x="177" y="66"/>
                  </a:lnTo>
                  <a:lnTo>
                    <a:pt x="171" y="68"/>
                  </a:lnTo>
                  <a:lnTo>
                    <a:pt x="154" y="77"/>
                  </a:lnTo>
                  <a:lnTo>
                    <a:pt x="154" y="80"/>
                  </a:lnTo>
                  <a:lnTo>
                    <a:pt x="156" y="84"/>
                  </a:lnTo>
                  <a:lnTo>
                    <a:pt x="152" y="86"/>
                  </a:lnTo>
                  <a:lnTo>
                    <a:pt x="149" y="87"/>
                  </a:lnTo>
                  <a:lnTo>
                    <a:pt x="145" y="87"/>
                  </a:lnTo>
                  <a:lnTo>
                    <a:pt x="142" y="91"/>
                  </a:lnTo>
                  <a:lnTo>
                    <a:pt x="139" y="93"/>
                  </a:lnTo>
                  <a:lnTo>
                    <a:pt x="134" y="94"/>
                  </a:lnTo>
                  <a:lnTo>
                    <a:pt x="131" y="97"/>
                  </a:lnTo>
                  <a:lnTo>
                    <a:pt x="128" y="102"/>
                  </a:lnTo>
                  <a:lnTo>
                    <a:pt x="125" y="102"/>
                  </a:lnTo>
                  <a:lnTo>
                    <a:pt x="122" y="102"/>
                  </a:lnTo>
                  <a:lnTo>
                    <a:pt x="118" y="100"/>
                  </a:lnTo>
                  <a:lnTo>
                    <a:pt x="115" y="101"/>
                  </a:lnTo>
                  <a:lnTo>
                    <a:pt x="115" y="99"/>
                  </a:lnTo>
                  <a:lnTo>
                    <a:pt x="111" y="99"/>
                  </a:lnTo>
                  <a:lnTo>
                    <a:pt x="110" y="95"/>
                  </a:lnTo>
                  <a:lnTo>
                    <a:pt x="105" y="88"/>
                  </a:lnTo>
                  <a:lnTo>
                    <a:pt x="102" y="88"/>
                  </a:lnTo>
                  <a:lnTo>
                    <a:pt x="101" y="91"/>
                  </a:lnTo>
                  <a:lnTo>
                    <a:pt x="101" y="97"/>
                  </a:lnTo>
                  <a:lnTo>
                    <a:pt x="91" y="99"/>
                  </a:lnTo>
                  <a:lnTo>
                    <a:pt x="87" y="103"/>
                  </a:lnTo>
                  <a:lnTo>
                    <a:pt x="84" y="109"/>
                  </a:lnTo>
                  <a:lnTo>
                    <a:pt x="84" y="113"/>
                  </a:lnTo>
                  <a:lnTo>
                    <a:pt x="73" y="123"/>
                  </a:lnTo>
                  <a:lnTo>
                    <a:pt x="73" y="127"/>
                  </a:lnTo>
                  <a:lnTo>
                    <a:pt x="80" y="130"/>
                  </a:lnTo>
                  <a:lnTo>
                    <a:pt x="80" y="134"/>
                  </a:lnTo>
                  <a:lnTo>
                    <a:pt x="76" y="139"/>
                  </a:lnTo>
                  <a:lnTo>
                    <a:pt x="76" y="144"/>
                  </a:lnTo>
                  <a:lnTo>
                    <a:pt x="79" y="148"/>
                  </a:lnTo>
                  <a:lnTo>
                    <a:pt x="77" y="161"/>
                  </a:lnTo>
                  <a:lnTo>
                    <a:pt x="73" y="162"/>
                  </a:lnTo>
                  <a:lnTo>
                    <a:pt x="68" y="167"/>
                  </a:lnTo>
                  <a:lnTo>
                    <a:pt x="68" y="171"/>
                  </a:lnTo>
                  <a:lnTo>
                    <a:pt x="71" y="179"/>
                  </a:lnTo>
                  <a:lnTo>
                    <a:pt x="70" y="189"/>
                  </a:lnTo>
                  <a:lnTo>
                    <a:pt x="72" y="193"/>
                  </a:lnTo>
                  <a:lnTo>
                    <a:pt x="68" y="200"/>
                  </a:lnTo>
                  <a:lnTo>
                    <a:pt x="71" y="205"/>
                  </a:lnTo>
                  <a:lnTo>
                    <a:pt x="69" y="211"/>
                  </a:lnTo>
                  <a:lnTo>
                    <a:pt x="70" y="221"/>
                  </a:lnTo>
                  <a:lnTo>
                    <a:pt x="72" y="222"/>
                  </a:lnTo>
                  <a:lnTo>
                    <a:pt x="69" y="227"/>
                  </a:lnTo>
                  <a:lnTo>
                    <a:pt x="69" y="233"/>
                  </a:lnTo>
                  <a:lnTo>
                    <a:pt x="70" y="236"/>
                  </a:lnTo>
                  <a:lnTo>
                    <a:pt x="74" y="241"/>
                  </a:lnTo>
                  <a:lnTo>
                    <a:pt x="74" y="247"/>
                  </a:lnTo>
                  <a:lnTo>
                    <a:pt x="78" y="254"/>
                  </a:lnTo>
                  <a:lnTo>
                    <a:pt x="77" y="258"/>
                  </a:lnTo>
                  <a:lnTo>
                    <a:pt x="73" y="259"/>
                  </a:lnTo>
                  <a:lnTo>
                    <a:pt x="69" y="261"/>
                  </a:lnTo>
                  <a:lnTo>
                    <a:pt x="62" y="258"/>
                  </a:lnTo>
                  <a:lnTo>
                    <a:pt x="60" y="253"/>
                  </a:lnTo>
                  <a:lnTo>
                    <a:pt x="54" y="256"/>
                  </a:lnTo>
                  <a:lnTo>
                    <a:pt x="51" y="255"/>
                  </a:lnTo>
                  <a:lnTo>
                    <a:pt x="45" y="260"/>
                  </a:lnTo>
                  <a:lnTo>
                    <a:pt x="46" y="264"/>
                  </a:lnTo>
                  <a:lnTo>
                    <a:pt x="46" y="270"/>
                  </a:lnTo>
                  <a:lnTo>
                    <a:pt x="45" y="278"/>
                  </a:lnTo>
                  <a:lnTo>
                    <a:pt x="47" y="283"/>
                  </a:lnTo>
                  <a:lnTo>
                    <a:pt x="49" y="283"/>
                  </a:lnTo>
                  <a:lnTo>
                    <a:pt x="53" y="286"/>
                  </a:lnTo>
                  <a:lnTo>
                    <a:pt x="57" y="286"/>
                  </a:lnTo>
                  <a:lnTo>
                    <a:pt x="59" y="289"/>
                  </a:lnTo>
                  <a:lnTo>
                    <a:pt x="66" y="291"/>
                  </a:lnTo>
                  <a:lnTo>
                    <a:pt x="67" y="295"/>
                  </a:lnTo>
                  <a:lnTo>
                    <a:pt x="63" y="300"/>
                  </a:lnTo>
                  <a:lnTo>
                    <a:pt x="60" y="303"/>
                  </a:lnTo>
                  <a:lnTo>
                    <a:pt x="57" y="305"/>
                  </a:lnTo>
                  <a:lnTo>
                    <a:pt x="56" y="310"/>
                  </a:lnTo>
                  <a:lnTo>
                    <a:pt x="53" y="311"/>
                  </a:lnTo>
                  <a:lnTo>
                    <a:pt x="53" y="316"/>
                  </a:lnTo>
                  <a:lnTo>
                    <a:pt x="49" y="320"/>
                  </a:lnTo>
                  <a:lnTo>
                    <a:pt x="44" y="321"/>
                  </a:lnTo>
                  <a:lnTo>
                    <a:pt x="43" y="325"/>
                  </a:lnTo>
                  <a:lnTo>
                    <a:pt x="48" y="328"/>
                  </a:lnTo>
                  <a:lnTo>
                    <a:pt x="47" y="333"/>
                  </a:lnTo>
                  <a:lnTo>
                    <a:pt x="53" y="334"/>
                  </a:lnTo>
                  <a:lnTo>
                    <a:pt x="53" y="341"/>
                  </a:lnTo>
                  <a:lnTo>
                    <a:pt x="56" y="345"/>
                  </a:lnTo>
                  <a:lnTo>
                    <a:pt x="57" y="350"/>
                  </a:lnTo>
                  <a:lnTo>
                    <a:pt x="57" y="354"/>
                  </a:lnTo>
                  <a:lnTo>
                    <a:pt x="58" y="360"/>
                  </a:lnTo>
                  <a:lnTo>
                    <a:pt x="54" y="364"/>
                  </a:lnTo>
                  <a:lnTo>
                    <a:pt x="53" y="368"/>
                  </a:lnTo>
                  <a:lnTo>
                    <a:pt x="53" y="373"/>
                  </a:lnTo>
                  <a:lnTo>
                    <a:pt x="51" y="377"/>
                  </a:lnTo>
                  <a:lnTo>
                    <a:pt x="50" y="382"/>
                  </a:lnTo>
                  <a:lnTo>
                    <a:pt x="46" y="382"/>
                  </a:lnTo>
                  <a:lnTo>
                    <a:pt x="44" y="385"/>
                  </a:lnTo>
                  <a:lnTo>
                    <a:pt x="44" y="387"/>
                  </a:lnTo>
                  <a:lnTo>
                    <a:pt x="40" y="388"/>
                  </a:lnTo>
                  <a:lnTo>
                    <a:pt x="33" y="398"/>
                  </a:lnTo>
                  <a:lnTo>
                    <a:pt x="27" y="399"/>
                  </a:lnTo>
                  <a:lnTo>
                    <a:pt x="25" y="401"/>
                  </a:lnTo>
                  <a:lnTo>
                    <a:pt x="30" y="409"/>
                  </a:lnTo>
                  <a:lnTo>
                    <a:pt x="30" y="414"/>
                  </a:lnTo>
                  <a:lnTo>
                    <a:pt x="29" y="419"/>
                  </a:lnTo>
                  <a:lnTo>
                    <a:pt x="24" y="422"/>
                  </a:lnTo>
                  <a:lnTo>
                    <a:pt x="25" y="426"/>
                  </a:lnTo>
                  <a:lnTo>
                    <a:pt x="20" y="430"/>
                  </a:lnTo>
                  <a:lnTo>
                    <a:pt x="24" y="438"/>
                  </a:lnTo>
                  <a:lnTo>
                    <a:pt x="18" y="441"/>
                  </a:lnTo>
                  <a:lnTo>
                    <a:pt x="8" y="451"/>
                  </a:lnTo>
                  <a:lnTo>
                    <a:pt x="11" y="460"/>
                  </a:lnTo>
                  <a:lnTo>
                    <a:pt x="10" y="466"/>
                  </a:lnTo>
                  <a:lnTo>
                    <a:pt x="1" y="469"/>
                  </a:lnTo>
                  <a:lnTo>
                    <a:pt x="3" y="473"/>
                  </a:lnTo>
                  <a:lnTo>
                    <a:pt x="0" y="478"/>
                  </a:lnTo>
                  <a:lnTo>
                    <a:pt x="2" y="483"/>
                  </a:lnTo>
                  <a:lnTo>
                    <a:pt x="7" y="482"/>
                  </a:lnTo>
                  <a:lnTo>
                    <a:pt x="8" y="489"/>
                  </a:lnTo>
                  <a:lnTo>
                    <a:pt x="12" y="494"/>
                  </a:lnTo>
                  <a:lnTo>
                    <a:pt x="12" y="498"/>
                  </a:lnTo>
                  <a:lnTo>
                    <a:pt x="16" y="499"/>
                  </a:lnTo>
                  <a:lnTo>
                    <a:pt x="18" y="507"/>
                  </a:lnTo>
                  <a:lnTo>
                    <a:pt x="15" y="507"/>
                  </a:lnTo>
                  <a:lnTo>
                    <a:pt x="13" y="514"/>
                  </a:lnTo>
                  <a:lnTo>
                    <a:pt x="14" y="517"/>
                  </a:lnTo>
                  <a:lnTo>
                    <a:pt x="12" y="520"/>
                  </a:lnTo>
                  <a:lnTo>
                    <a:pt x="17" y="520"/>
                  </a:lnTo>
                  <a:lnTo>
                    <a:pt x="21" y="523"/>
                  </a:lnTo>
                  <a:lnTo>
                    <a:pt x="21" y="531"/>
                  </a:lnTo>
                  <a:lnTo>
                    <a:pt x="30" y="539"/>
                  </a:lnTo>
                  <a:lnTo>
                    <a:pt x="40" y="543"/>
                  </a:lnTo>
                  <a:lnTo>
                    <a:pt x="42" y="547"/>
                  </a:lnTo>
                  <a:lnTo>
                    <a:pt x="45" y="550"/>
                  </a:lnTo>
                  <a:lnTo>
                    <a:pt x="45" y="554"/>
                  </a:lnTo>
                  <a:lnTo>
                    <a:pt x="38" y="559"/>
                  </a:lnTo>
                  <a:lnTo>
                    <a:pt x="39" y="565"/>
                  </a:lnTo>
                  <a:lnTo>
                    <a:pt x="38" y="569"/>
                  </a:lnTo>
                  <a:lnTo>
                    <a:pt x="45" y="571"/>
                  </a:lnTo>
                  <a:lnTo>
                    <a:pt x="50" y="573"/>
                  </a:lnTo>
                  <a:lnTo>
                    <a:pt x="53" y="577"/>
                  </a:lnTo>
                  <a:lnTo>
                    <a:pt x="48" y="577"/>
                  </a:lnTo>
                  <a:lnTo>
                    <a:pt x="45" y="581"/>
                  </a:lnTo>
                  <a:lnTo>
                    <a:pt x="42" y="580"/>
                  </a:lnTo>
                  <a:lnTo>
                    <a:pt x="41" y="586"/>
                  </a:lnTo>
                  <a:lnTo>
                    <a:pt x="39" y="588"/>
                  </a:lnTo>
                  <a:lnTo>
                    <a:pt x="33" y="594"/>
                  </a:lnTo>
                  <a:lnTo>
                    <a:pt x="33" y="595"/>
                  </a:lnTo>
                  <a:lnTo>
                    <a:pt x="39" y="600"/>
                  </a:lnTo>
                  <a:lnTo>
                    <a:pt x="34" y="604"/>
                  </a:lnTo>
                  <a:lnTo>
                    <a:pt x="37" y="607"/>
                  </a:lnTo>
                  <a:lnTo>
                    <a:pt x="34" y="617"/>
                  </a:lnTo>
                  <a:lnTo>
                    <a:pt x="40" y="621"/>
                  </a:lnTo>
                  <a:lnTo>
                    <a:pt x="50" y="622"/>
                  </a:lnTo>
                  <a:lnTo>
                    <a:pt x="52" y="624"/>
                  </a:lnTo>
                  <a:lnTo>
                    <a:pt x="50" y="629"/>
                  </a:lnTo>
                  <a:lnTo>
                    <a:pt x="53" y="632"/>
                  </a:lnTo>
                  <a:lnTo>
                    <a:pt x="49" y="637"/>
                  </a:lnTo>
                  <a:lnTo>
                    <a:pt x="48" y="645"/>
                  </a:lnTo>
                  <a:lnTo>
                    <a:pt x="44" y="648"/>
                  </a:lnTo>
                  <a:lnTo>
                    <a:pt x="42" y="654"/>
                  </a:lnTo>
                  <a:lnTo>
                    <a:pt x="38" y="656"/>
                  </a:lnTo>
                  <a:lnTo>
                    <a:pt x="38" y="660"/>
                  </a:lnTo>
                  <a:lnTo>
                    <a:pt x="41" y="663"/>
                  </a:lnTo>
                  <a:lnTo>
                    <a:pt x="40" y="671"/>
                  </a:lnTo>
                  <a:lnTo>
                    <a:pt x="41" y="675"/>
                  </a:lnTo>
                  <a:lnTo>
                    <a:pt x="44" y="677"/>
                  </a:lnTo>
                  <a:lnTo>
                    <a:pt x="49" y="673"/>
                  </a:lnTo>
                  <a:lnTo>
                    <a:pt x="62" y="675"/>
                  </a:lnTo>
                  <a:lnTo>
                    <a:pt x="63" y="679"/>
                  </a:lnTo>
                  <a:lnTo>
                    <a:pt x="71" y="683"/>
                  </a:lnTo>
                  <a:lnTo>
                    <a:pt x="76" y="688"/>
                  </a:lnTo>
                  <a:lnTo>
                    <a:pt x="82" y="691"/>
                  </a:lnTo>
                  <a:lnTo>
                    <a:pt x="86" y="690"/>
                  </a:lnTo>
                  <a:lnTo>
                    <a:pt x="90" y="695"/>
                  </a:lnTo>
                  <a:lnTo>
                    <a:pt x="95" y="694"/>
                  </a:lnTo>
                  <a:lnTo>
                    <a:pt x="105" y="700"/>
                  </a:lnTo>
                  <a:lnTo>
                    <a:pt x="109" y="707"/>
                  </a:lnTo>
                  <a:lnTo>
                    <a:pt x="115" y="715"/>
                  </a:lnTo>
                  <a:lnTo>
                    <a:pt x="123" y="711"/>
                  </a:lnTo>
                  <a:lnTo>
                    <a:pt x="127" y="709"/>
                  </a:lnTo>
                  <a:lnTo>
                    <a:pt x="132" y="711"/>
                  </a:lnTo>
                  <a:lnTo>
                    <a:pt x="132" y="715"/>
                  </a:lnTo>
                  <a:lnTo>
                    <a:pt x="135" y="714"/>
                  </a:lnTo>
                  <a:lnTo>
                    <a:pt x="136" y="712"/>
                  </a:lnTo>
                  <a:lnTo>
                    <a:pt x="146" y="712"/>
                  </a:lnTo>
                  <a:lnTo>
                    <a:pt x="153" y="709"/>
                  </a:lnTo>
                  <a:lnTo>
                    <a:pt x="156" y="710"/>
                  </a:lnTo>
                  <a:lnTo>
                    <a:pt x="158" y="714"/>
                  </a:lnTo>
                  <a:lnTo>
                    <a:pt x="163" y="713"/>
                  </a:lnTo>
                  <a:lnTo>
                    <a:pt x="168" y="713"/>
                  </a:lnTo>
                  <a:lnTo>
                    <a:pt x="171" y="716"/>
                  </a:lnTo>
                  <a:lnTo>
                    <a:pt x="172" y="719"/>
                  </a:lnTo>
                  <a:lnTo>
                    <a:pt x="164" y="732"/>
                  </a:lnTo>
                  <a:lnTo>
                    <a:pt x="156" y="733"/>
                  </a:lnTo>
                  <a:lnTo>
                    <a:pt x="156" y="739"/>
                  </a:lnTo>
                  <a:lnTo>
                    <a:pt x="163" y="739"/>
                  </a:lnTo>
                  <a:lnTo>
                    <a:pt x="164" y="743"/>
                  </a:lnTo>
                  <a:lnTo>
                    <a:pt x="168" y="743"/>
                  </a:lnTo>
                  <a:lnTo>
                    <a:pt x="168" y="755"/>
                  </a:lnTo>
                  <a:lnTo>
                    <a:pt x="180" y="760"/>
                  </a:lnTo>
                  <a:lnTo>
                    <a:pt x="184" y="757"/>
                  </a:lnTo>
                  <a:lnTo>
                    <a:pt x="192" y="764"/>
                  </a:lnTo>
                  <a:lnTo>
                    <a:pt x="193" y="769"/>
                  </a:lnTo>
                  <a:lnTo>
                    <a:pt x="197" y="773"/>
                  </a:lnTo>
                  <a:lnTo>
                    <a:pt x="203" y="773"/>
                  </a:lnTo>
                  <a:lnTo>
                    <a:pt x="201" y="770"/>
                  </a:lnTo>
                  <a:lnTo>
                    <a:pt x="210" y="768"/>
                  </a:lnTo>
                  <a:lnTo>
                    <a:pt x="211" y="760"/>
                  </a:lnTo>
                  <a:lnTo>
                    <a:pt x="213" y="756"/>
                  </a:lnTo>
                  <a:lnTo>
                    <a:pt x="214" y="754"/>
                  </a:lnTo>
                  <a:lnTo>
                    <a:pt x="215" y="751"/>
                  </a:lnTo>
                  <a:lnTo>
                    <a:pt x="217" y="752"/>
                  </a:lnTo>
                  <a:lnTo>
                    <a:pt x="220" y="750"/>
                  </a:lnTo>
                  <a:lnTo>
                    <a:pt x="228" y="753"/>
                  </a:lnTo>
                  <a:lnTo>
                    <a:pt x="227" y="749"/>
                  </a:lnTo>
                  <a:lnTo>
                    <a:pt x="229" y="740"/>
                  </a:lnTo>
                  <a:lnTo>
                    <a:pt x="233" y="740"/>
                  </a:lnTo>
                  <a:lnTo>
                    <a:pt x="237" y="743"/>
                  </a:lnTo>
                  <a:lnTo>
                    <a:pt x="239" y="746"/>
                  </a:lnTo>
                  <a:lnTo>
                    <a:pt x="244" y="743"/>
                  </a:lnTo>
                  <a:lnTo>
                    <a:pt x="250" y="746"/>
                  </a:lnTo>
                  <a:lnTo>
                    <a:pt x="254" y="751"/>
                  </a:lnTo>
                  <a:lnTo>
                    <a:pt x="259" y="750"/>
                  </a:lnTo>
                  <a:lnTo>
                    <a:pt x="262" y="755"/>
                  </a:lnTo>
                  <a:lnTo>
                    <a:pt x="266" y="757"/>
                  </a:lnTo>
                  <a:lnTo>
                    <a:pt x="267" y="763"/>
                  </a:lnTo>
                  <a:lnTo>
                    <a:pt x="270" y="763"/>
                  </a:lnTo>
                  <a:lnTo>
                    <a:pt x="269" y="760"/>
                  </a:lnTo>
                  <a:lnTo>
                    <a:pt x="275" y="758"/>
                  </a:lnTo>
                  <a:lnTo>
                    <a:pt x="273" y="752"/>
                  </a:lnTo>
                  <a:lnTo>
                    <a:pt x="275" y="749"/>
                  </a:lnTo>
                  <a:lnTo>
                    <a:pt x="272" y="744"/>
                  </a:lnTo>
                  <a:lnTo>
                    <a:pt x="282" y="743"/>
                  </a:lnTo>
                  <a:lnTo>
                    <a:pt x="281" y="736"/>
                  </a:lnTo>
                  <a:lnTo>
                    <a:pt x="279" y="731"/>
                  </a:lnTo>
                  <a:lnTo>
                    <a:pt x="283" y="725"/>
                  </a:lnTo>
                  <a:lnTo>
                    <a:pt x="285" y="721"/>
                  </a:lnTo>
                  <a:lnTo>
                    <a:pt x="280" y="720"/>
                  </a:lnTo>
                  <a:lnTo>
                    <a:pt x="280" y="713"/>
                  </a:lnTo>
                  <a:lnTo>
                    <a:pt x="285" y="709"/>
                  </a:lnTo>
                  <a:lnTo>
                    <a:pt x="285" y="706"/>
                  </a:lnTo>
                  <a:lnTo>
                    <a:pt x="293" y="700"/>
                  </a:lnTo>
                  <a:lnTo>
                    <a:pt x="294" y="693"/>
                  </a:lnTo>
                  <a:lnTo>
                    <a:pt x="291" y="687"/>
                  </a:lnTo>
                  <a:lnTo>
                    <a:pt x="294" y="678"/>
                  </a:lnTo>
                  <a:lnTo>
                    <a:pt x="293" y="672"/>
                  </a:lnTo>
                  <a:lnTo>
                    <a:pt x="290" y="666"/>
                  </a:lnTo>
                  <a:lnTo>
                    <a:pt x="290" y="660"/>
                  </a:lnTo>
                  <a:lnTo>
                    <a:pt x="297" y="657"/>
                  </a:lnTo>
                  <a:lnTo>
                    <a:pt x="301" y="657"/>
                  </a:lnTo>
                  <a:lnTo>
                    <a:pt x="303" y="662"/>
                  </a:lnTo>
                  <a:lnTo>
                    <a:pt x="308" y="659"/>
                  </a:lnTo>
                  <a:lnTo>
                    <a:pt x="318" y="660"/>
                  </a:lnTo>
                  <a:lnTo>
                    <a:pt x="322" y="664"/>
                  </a:lnTo>
                  <a:lnTo>
                    <a:pt x="328" y="662"/>
                  </a:lnTo>
                  <a:lnTo>
                    <a:pt x="338" y="670"/>
                  </a:lnTo>
                  <a:lnTo>
                    <a:pt x="342" y="670"/>
                  </a:lnTo>
                  <a:lnTo>
                    <a:pt x="339" y="664"/>
                  </a:lnTo>
                  <a:lnTo>
                    <a:pt x="341" y="659"/>
                  </a:lnTo>
                  <a:lnTo>
                    <a:pt x="339" y="655"/>
                  </a:lnTo>
                  <a:lnTo>
                    <a:pt x="348" y="654"/>
                  </a:lnTo>
                  <a:lnTo>
                    <a:pt x="352" y="666"/>
                  </a:lnTo>
                  <a:lnTo>
                    <a:pt x="359" y="670"/>
                  </a:lnTo>
                  <a:lnTo>
                    <a:pt x="359" y="679"/>
                  </a:lnTo>
                  <a:lnTo>
                    <a:pt x="372" y="686"/>
                  </a:lnTo>
                  <a:lnTo>
                    <a:pt x="371" y="681"/>
                  </a:lnTo>
                  <a:lnTo>
                    <a:pt x="371" y="679"/>
                  </a:lnTo>
                  <a:lnTo>
                    <a:pt x="374" y="677"/>
                  </a:lnTo>
                  <a:lnTo>
                    <a:pt x="374" y="673"/>
                  </a:lnTo>
                  <a:lnTo>
                    <a:pt x="372" y="670"/>
                  </a:lnTo>
                  <a:lnTo>
                    <a:pt x="365" y="671"/>
                  </a:lnTo>
                  <a:lnTo>
                    <a:pt x="365" y="667"/>
                  </a:lnTo>
                  <a:lnTo>
                    <a:pt x="369" y="668"/>
                  </a:lnTo>
                  <a:lnTo>
                    <a:pt x="370" y="663"/>
                  </a:lnTo>
                  <a:lnTo>
                    <a:pt x="369" y="658"/>
                  </a:lnTo>
                  <a:lnTo>
                    <a:pt x="372" y="659"/>
                  </a:lnTo>
                  <a:lnTo>
                    <a:pt x="373" y="661"/>
                  </a:lnTo>
                  <a:lnTo>
                    <a:pt x="380" y="663"/>
                  </a:lnTo>
                  <a:lnTo>
                    <a:pt x="381" y="658"/>
                  </a:lnTo>
                  <a:lnTo>
                    <a:pt x="378" y="654"/>
                  </a:lnTo>
                  <a:lnTo>
                    <a:pt x="377" y="651"/>
                  </a:lnTo>
                  <a:lnTo>
                    <a:pt x="373" y="648"/>
                  </a:lnTo>
                  <a:lnTo>
                    <a:pt x="370" y="648"/>
                  </a:lnTo>
                  <a:lnTo>
                    <a:pt x="368" y="646"/>
                  </a:lnTo>
                  <a:lnTo>
                    <a:pt x="372" y="642"/>
                  </a:lnTo>
                  <a:lnTo>
                    <a:pt x="373" y="636"/>
                  </a:lnTo>
                  <a:lnTo>
                    <a:pt x="373" y="630"/>
                  </a:lnTo>
                  <a:lnTo>
                    <a:pt x="374" y="626"/>
                  </a:lnTo>
                  <a:lnTo>
                    <a:pt x="372" y="620"/>
                  </a:lnTo>
                  <a:lnTo>
                    <a:pt x="376" y="626"/>
                  </a:lnTo>
                  <a:lnTo>
                    <a:pt x="377" y="630"/>
                  </a:lnTo>
                  <a:lnTo>
                    <a:pt x="376" y="634"/>
                  </a:lnTo>
                  <a:lnTo>
                    <a:pt x="376" y="642"/>
                  </a:lnTo>
                  <a:lnTo>
                    <a:pt x="374" y="645"/>
                  </a:lnTo>
                  <a:lnTo>
                    <a:pt x="379" y="646"/>
                  </a:lnTo>
                  <a:lnTo>
                    <a:pt x="382" y="646"/>
                  </a:lnTo>
                  <a:lnTo>
                    <a:pt x="385" y="649"/>
                  </a:lnTo>
                  <a:lnTo>
                    <a:pt x="387" y="642"/>
                  </a:lnTo>
                  <a:lnTo>
                    <a:pt x="393" y="644"/>
                  </a:lnTo>
                  <a:lnTo>
                    <a:pt x="398" y="638"/>
                  </a:lnTo>
                  <a:lnTo>
                    <a:pt x="398" y="644"/>
                  </a:lnTo>
                  <a:lnTo>
                    <a:pt x="402" y="644"/>
                  </a:lnTo>
                  <a:lnTo>
                    <a:pt x="405" y="646"/>
                  </a:lnTo>
                  <a:lnTo>
                    <a:pt x="408" y="645"/>
                  </a:lnTo>
                  <a:lnTo>
                    <a:pt x="413" y="645"/>
                  </a:lnTo>
                  <a:lnTo>
                    <a:pt x="417" y="643"/>
                  </a:lnTo>
                  <a:lnTo>
                    <a:pt x="417" y="640"/>
                  </a:lnTo>
                  <a:lnTo>
                    <a:pt x="406" y="634"/>
                  </a:lnTo>
                  <a:lnTo>
                    <a:pt x="405" y="631"/>
                  </a:lnTo>
                  <a:lnTo>
                    <a:pt x="411" y="630"/>
                  </a:lnTo>
                  <a:lnTo>
                    <a:pt x="417" y="631"/>
                  </a:lnTo>
                  <a:lnTo>
                    <a:pt x="425" y="628"/>
                  </a:lnTo>
                  <a:lnTo>
                    <a:pt x="426" y="624"/>
                  </a:lnTo>
                  <a:lnTo>
                    <a:pt x="423" y="623"/>
                  </a:lnTo>
                  <a:lnTo>
                    <a:pt x="421" y="624"/>
                  </a:lnTo>
                  <a:lnTo>
                    <a:pt x="417" y="622"/>
                  </a:lnTo>
                  <a:lnTo>
                    <a:pt x="407" y="623"/>
                  </a:lnTo>
                  <a:lnTo>
                    <a:pt x="408" y="617"/>
                  </a:lnTo>
                  <a:lnTo>
                    <a:pt x="404" y="617"/>
                  </a:lnTo>
                  <a:lnTo>
                    <a:pt x="405" y="614"/>
                  </a:lnTo>
                  <a:lnTo>
                    <a:pt x="404" y="609"/>
                  </a:lnTo>
                  <a:lnTo>
                    <a:pt x="407" y="606"/>
                  </a:lnTo>
                  <a:lnTo>
                    <a:pt x="412" y="609"/>
                  </a:lnTo>
                  <a:lnTo>
                    <a:pt x="420" y="610"/>
                  </a:lnTo>
                  <a:lnTo>
                    <a:pt x="421" y="613"/>
                  </a:lnTo>
                  <a:lnTo>
                    <a:pt x="424" y="614"/>
                  </a:lnTo>
                  <a:lnTo>
                    <a:pt x="428" y="618"/>
                  </a:lnTo>
                  <a:lnTo>
                    <a:pt x="430" y="614"/>
                  </a:lnTo>
                  <a:lnTo>
                    <a:pt x="442" y="609"/>
                  </a:lnTo>
                  <a:lnTo>
                    <a:pt x="436" y="606"/>
                  </a:lnTo>
                  <a:lnTo>
                    <a:pt x="434" y="602"/>
                  </a:lnTo>
                  <a:lnTo>
                    <a:pt x="426" y="606"/>
                  </a:lnTo>
                  <a:lnTo>
                    <a:pt x="424" y="597"/>
                  </a:lnTo>
                  <a:lnTo>
                    <a:pt x="420" y="596"/>
                  </a:lnTo>
                  <a:lnTo>
                    <a:pt x="417" y="592"/>
                  </a:lnTo>
                  <a:lnTo>
                    <a:pt x="411" y="593"/>
                  </a:lnTo>
                  <a:lnTo>
                    <a:pt x="415" y="587"/>
                  </a:lnTo>
                  <a:lnTo>
                    <a:pt x="420" y="587"/>
                  </a:lnTo>
                  <a:lnTo>
                    <a:pt x="422" y="590"/>
                  </a:lnTo>
                  <a:lnTo>
                    <a:pt x="425" y="587"/>
                  </a:lnTo>
                  <a:lnTo>
                    <a:pt x="430" y="587"/>
                  </a:lnTo>
                  <a:lnTo>
                    <a:pt x="443" y="577"/>
                  </a:lnTo>
                  <a:lnTo>
                    <a:pt x="439" y="574"/>
                  </a:lnTo>
                  <a:lnTo>
                    <a:pt x="432" y="576"/>
                  </a:lnTo>
                  <a:lnTo>
                    <a:pt x="430" y="572"/>
                  </a:lnTo>
                  <a:lnTo>
                    <a:pt x="423" y="571"/>
                  </a:lnTo>
                  <a:lnTo>
                    <a:pt x="425" y="566"/>
                  </a:lnTo>
                  <a:lnTo>
                    <a:pt x="430" y="568"/>
                  </a:lnTo>
                  <a:lnTo>
                    <a:pt x="433" y="565"/>
                  </a:lnTo>
                  <a:lnTo>
                    <a:pt x="437" y="564"/>
                  </a:lnTo>
                  <a:lnTo>
                    <a:pt x="440" y="561"/>
                  </a:lnTo>
                  <a:lnTo>
                    <a:pt x="444" y="561"/>
                  </a:lnTo>
                  <a:lnTo>
                    <a:pt x="446" y="559"/>
                  </a:lnTo>
                  <a:lnTo>
                    <a:pt x="451" y="559"/>
                  </a:lnTo>
                  <a:lnTo>
                    <a:pt x="453" y="557"/>
                  </a:lnTo>
                  <a:lnTo>
                    <a:pt x="449" y="548"/>
                  </a:lnTo>
                  <a:lnTo>
                    <a:pt x="456" y="547"/>
                  </a:lnTo>
                  <a:lnTo>
                    <a:pt x="460" y="547"/>
                  </a:lnTo>
                  <a:lnTo>
                    <a:pt x="456" y="543"/>
                  </a:lnTo>
                  <a:lnTo>
                    <a:pt x="451" y="545"/>
                  </a:lnTo>
                  <a:lnTo>
                    <a:pt x="447" y="545"/>
                  </a:lnTo>
                  <a:lnTo>
                    <a:pt x="446" y="548"/>
                  </a:lnTo>
                  <a:lnTo>
                    <a:pt x="444" y="547"/>
                  </a:lnTo>
                  <a:lnTo>
                    <a:pt x="441" y="550"/>
                  </a:lnTo>
                  <a:lnTo>
                    <a:pt x="439" y="548"/>
                  </a:lnTo>
                  <a:lnTo>
                    <a:pt x="440" y="545"/>
                  </a:lnTo>
                  <a:lnTo>
                    <a:pt x="433" y="546"/>
                  </a:lnTo>
                  <a:lnTo>
                    <a:pt x="435" y="541"/>
                  </a:lnTo>
                  <a:lnTo>
                    <a:pt x="435" y="538"/>
                  </a:lnTo>
                  <a:lnTo>
                    <a:pt x="431" y="537"/>
                  </a:lnTo>
                  <a:lnTo>
                    <a:pt x="437" y="535"/>
                  </a:lnTo>
                  <a:lnTo>
                    <a:pt x="438" y="538"/>
                  </a:lnTo>
                  <a:lnTo>
                    <a:pt x="444" y="539"/>
                  </a:lnTo>
                  <a:lnTo>
                    <a:pt x="448" y="537"/>
                  </a:lnTo>
                  <a:lnTo>
                    <a:pt x="444" y="535"/>
                  </a:lnTo>
                  <a:lnTo>
                    <a:pt x="442" y="533"/>
                  </a:lnTo>
                  <a:lnTo>
                    <a:pt x="444" y="528"/>
                  </a:lnTo>
                  <a:lnTo>
                    <a:pt x="439" y="525"/>
                  </a:lnTo>
                  <a:lnTo>
                    <a:pt x="437" y="521"/>
                  </a:lnTo>
                  <a:lnTo>
                    <a:pt x="433" y="521"/>
                  </a:lnTo>
                  <a:lnTo>
                    <a:pt x="437" y="519"/>
                  </a:lnTo>
                  <a:lnTo>
                    <a:pt x="440" y="521"/>
                  </a:lnTo>
                  <a:lnTo>
                    <a:pt x="447" y="520"/>
                  </a:lnTo>
                  <a:lnTo>
                    <a:pt x="449" y="515"/>
                  </a:lnTo>
                  <a:lnTo>
                    <a:pt x="452" y="516"/>
                  </a:lnTo>
                  <a:lnTo>
                    <a:pt x="455" y="514"/>
                  </a:lnTo>
                  <a:lnTo>
                    <a:pt x="459" y="515"/>
                  </a:lnTo>
                  <a:lnTo>
                    <a:pt x="463" y="508"/>
                  </a:lnTo>
                  <a:lnTo>
                    <a:pt x="463" y="504"/>
                  </a:lnTo>
                  <a:lnTo>
                    <a:pt x="467" y="498"/>
                  </a:lnTo>
                  <a:lnTo>
                    <a:pt x="462" y="499"/>
                  </a:lnTo>
                  <a:lnTo>
                    <a:pt x="459" y="504"/>
                  </a:lnTo>
                  <a:lnTo>
                    <a:pt x="454" y="503"/>
                  </a:lnTo>
                  <a:lnTo>
                    <a:pt x="450" y="507"/>
                  </a:lnTo>
                  <a:lnTo>
                    <a:pt x="444" y="506"/>
                  </a:lnTo>
                  <a:lnTo>
                    <a:pt x="436" y="508"/>
                  </a:lnTo>
                  <a:lnTo>
                    <a:pt x="433" y="505"/>
                  </a:lnTo>
                  <a:lnTo>
                    <a:pt x="439" y="503"/>
                  </a:lnTo>
                  <a:lnTo>
                    <a:pt x="436" y="498"/>
                  </a:lnTo>
                  <a:lnTo>
                    <a:pt x="441" y="498"/>
                  </a:lnTo>
                  <a:lnTo>
                    <a:pt x="447" y="501"/>
                  </a:lnTo>
                  <a:lnTo>
                    <a:pt x="452" y="496"/>
                  </a:lnTo>
                  <a:lnTo>
                    <a:pt x="456" y="488"/>
                  </a:lnTo>
                  <a:lnTo>
                    <a:pt x="450" y="490"/>
                  </a:lnTo>
                  <a:lnTo>
                    <a:pt x="449" y="489"/>
                  </a:lnTo>
                  <a:lnTo>
                    <a:pt x="449" y="483"/>
                  </a:lnTo>
                  <a:lnTo>
                    <a:pt x="454" y="476"/>
                  </a:lnTo>
                  <a:lnTo>
                    <a:pt x="459" y="471"/>
                  </a:lnTo>
                  <a:lnTo>
                    <a:pt x="460" y="466"/>
                  </a:lnTo>
                  <a:lnTo>
                    <a:pt x="464" y="469"/>
                  </a:lnTo>
                  <a:lnTo>
                    <a:pt x="462" y="474"/>
                  </a:lnTo>
                  <a:lnTo>
                    <a:pt x="467" y="473"/>
                  </a:lnTo>
                  <a:lnTo>
                    <a:pt x="471" y="473"/>
                  </a:lnTo>
                  <a:lnTo>
                    <a:pt x="473" y="465"/>
                  </a:lnTo>
                  <a:lnTo>
                    <a:pt x="480" y="471"/>
                  </a:lnTo>
                  <a:lnTo>
                    <a:pt x="485" y="466"/>
                  </a:lnTo>
                  <a:lnTo>
                    <a:pt x="484" y="465"/>
                  </a:lnTo>
                  <a:lnTo>
                    <a:pt x="484" y="456"/>
                  </a:lnTo>
                  <a:lnTo>
                    <a:pt x="489" y="451"/>
                  </a:lnTo>
                  <a:lnTo>
                    <a:pt x="487" y="451"/>
                  </a:lnTo>
                  <a:lnTo>
                    <a:pt x="491" y="445"/>
                  </a:lnTo>
                  <a:lnTo>
                    <a:pt x="489" y="443"/>
                  </a:lnTo>
                  <a:lnTo>
                    <a:pt x="489" y="441"/>
                  </a:lnTo>
                  <a:lnTo>
                    <a:pt x="487" y="441"/>
                  </a:lnTo>
                  <a:lnTo>
                    <a:pt x="488" y="438"/>
                  </a:lnTo>
                  <a:lnTo>
                    <a:pt x="486" y="439"/>
                  </a:lnTo>
                  <a:lnTo>
                    <a:pt x="480" y="439"/>
                  </a:lnTo>
                  <a:lnTo>
                    <a:pt x="478" y="444"/>
                  </a:lnTo>
                  <a:lnTo>
                    <a:pt x="474" y="446"/>
                  </a:lnTo>
                  <a:lnTo>
                    <a:pt x="472" y="449"/>
                  </a:lnTo>
                  <a:lnTo>
                    <a:pt x="471" y="454"/>
                  </a:lnTo>
                  <a:lnTo>
                    <a:pt x="471" y="456"/>
                  </a:lnTo>
                  <a:lnTo>
                    <a:pt x="468" y="453"/>
                  </a:lnTo>
                  <a:lnTo>
                    <a:pt x="465" y="454"/>
                  </a:lnTo>
                  <a:lnTo>
                    <a:pt x="461" y="461"/>
                  </a:lnTo>
                  <a:lnTo>
                    <a:pt x="459" y="454"/>
                  </a:lnTo>
                  <a:lnTo>
                    <a:pt x="453" y="446"/>
                  </a:lnTo>
                  <a:lnTo>
                    <a:pt x="457" y="442"/>
                  </a:lnTo>
                  <a:lnTo>
                    <a:pt x="461" y="440"/>
                  </a:lnTo>
                  <a:lnTo>
                    <a:pt x="470" y="440"/>
                  </a:lnTo>
                  <a:lnTo>
                    <a:pt x="474" y="441"/>
                  </a:lnTo>
                  <a:lnTo>
                    <a:pt x="473" y="435"/>
                  </a:lnTo>
                  <a:lnTo>
                    <a:pt x="475" y="431"/>
                  </a:lnTo>
                  <a:lnTo>
                    <a:pt x="476" y="430"/>
                  </a:lnTo>
                  <a:lnTo>
                    <a:pt x="479" y="422"/>
                  </a:lnTo>
                  <a:lnTo>
                    <a:pt x="479" y="417"/>
                  </a:lnTo>
                  <a:lnTo>
                    <a:pt x="483" y="417"/>
                  </a:lnTo>
                  <a:lnTo>
                    <a:pt x="487" y="420"/>
                  </a:lnTo>
                  <a:lnTo>
                    <a:pt x="487" y="416"/>
                  </a:lnTo>
                  <a:lnTo>
                    <a:pt x="490" y="414"/>
                  </a:lnTo>
                  <a:lnTo>
                    <a:pt x="492" y="408"/>
                  </a:lnTo>
                  <a:lnTo>
                    <a:pt x="491" y="402"/>
                  </a:lnTo>
                  <a:lnTo>
                    <a:pt x="489" y="402"/>
                  </a:lnTo>
                  <a:lnTo>
                    <a:pt x="489" y="398"/>
                  </a:lnTo>
                  <a:lnTo>
                    <a:pt x="486" y="396"/>
                  </a:lnTo>
                  <a:lnTo>
                    <a:pt x="483" y="396"/>
                  </a:lnTo>
                  <a:lnTo>
                    <a:pt x="479" y="397"/>
                  </a:lnTo>
                  <a:lnTo>
                    <a:pt x="477" y="394"/>
                  </a:lnTo>
                  <a:lnTo>
                    <a:pt x="479" y="389"/>
                  </a:lnTo>
                  <a:lnTo>
                    <a:pt x="476" y="383"/>
                  </a:lnTo>
                  <a:lnTo>
                    <a:pt x="478" y="380"/>
                  </a:lnTo>
                  <a:lnTo>
                    <a:pt x="476" y="380"/>
                  </a:lnTo>
                  <a:lnTo>
                    <a:pt x="475" y="372"/>
                  </a:lnTo>
                  <a:lnTo>
                    <a:pt x="477" y="367"/>
                  </a:lnTo>
                  <a:lnTo>
                    <a:pt x="476" y="364"/>
                  </a:lnTo>
                  <a:lnTo>
                    <a:pt x="476" y="358"/>
                  </a:lnTo>
                  <a:lnTo>
                    <a:pt x="473" y="360"/>
                  </a:lnTo>
                  <a:lnTo>
                    <a:pt x="464" y="373"/>
                  </a:lnTo>
                  <a:lnTo>
                    <a:pt x="461" y="379"/>
                  </a:lnTo>
                  <a:lnTo>
                    <a:pt x="453" y="391"/>
                  </a:lnTo>
                  <a:lnTo>
                    <a:pt x="450" y="390"/>
                  </a:lnTo>
                  <a:lnTo>
                    <a:pt x="448" y="387"/>
                  </a:lnTo>
                  <a:lnTo>
                    <a:pt x="455" y="380"/>
                  </a:lnTo>
                  <a:lnTo>
                    <a:pt x="454" y="374"/>
                  </a:lnTo>
                  <a:lnTo>
                    <a:pt x="456" y="372"/>
                  </a:lnTo>
                  <a:lnTo>
                    <a:pt x="456" y="369"/>
                  </a:lnTo>
                  <a:lnTo>
                    <a:pt x="458" y="368"/>
                  </a:lnTo>
                  <a:lnTo>
                    <a:pt x="458" y="366"/>
                  </a:lnTo>
                  <a:lnTo>
                    <a:pt x="461" y="363"/>
                  </a:lnTo>
                  <a:lnTo>
                    <a:pt x="461" y="360"/>
                  </a:lnTo>
                  <a:lnTo>
                    <a:pt x="458" y="360"/>
                  </a:lnTo>
                  <a:lnTo>
                    <a:pt x="462" y="345"/>
                  </a:lnTo>
                  <a:lnTo>
                    <a:pt x="457" y="346"/>
                  </a:lnTo>
                  <a:lnTo>
                    <a:pt x="456" y="344"/>
                  </a:lnTo>
                  <a:lnTo>
                    <a:pt x="457" y="340"/>
                  </a:lnTo>
                  <a:lnTo>
                    <a:pt x="457" y="338"/>
                  </a:lnTo>
                  <a:lnTo>
                    <a:pt x="460" y="337"/>
                  </a:lnTo>
                  <a:lnTo>
                    <a:pt x="462" y="334"/>
                  </a:lnTo>
                  <a:lnTo>
                    <a:pt x="461" y="332"/>
                  </a:lnTo>
                  <a:lnTo>
                    <a:pt x="462" y="328"/>
                  </a:lnTo>
                  <a:lnTo>
                    <a:pt x="458" y="327"/>
                  </a:lnTo>
                  <a:lnTo>
                    <a:pt x="458" y="324"/>
                  </a:lnTo>
                  <a:lnTo>
                    <a:pt x="462" y="324"/>
                  </a:lnTo>
                  <a:lnTo>
                    <a:pt x="462" y="321"/>
                  </a:lnTo>
                  <a:lnTo>
                    <a:pt x="464" y="318"/>
                  </a:lnTo>
                  <a:lnTo>
                    <a:pt x="469" y="315"/>
                  </a:lnTo>
                  <a:lnTo>
                    <a:pt x="463" y="315"/>
                  </a:lnTo>
                  <a:lnTo>
                    <a:pt x="463" y="308"/>
                  </a:lnTo>
                  <a:lnTo>
                    <a:pt x="469" y="305"/>
                  </a:lnTo>
                  <a:lnTo>
                    <a:pt x="464" y="303"/>
                  </a:lnTo>
                  <a:lnTo>
                    <a:pt x="462" y="296"/>
                  </a:lnTo>
                  <a:lnTo>
                    <a:pt x="460" y="294"/>
                  </a:lnTo>
                  <a:lnTo>
                    <a:pt x="462" y="288"/>
                  </a:lnTo>
                  <a:lnTo>
                    <a:pt x="462" y="280"/>
                  </a:lnTo>
                  <a:lnTo>
                    <a:pt x="459" y="278"/>
                  </a:lnTo>
                  <a:lnTo>
                    <a:pt x="459" y="271"/>
                  </a:lnTo>
                  <a:lnTo>
                    <a:pt x="457" y="267"/>
                  </a:lnTo>
                  <a:lnTo>
                    <a:pt x="456" y="256"/>
                  </a:lnTo>
                  <a:lnTo>
                    <a:pt x="453" y="256"/>
                  </a:lnTo>
                  <a:lnTo>
                    <a:pt x="450" y="252"/>
                  </a:lnTo>
                  <a:lnTo>
                    <a:pt x="447" y="244"/>
                  </a:lnTo>
                  <a:lnTo>
                    <a:pt x="444" y="240"/>
                  </a:lnTo>
                  <a:lnTo>
                    <a:pt x="445" y="233"/>
                  </a:lnTo>
                  <a:lnTo>
                    <a:pt x="447" y="228"/>
                  </a:lnTo>
                  <a:lnTo>
                    <a:pt x="452" y="229"/>
                  </a:lnTo>
                  <a:lnTo>
                    <a:pt x="452" y="225"/>
                  </a:lnTo>
                  <a:lnTo>
                    <a:pt x="450" y="222"/>
                  </a:lnTo>
                  <a:lnTo>
                    <a:pt x="447" y="206"/>
                  </a:lnTo>
                  <a:lnTo>
                    <a:pt x="444" y="201"/>
                  </a:lnTo>
                  <a:lnTo>
                    <a:pt x="438" y="201"/>
                  </a:lnTo>
                  <a:lnTo>
                    <a:pt x="432" y="200"/>
                  </a:lnTo>
                  <a:lnTo>
                    <a:pt x="423" y="184"/>
                  </a:lnTo>
                  <a:lnTo>
                    <a:pt x="417" y="181"/>
                  </a:lnTo>
                  <a:lnTo>
                    <a:pt x="414" y="178"/>
                  </a:lnTo>
                  <a:lnTo>
                    <a:pt x="409" y="171"/>
                  </a:lnTo>
                  <a:lnTo>
                    <a:pt x="408" y="165"/>
                  </a:lnTo>
                  <a:lnTo>
                    <a:pt x="406" y="161"/>
                  </a:lnTo>
                  <a:lnTo>
                    <a:pt x="406" y="157"/>
                  </a:lnTo>
                  <a:lnTo>
                    <a:pt x="409" y="152"/>
                  </a:lnTo>
                  <a:lnTo>
                    <a:pt x="410" y="148"/>
                  </a:lnTo>
                  <a:lnTo>
                    <a:pt x="416" y="146"/>
                  </a:lnTo>
                  <a:lnTo>
                    <a:pt x="420" y="143"/>
                  </a:lnTo>
                  <a:lnTo>
                    <a:pt x="421" y="140"/>
                  </a:lnTo>
                  <a:lnTo>
                    <a:pt x="419" y="139"/>
                  </a:lnTo>
                  <a:lnTo>
                    <a:pt x="420" y="135"/>
                  </a:lnTo>
                  <a:lnTo>
                    <a:pt x="417" y="133"/>
                  </a:lnTo>
                  <a:lnTo>
                    <a:pt x="418" y="129"/>
                  </a:lnTo>
                  <a:lnTo>
                    <a:pt x="413" y="129"/>
                  </a:lnTo>
                  <a:lnTo>
                    <a:pt x="404" y="122"/>
                  </a:lnTo>
                  <a:lnTo>
                    <a:pt x="396" y="123"/>
                  </a:lnTo>
                  <a:lnTo>
                    <a:pt x="395" y="118"/>
                  </a:lnTo>
                  <a:lnTo>
                    <a:pt x="397" y="115"/>
                  </a:lnTo>
                  <a:lnTo>
                    <a:pt x="393" y="114"/>
                  </a:lnTo>
                  <a:lnTo>
                    <a:pt x="399" y="106"/>
                  </a:lnTo>
                  <a:lnTo>
                    <a:pt x="408" y="106"/>
                  </a:lnTo>
                  <a:lnTo>
                    <a:pt x="406" y="99"/>
                  </a:lnTo>
                  <a:lnTo>
                    <a:pt x="391" y="68"/>
                  </a:lnTo>
                  <a:lnTo>
                    <a:pt x="386" y="58"/>
                  </a:lnTo>
                  <a:lnTo>
                    <a:pt x="386" y="51"/>
                  </a:lnTo>
                  <a:lnTo>
                    <a:pt x="379" y="44"/>
                  </a:lnTo>
                  <a:lnTo>
                    <a:pt x="380" y="40"/>
                  </a:lnTo>
                  <a:lnTo>
                    <a:pt x="376" y="35"/>
                  </a:lnTo>
                  <a:lnTo>
                    <a:pt x="368" y="25"/>
                  </a:lnTo>
                  <a:lnTo>
                    <a:pt x="367" y="19"/>
                  </a:lnTo>
                  <a:lnTo>
                    <a:pt x="363" y="15"/>
                  </a:lnTo>
                  <a:lnTo>
                    <a:pt x="354" y="2"/>
                  </a:lnTo>
                  <a:lnTo>
                    <a:pt x="350" y="0"/>
                  </a:lnTo>
                  <a:close/>
                </a:path>
              </a:pathLst>
            </a:custGeom>
            <a:solidFill>
              <a:srgbClr val="FEF9F3"/>
            </a:solidFill>
            <a:ln w="12700" cap="flat" cmpd="sng">
              <a:solidFill>
                <a:srgbClr val="70C7CE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89" name="平泉町"/>
            <p:cNvSpPr>
              <a:spLocks noChangeAspect="1"/>
            </p:cNvSpPr>
            <p:nvPr/>
          </p:nvSpPr>
          <p:spPr bwMode="auto">
            <a:xfrm>
              <a:off x="1739665" y="8735895"/>
              <a:ext cx="742478" cy="408505"/>
            </a:xfrm>
            <a:custGeom>
              <a:avLst/>
              <a:gdLst>
                <a:gd name="T0" fmla="*/ 2147483647 w 66"/>
                <a:gd name="T1" fmla="*/ 0 h 36"/>
                <a:gd name="T2" fmla="*/ 2147483647 w 66"/>
                <a:gd name="T3" fmla="*/ 2147483647 h 36"/>
                <a:gd name="T4" fmla="*/ 2147483647 w 66"/>
                <a:gd name="T5" fmla="*/ 2147483647 h 36"/>
                <a:gd name="T6" fmla="*/ 2147483647 w 66"/>
                <a:gd name="T7" fmla="*/ 2147483647 h 36"/>
                <a:gd name="T8" fmla="*/ 2147483647 w 66"/>
                <a:gd name="T9" fmla="*/ 2147483647 h 36"/>
                <a:gd name="T10" fmla="*/ 2147483647 w 66"/>
                <a:gd name="T11" fmla="*/ 2147483647 h 36"/>
                <a:gd name="T12" fmla="*/ 2147483647 w 66"/>
                <a:gd name="T13" fmla="*/ 2147483647 h 36"/>
                <a:gd name="T14" fmla="*/ 2147483647 w 66"/>
                <a:gd name="T15" fmla="*/ 2147483647 h 36"/>
                <a:gd name="T16" fmla="*/ 2147483647 w 66"/>
                <a:gd name="T17" fmla="*/ 2147483647 h 36"/>
                <a:gd name="T18" fmla="*/ 2147483647 w 66"/>
                <a:gd name="T19" fmla="*/ 2147483647 h 36"/>
                <a:gd name="T20" fmla="*/ 2147483647 w 66"/>
                <a:gd name="T21" fmla="*/ 2147483647 h 36"/>
                <a:gd name="T22" fmla="*/ 2147483647 w 66"/>
                <a:gd name="T23" fmla="*/ 2147483647 h 36"/>
                <a:gd name="T24" fmla="*/ 2147483647 w 66"/>
                <a:gd name="T25" fmla="*/ 2147483647 h 36"/>
                <a:gd name="T26" fmla="*/ 2147483647 w 66"/>
                <a:gd name="T27" fmla="*/ 2147483647 h 36"/>
                <a:gd name="T28" fmla="*/ 2147483647 w 66"/>
                <a:gd name="T29" fmla="*/ 2147483647 h 36"/>
                <a:gd name="T30" fmla="*/ 2147483647 w 66"/>
                <a:gd name="T31" fmla="*/ 2147483647 h 36"/>
                <a:gd name="T32" fmla="*/ 2147483647 w 66"/>
                <a:gd name="T33" fmla="*/ 2147483647 h 36"/>
                <a:gd name="T34" fmla="*/ 2147483647 w 66"/>
                <a:gd name="T35" fmla="*/ 2147483647 h 36"/>
                <a:gd name="T36" fmla="*/ 2147483647 w 66"/>
                <a:gd name="T37" fmla="*/ 2147483647 h 36"/>
                <a:gd name="T38" fmla="*/ 2147483647 w 66"/>
                <a:gd name="T39" fmla="*/ 2147483647 h 36"/>
                <a:gd name="T40" fmla="*/ 2147483647 w 66"/>
                <a:gd name="T41" fmla="*/ 2147483647 h 36"/>
                <a:gd name="T42" fmla="*/ 0 w 66"/>
                <a:gd name="T43" fmla="*/ 2147483647 h 36"/>
                <a:gd name="T44" fmla="*/ 2147483647 w 66"/>
                <a:gd name="T45" fmla="*/ 2147483647 h 36"/>
                <a:gd name="T46" fmla="*/ 2147483647 w 66"/>
                <a:gd name="T47" fmla="*/ 0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6" h="36">
                  <a:moveTo>
                    <a:pt x="33" y="0"/>
                  </a:moveTo>
                  <a:lnTo>
                    <a:pt x="61" y="4"/>
                  </a:lnTo>
                  <a:lnTo>
                    <a:pt x="63" y="7"/>
                  </a:lnTo>
                  <a:lnTo>
                    <a:pt x="65" y="12"/>
                  </a:lnTo>
                  <a:lnTo>
                    <a:pt x="66" y="14"/>
                  </a:lnTo>
                  <a:lnTo>
                    <a:pt x="63" y="16"/>
                  </a:lnTo>
                  <a:lnTo>
                    <a:pt x="63" y="20"/>
                  </a:lnTo>
                  <a:lnTo>
                    <a:pt x="56" y="21"/>
                  </a:lnTo>
                  <a:lnTo>
                    <a:pt x="53" y="23"/>
                  </a:lnTo>
                  <a:lnTo>
                    <a:pt x="49" y="22"/>
                  </a:lnTo>
                  <a:lnTo>
                    <a:pt x="43" y="28"/>
                  </a:lnTo>
                  <a:lnTo>
                    <a:pt x="43" y="32"/>
                  </a:lnTo>
                  <a:lnTo>
                    <a:pt x="37" y="36"/>
                  </a:lnTo>
                  <a:lnTo>
                    <a:pt x="37" y="31"/>
                  </a:lnTo>
                  <a:lnTo>
                    <a:pt x="36" y="27"/>
                  </a:lnTo>
                  <a:lnTo>
                    <a:pt x="34" y="30"/>
                  </a:lnTo>
                  <a:lnTo>
                    <a:pt x="31" y="29"/>
                  </a:lnTo>
                  <a:lnTo>
                    <a:pt x="27" y="30"/>
                  </a:lnTo>
                  <a:lnTo>
                    <a:pt x="20" y="31"/>
                  </a:lnTo>
                  <a:lnTo>
                    <a:pt x="11" y="28"/>
                  </a:lnTo>
                  <a:lnTo>
                    <a:pt x="5" y="26"/>
                  </a:lnTo>
                  <a:lnTo>
                    <a:pt x="0" y="19"/>
                  </a:lnTo>
                  <a:lnTo>
                    <a:pt x="9" y="9"/>
                  </a:lnTo>
                  <a:lnTo>
                    <a:pt x="33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a14" a14:legacySpreadsheetColorIndex="9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xmlns:mc="http://schemas.openxmlformats.org/markup-compatibility/2006" val="000000" mc:Ignorable="a14" a14:legacySpreadsheetColorIndex="64"/>
                  </a:solidFill>
                  <a:prstDash val="lgDashDot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0" name="Freeform 82"/>
            <p:cNvSpPr>
              <a:spLocks noChangeAspect="1"/>
            </p:cNvSpPr>
            <p:nvPr/>
          </p:nvSpPr>
          <p:spPr bwMode="auto">
            <a:xfrm>
              <a:off x="584429" y="7266070"/>
              <a:ext cx="1391482" cy="233926"/>
            </a:xfrm>
            <a:custGeom>
              <a:avLst/>
              <a:gdLst>
                <a:gd name="T0" fmla="*/ 2147483647 w 189"/>
                <a:gd name="T1" fmla="*/ 2147483647 h 23"/>
                <a:gd name="T2" fmla="*/ 2147483647 w 189"/>
                <a:gd name="T3" fmla="*/ 2147483647 h 23"/>
                <a:gd name="T4" fmla="*/ 2147483647 w 189"/>
                <a:gd name="T5" fmla="*/ 2147483647 h 23"/>
                <a:gd name="T6" fmla="*/ 2147483647 w 189"/>
                <a:gd name="T7" fmla="*/ 2147483647 h 23"/>
                <a:gd name="T8" fmla="*/ 2147483647 w 189"/>
                <a:gd name="T9" fmla="*/ 2147483647 h 23"/>
                <a:gd name="T10" fmla="*/ 2147483647 w 189"/>
                <a:gd name="T11" fmla="*/ 2147483647 h 23"/>
                <a:gd name="T12" fmla="*/ 2147483647 w 189"/>
                <a:gd name="T13" fmla="*/ 2147483647 h 23"/>
                <a:gd name="T14" fmla="*/ 2147483647 w 189"/>
                <a:gd name="T15" fmla="*/ 2147483647 h 23"/>
                <a:gd name="T16" fmla="*/ 2147483647 w 189"/>
                <a:gd name="T17" fmla="*/ 2147483647 h 23"/>
                <a:gd name="T18" fmla="*/ 2147483647 w 189"/>
                <a:gd name="T19" fmla="*/ 2147483647 h 23"/>
                <a:gd name="T20" fmla="*/ 2147483647 w 189"/>
                <a:gd name="T21" fmla="*/ 2147483647 h 23"/>
                <a:gd name="T22" fmla="*/ 2147483647 w 189"/>
                <a:gd name="T23" fmla="*/ 2147483647 h 23"/>
                <a:gd name="T24" fmla="*/ 2147483647 w 189"/>
                <a:gd name="T25" fmla="*/ 2147483647 h 23"/>
                <a:gd name="T26" fmla="*/ 2147483647 w 189"/>
                <a:gd name="T27" fmla="*/ 2147483647 h 23"/>
                <a:gd name="T28" fmla="*/ 2147483647 w 189"/>
                <a:gd name="T29" fmla="*/ 2147483647 h 23"/>
                <a:gd name="T30" fmla="*/ 2147483647 w 189"/>
                <a:gd name="T31" fmla="*/ 2147483647 h 23"/>
                <a:gd name="T32" fmla="*/ 2147483647 w 189"/>
                <a:gd name="T33" fmla="*/ 2147483647 h 23"/>
                <a:gd name="T34" fmla="*/ 2147483647 w 189"/>
                <a:gd name="T35" fmla="*/ 2147483647 h 23"/>
                <a:gd name="T36" fmla="*/ 2147483647 w 189"/>
                <a:gd name="T37" fmla="*/ 2147483647 h 23"/>
                <a:gd name="T38" fmla="*/ 2147483647 w 189"/>
                <a:gd name="T39" fmla="*/ 2147483647 h 23"/>
                <a:gd name="T40" fmla="*/ 2147483647 w 189"/>
                <a:gd name="T41" fmla="*/ 2147483647 h 23"/>
                <a:gd name="T42" fmla="*/ 2147483647 w 189"/>
                <a:gd name="T43" fmla="*/ 2147483647 h 23"/>
                <a:gd name="T44" fmla="*/ 2147483647 w 189"/>
                <a:gd name="T45" fmla="*/ 2147483647 h 23"/>
                <a:gd name="T46" fmla="*/ 0 w 189"/>
                <a:gd name="T47" fmla="*/ 2147483647 h 2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connsiteX0" fmla="*/ 9735 w 9735"/>
                <a:gd name="connsiteY0" fmla="*/ 9517 h 9517"/>
                <a:gd name="connsiteX1" fmla="*/ 9365 w 9735"/>
                <a:gd name="connsiteY1" fmla="*/ 8647 h 9517"/>
                <a:gd name="connsiteX2" fmla="*/ 9153 w 9735"/>
                <a:gd name="connsiteY2" fmla="*/ 8647 h 9517"/>
                <a:gd name="connsiteX3" fmla="*/ 8941 w 9735"/>
                <a:gd name="connsiteY3" fmla="*/ 8213 h 9517"/>
                <a:gd name="connsiteX4" fmla="*/ 8518 w 9735"/>
                <a:gd name="connsiteY4" fmla="*/ 8213 h 9517"/>
                <a:gd name="connsiteX5" fmla="*/ 7936 w 9735"/>
                <a:gd name="connsiteY5" fmla="*/ 6474 h 9517"/>
                <a:gd name="connsiteX6" fmla="*/ 7513 w 9735"/>
                <a:gd name="connsiteY6" fmla="*/ 5169 h 9517"/>
                <a:gd name="connsiteX7" fmla="*/ 7142 w 9735"/>
                <a:gd name="connsiteY7" fmla="*/ 5169 h 9517"/>
                <a:gd name="connsiteX8" fmla="*/ 6878 w 9735"/>
                <a:gd name="connsiteY8" fmla="*/ 3865 h 9517"/>
                <a:gd name="connsiteX9" fmla="*/ 6613 w 9735"/>
                <a:gd name="connsiteY9" fmla="*/ 5169 h 9517"/>
                <a:gd name="connsiteX10" fmla="*/ 5978 w 9735"/>
                <a:gd name="connsiteY10" fmla="*/ 5169 h 9517"/>
                <a:gd name="connsiteX11" fmla="*/ 5396 w 9735"/>
                <a:gd name="connsiteY11" fmla="*/ 6039 h 9517"/>
                <a:gd name="connsiteX12" fmla="*/ 4973 w 9735"/>
                <a:gd name="connsiteY12" fmla="*/ 5169 h 9517"/>
                <a:gd name="connsiteX13" fmla="*/ 4232 w 9735"/>
                <a:gd name="connsiteY13" fmla="*/ 2995 h 9517"/>
                <a:gd name="connsiteX14" fmla="*/ 3862 w 9735"/>
                <a:gd name="connsiteY14" fmla="*/ 387 h 9517"/>
                <a:gd name="connsiteX15" fmla="*/ 3386 w 9735"/>
                <a:gd name="connsiteY15" fmla="*/ 387 h 9517"/>
                <a:gd name="connsiteX16" fmla="*/ 2910 w 9735"/>
                <a:gd name="connsiteY16" fmla="*/ 5169 h 9517"/>
                <a:gd name="connsiteX17" fmla="*/ 2433 w 9735"/>
                <a:gd name="connsiteY17" fmla="*/ 6474 h 9517"/>
                <a:gd name="connsiteX18" fmla="*/ 2116 w 9735"/>
                <a:gd name="connsiteY18" fmla="*/ 9082 h 9517"/>
                <a:gd name="connsiteX19" fmla="*/ 1534 w 9735"/>
                <a:gd name="connsiteY19" fmla="*/ 8647 h 9517"/>
                <a:gd name="connsiteX20" fmla="*/ 1058 w 9735"/>
                <a:gd name="connsiteY20" fmla="*/ 7343 h 9517"/>
                <a:gd name="connsiteX21" fmla="*/ 423 w 9735"/>
                <a:gd name="connsiteY21" fmla="*/ 5169 h 9517"/>
                <a:gd name="connsiteX22" fmla="*/ 0 w 9735"/>
                <a:gd name="connsiteY22" fmla="*/ 6474 h 9517"/>
                <a:gd name="connsiteX0" fmla="*/ 9565 w 9565"/>
                <a:gd name="connsiteY0" fmla="*/ 10000 h 10000"/>
                <a:gd name="connsiteX1" fmla="*/ 9185 w 9565"/>
                <a:gd name="connsiteY1" fmla="*/ 9086 h 10000"/>
                <a:gd name="connsiteX2" fmla="*/ 8967 w 9565"/>
                <a:gd name="connsiteY2" fmla="*/ 9086 h 10000"/>
                <a:gd name="connsiteX3" fmla="*/ 8749 w 9565"/>
                <a:gd name="connsiteY3" fmla="*/ 8630 h 10000"/>
                <a:gd name="connsiteX4" fmla="*/ 8315 w 9565"/>
                <a:gd name="connsiteY4" fmla="*/ 8630 h 10000"/>
                <a:gd name="connsiteX5" fmla="*/ 7717 w 9565"/>
                <a:gd name="connsiteY5" fmla="*/ 6803 h 10000"/>
                <a:gd name="connsiteX6" fmla="*/ 7283 w 9565"/>
                <a:gd name="connsiteY6" fmla="*/ 5431 h 10000"/>
                <a:gd name="connsiteX7" fmla="*/ 6901 w 9565"/>
                <a:gd name="connsiteY7" fmla="*/ 5431 h 10000"/>
                <a:gd name="connsiteX8" fmla="*/ 6630 w 9565"/>
                <a:gd name="connsiteY8" fmla="*/ 4061 h 10000"/>
                <a:gd name="connsiteX9" fmla="*/ 6358 w 9565"/>
                <a:gd name="connsiteY9" fmla="*/ 5431 h 10000"/>
                <a:gd name="connsiteX10" fmla="*/ 5706 w 9565"/>
                <a:gd name="connsiteY10" fmla="*/ 5431 h 10000"/>
                <a:gd name="connsiteX11" fmla="*/ 5108 w 9565"/>
                <a:gd name="connsiteY11" fmla="*/ 6345 h 10000"/>
                <a:gd name="connsiteX12" fmla="*/ 4673 w 9565"/>
                <a:gd name="connsiteY12" fmla="*/ 5431 h 10000"/>
                <a:gd name="connsiteX13" fmla="*/ 3912 w 9565"/>
                <a:gd name="connsiteY13" fmla="*/ 3147 h 10000"/>
                <a:gd name="connsiteX14" fmla="*/ 3532 w 9565"/>
                <a:gd name="connsiteY14" fmla="*/ 407 h 10000"/>
                <a:gd name="connsiteX15" fmla="*/ 3043 w 9565"/>
                <a:gd name="connsiteY15" fmla="*/ 407 h 10000"/>
                <a:gd name="connsiteX16" fmla="*/ 2554 w 9565"/>
                <a:gd name="connsiteY16" fmla="*/ 5431 h 10000"/>
                <a:gd name="connsiteX17" fmla="*/ 2064 w 9565"/>
                <a:gd name="connsiteY17" fmla="*/ 6803 h 10000"/>
                <a:gd name="connsiteX18" fmla="*/ 1739 w 9565"/>
                <a:gd name="connsiteY18" fmla="*/ 9543 h 10000"/>
                <a:gd name="connsiteX19" fmla="*/ 1141 w 9565"/>
                <a:gd name="connsiteY19" fmla="*/ 9086 h 10000"/>
                <a:gd name="connsiteX20" fmla="*/ 652 w 9565"/>
                <a:gd name="connsiteY20" fmla="*/ 7716 h 10000"/>
                <a:gd name="connsiteX21" fmla="*/ 0 w 9565"/>
                <a:gd name="connsiteY21" fmla="*/ 5431 h 10000"/>
                <a:gd name="connsiteX0" fmla="*/ 9318 w 9318"/>
                <a:gd name="connsiteY0" fmla="*/ 10000 h 10000"/>
                <a:gd name="connsiteX1" fmla="*/ 8921 w 9318"/>
                <a:gd name="connsiteY1" fmla="*/ 9086 h 10000"/>
                <a:gd name="connsiteX2" fmla="*/ 8693 w 9318"/>
                <a:gd name="connsiteY2" fmla="*/ 9086 h 10000"/>
                <a:gd name="connsiteX3" fmla="*/ 8465 w 9318"/>
                <a:gd name="connsiteY3" fmla="*/ 8630 h 10000"/>
                <a:gd name="connsiteX4" fmla="*/ 8011 w 9318"/>
                <a:gd name="connsiteY4" fmla="*/ 8630 h 10000"/>
                <a:gd name="connsiteX5" fmla="*/ 7386 w 9318"/>
                <a:gd name="connsiteY5" fmla="*/ 6803 h 10000"/>
                <a:gd name="connsiteX6" fmla="*/ 6932 w 9318"/>
                <a:gd name="connsiteY6" fmla="*/ 5431 h 10000"/>
                <a:gd name="connsiteX7" fmla="*/ 6533 w 9318"/>
                <a:gd name="connsiteY7" fmla="*/ 5431 h 10000"/>
                <a:gd name="connsiteX8" fmla="*/ 6250 w 9318"/>
                <a:gd name="connsiteY8" fmla="*/ 4061 h 10000"/>
                <a:gd name="connsiteX9" fmla="*/ 5965 w 9318"/>
                <a:gd name="connsiteY9" fmla="*/ 5431 h 10000"/>
                <a:gd name="connsiteX10" fmla="*/ 5283 w 9318"/>
                <a:gd name="connsiteY10" fmla="*/ 5431 h 10000"/>
                <a:gd name="connsiteX11" fmla="*/ 4658 w 9318"/>
                <a:gd name="connsiteY11" fmla="*/ 6345 h 10000"/>
                <a:gd name="connsiteX12" fmla="*/ 4204 w 9318"/>
                <a:gd name="connsiteY12" fmla="*/ 5431 h 10000"/>
                <a:gd name="connsiteX13" fmla="*/ 3408 w 9318"/>
                <a:gd name="connsiteY13" fmla="*/ 3147 h 10000"/>
                <a:gd name="connsiteX14" fmla="*/ 3011 w 9318"/>
                <a:gd name="connsiteY14" fmla="*/ 407 h 10000"/>
                <a:gd name="connsiteX15" fmla="*/ 2499 w 9318"/>
                <a:gd name="connsiteY15" fmla="*/ 407 h 10000"/>
                <a:gd name="connsiteX16" fmla="*/ 1988 w 9318"/>
                <a:gd name="connsiteY16" fmla="*/ 5431 h 10000"/>
                <a:gd name="connsiteX17" fmla="*/ 1476 w 9318"/>
                <a:gd name="connsiteY17" fmla="*/ 6803 h 10000"/>
                <a:gd name="connsiteX18" fmla="*/ 1136 w 9318"/>
                <a:gd name="connsiteY18" fmla="*/ 9543 h 10000"/>
                <a:gd name="connsiteX19" fmla="*/ 511 w 9318"/>
                <a:gd name="connsiteY19" fmla="*/ 9086 h 10000"/>
                <a:gd name="connsiteX20" fmla="*/ 0 w 9318"/>
                <a:gd name="connsiteY20" fmla="*/ 7716 h 10000"/>
                <a:gd name="connsiteX0" fmla="*/ 9452 w 9452"/>
                <a:gd name="connsiteY0" fmla="*/ 10000 h 10000"/>
                <a:gd name="connsiteX1" fmla="*/ 9026 w 9452"/>
                <a:gd name="connsiteY1" fmla="*/ 9086 h 10000"/>
                <a:gd name="connsiteX2" fmla="*/ 8781 w 9452"/>
                <a:gd name="connsiteY2" fmla="*/ 9086 h 10000"/>
                <a:gd name="connsiteX3" fmla="*/ 8537 w 9452"/>
                <a:gd name="connsiteY3" fmla="*/ 8630 h 10000"/>
                <a:gd name="connsiteX4" fmla="*/ 8049 w 9452"/>
                <a:gd name="connsiteY4" fmla="*/ 8630 h 10000"/>
                <a:gd name="connsiteX5" fmla="*/ 7379 w 9452"/>
                <a:gd name="connsiteY5" fmla="*/ 6803 h 10000"/>
                <a:gd name="connsiteX6" fmla="*/ 6891 w 9452"/>
                <a:gd name="connsiteY6" fmla="*/ 5431 h 10000"/>
                <a:gd name="connsiteX7" fmla="*/ 6463 w 9452"/>
                <a:gd name="connsiteY7" fmla="*/ 5431 h 10000"/>
                <a:gd name="connsiteX8" fmla="*/ 6159 w 9452"/>
                <a:gd name="connsiteY8" fmla="*/ 4061 h 10000"/>
                <a:gd name="connsiteX9" fmla="*/ 5854 w 9452"/>
                <a:gd name="connsiteY9" fmla="*/ 5431 h 10000"/>
                <a:gd name="connsiteX10" fmla="*/ 5122 w 9452"/>
                <a:gd name="connsiteY10" fmla="*/ 5431 h 10000"/>
                <a:gd name="connsiteX11" fmla="*/ 4451 w 9452"/>
                <a:gd name="connsiteY11" fmla="*/ 6345 h 10000"/>
                <a:gd name="connsiteX12" fmla="*/ 3964 w 9452"/>
                <a:gd name="connsiteY12" fmla="*/ 5431 h 10000"/>
                <a:gd name="connsiteX13" fmla="*/ 3109 w 9452"/>
                <a:gd name="connsiteY13" fmla="*/ 3147 h 10000"/>
                <a:gd name="connsiteX14" fmla="*/ 2683 w 9452"/>
                <a:gd name="connsiteY14" fmla="*/ 407 h 10000"/>
                <a:gd name="connsiteX15" fmla="*/ 2134 w 9452"/>
                <a:gd name="connsiteY15" fmla="*/ 407 h 10000"/>
                <a:gd name="connsiteX16" fmla="*/ 1586 w 9452"/>
                <a:gd name="connsiteY16" fmla="*/ 5431 h 10000"/>
                <a:gd name="connsiteX17" fmla="*/ 1036 w 9452"/>
                <a:gd name="connsiteY17" fmla="*/ 6803 h 10000"/>
                <a:gd name="connsiteX18" fmla="*/ 671 w 9452"/>
                <a:gd name="connsiteY18" fmla="*/ 9543 h 10000"/>
                <a:gd name="connsiteX19" fmla="*/ 0 w 9452"/>
                <a:gd name="connsiteY19" fmla="*/ 9086 h 10000"/>
                <a:gd name="connsiteX0" fmla="*/ 9867 w 9867"/>
                <a:gd name="connsiteY0" fmla="*/ 10000 h 10000"/>
                <a:gd name="connsiteX1" fmla="*/ 9416 w 9867"/>
                <a:gd name="connsiteY1" fmla="*/ 9086 h 10000"/>
                <a:gd name="connsiteX2" fmla="*/ 9157 w 9867"/>
                <a:gd name="connsiteY2" fmla="*/ 9086 h 10000"/>
                <a:gd name="connsiteX3" fmla="*/ 8899 w 9867"/>
                <a:gd name="connsiteY3" fmla="*/ 8630 h 10000"/>
                <a:gd name="connsiteX4" fmla="*/ 8383 w 9867"/>
                <a:gd name="connsiteY4" fmla="*/ 8630 h 10000"/>
                <a:gd name="connsiteX5" fmla="*/ 7674 w 9867"/>
                <a:gd name="connsiteY5" fmla="*/ 6803 h 10000"/>
                <a:gd name="connsiteX6" fmla="*/ 7158 w 9867"/>
                <a:gd name="connsiteY6" fmla="*/ 5431 h 10000"/>
                <a:gd name="connsiteX7" fmla="*/ 6705 w 9867"/>
                <a:gd name="connsiteY7" fmla="*/ 5431 h 10000"/>
                <a:gd name="connsiteX8" fmla="*/ 6383 w 9867"/>
                <a:gd name="connsiteY8" fmla="*/ 4061 h 10000"/>
                <a:gd name="connsiteX9" fmla="*/ 6060 w 9867"/>
                <a:gd name="connsiteY9" fmla="*/ 5431 h 10000"/>
                <a:gd name="connsiteX10" fmla="*/ 5286 w 9867"/>
                <a:gd name="connsiteY10" fmla="*/ 5431 h 10000"/>
                <a:gd name="connsiteX11" fmla="*/ 4576 w 9867"/>
                <a:gd name="connsiteY11" fmla="*/ 6345 h 10000"/>
                <a:gd name="connsiteX12" fmla="*/ 4061 w 9867"/>
                <a:gd name="connsiteY12" fmla="*/ 5431 h 10000"/>
                <a:gd name="connsiteX13" fmla="*/ 3156 w 9867"/>
                <a:gd name="connsiteY13" fmla="*/ 3147 h 10000"/>
                <a:gd name="connsiteX14" fmla="*/ 2706 w 9867"/>
                <a:gd name="connsiteY14" fmla="*/ 407 h 10000"/>
                <a:gd name="connsiteX15" fmla="*/ 2125 w 9867"/>
                <a:gd name="connsiteY15" fmla="*/ 407 h 10000"/>
                <a:gd name="connsiteX16" fmla="*/ 1545 w 9867"/>
                <a:gd name="connsiteY16" fmla="*/ 5431 h 10000"/>
                <a:gd name="connsiteX17" fmla="*/ 963 w 9867"/>
                <a:gd name="connsiteY17" fmla="*/ 6803 h 10000"/>
                <a:gd name="connsiteX18" fmla="*/ 577 w 9867"/>
                <a:gd name="connsiteY18" fmla="*/ 9543 h 10000"/>
                <a:gd name="connsiteX19" fmla="*/ 0 w 9867"/>
                <a:gd name="connsiteY19" fmla="*/ 9086 h 10000"/>
                <a:gd name="connsiteX0" fmla="*/ 9415 w 9415"/>
                <a:gd name="connsiteY0" fmla="*/ 10000 h 10000"/>
                <a:gd name="connsiteX1" fmla="*/ 8958 w 9415"/>
                <a:gd name="connsiteY1" fmla="*/ 9086 h 10000"/>
                <a:gd name="connsiteX2" fmla="*/ 8695 w 9415"/>
                <a:gd name="connsiteY2" fmla="*/ 9086 h 10000"/>
                <a:gd name="connsiteX3" fmla="*/ 8434 w 9415"/>
                <a:gd name="connsiteY3" fmla="*/ 8630 h 10000"/>
                <a:gd name="connsiteX4" fmla="*/ 7911 w 9415"/>
                <a:gd name="connsiteY4" fmla="*/ 8630 h 10000"/>
                <a:gd name="connsiteX5" fmla="*/ 7192 w 9415"/>
                <a:gd name="connsiteY5" fmla="*/ 6803 h 10000"/>
                <a:gd name="connsiteX6" fmla="*/ 6669 w 9415"/>
                <a:gd name="connsiteY6" fmla="*/ 5431 h 10000"/>
                <a:gd name="connsiteX7" fmla="*/ 6210 w 9415"/>
                <a:gd name="connsiteY7" fmla="*/ 5431 h 10000"/>
                <a:gd name="connsiteX8" fmla="*/ 5884 w 9415"/>
                <a:gd name="connsiteY8" fmla="*/ 4061 h 10000"/>
                <a:gd name="connsiteX9" fmla="*/ 5557 w 9415"/>
                <a:gd name="connsiteY9" fmla="*/ 5431 h 10000"/>
                <a:gd name="connsiteX10" fmla="*/ 4772 w 9415"/>
                <a:gd name="connsiteY10" fmla="*/ 5431 h 10000"/>
                <a:gd name="connsiteX11" fmla="*/ 4053 w 9415"/>
                <a:gd name="connsiteY11" fmla="*/ 6345 h 10000"/>
                <a:gd name="connsiteX12" fmla="*/ 3531 w 9415"/>
                <a:gd name="connsiteY12" fmla="*/ 5431 h 10000"/>
                <a:gd name="connsiteX13" fmla="*/ 2614 w 9415"/>
                <a:gd name="connsiteY13" fmla="*/ 3147 h 10000"/>
                <a:gd name="connsiteX14" fmla="*/ 2157 w 9415"/>
                <a:gd name="connsiteY14" fmla="*/ 407 h 10000"/>
                <a:gd name="connsiteX15" fmla="*/ 1569 w 9415"/>
                <a:gd name="connsiteY15" fmla="*/ 407 h 10000"/>
                <a:gd name="connsiteX16" fmla="*/ 981 w 9415"/>
                <a:gd name="connsiteY16" fmla="*/ 5431 h 10000"/>
                <a:gd name="connsiteX17" fmla="*/ 391 w 9415"/>
                <a:gd name="connsiteY17" fmla="*/ 6803 h 10000"/>
                <a:gd name="connsiteX18" fmla="*/ 0 w 9415"/>
                <a:gd name="connsiteY18" fmla="*/ 9543 h 10000"/>
                <a:gd name="connsiteX0" fmla="*/ 9585 w 9585"/>
                <a:gd name="connsiteY0" fmla="*/ 10000 h 10000"/>
                <a:gd name="connsiteX1" fmla="*/ 9100 w 9585"/>
                <a:gd name="connsiteY1" fmla="*/ 9086 h 10000"/>
                <a:gd name="connsiteX2" fmla="*/ 8820 w 9585"/>
                <a:gd name="connsiteY2" fmla="*/ 9086 h 10000"/>
                <a:gd name="connsiteX3" fmla="*/ 8543 w 9585"/>
                <a:gd name="connsiteY3" fmla="*/ 8630 h 10000"/>
                <a:gd name="connsiteX4" fmla="*/ 7988 w 9585"/>
                <a:gd name="connsiteY4" fmla="*/ 8630 h 10000"/>
                <a:gd name="connsiteX5" fmla="*/ 7224 w 9585"/>
                <a:gd name="connsiteY5" fmla="*/ 6803 h 10000"/>
                <a:gd name="connsiteX6" fmla="*/ 6668 w 9585"/>
                <a:gd name="connsiteY6" fmla="*/ 5431 h 10000"/>
                <a:gd name="connsiteX7" fmla="*/ 6181 w 9585"/>
                <a:gd name="connsiteY7" fmla="*/ 5431 h 10000"/>
                <a:gd name="connsiteX8" fmla="*/ 5835 w 9585"/>
                <a:gd name="connsiteY8" fmla="*/ 4061 h 10000"/>
                <a:gd name="connsiteX9" fmla="*/ 5487 w 9585"/>
                <a:gd name="connsiteY9" fmla="*/ 5431 h 10000"/>
                <a:gd name="connsiteX10" fmla="*/ 4654 w 9585"/>
                <a:gd name="connsiteY10" fmla="*/ 5431 h 10000"/>
                <a:gd name="connsiteX11" fmla="*/ 3890 w 9585"/>
                <a:gd name="connsiteY11" fmla="*/ 6345 h 10000"/>
                <a:gd name="connsiteX12" fmla="*/ 3335 w 9585"/>
                <a:gd name="connsiteY12" fmla="*/ 5431 h 10000"/>
                <a:gd name="connsiteX13" fmla="*/ 2361 w 9585"/>
                <a:gd name="connsiteY13" fmla="*/ 3147 h 10000"/>
                <a:gd name="connsiteX14" fmla="*/ 1876 w 9585"/>
                <a:gd name="connsiteY14" fmla="*/ 407 h 10000"/>
                <a:gd name="connsiteX15" fmla="*/ 1251 w 9585"/>
                <a:gd name="connsiteY15" fmla="*/ 407 h 10000"/>
                <a:gd name="connsiteX16" fmla="*/ 627 w 9585"/>
                <a:gd name="connsiteY16" fmla="*/ 5431 h 10000"/>
                <a:gd name="connsiteX17" fmla="*/ 0 w 9585"/>
                <a:gd name="connsiteY17" fmla="*/ 6803 h 10000"/>
                <a:gd name="connsiteX0" fmla="*/ 9346 w 9346"/>
                <a:gd name="connsiteY0" fmla="*/ 10000 h 10000"/>
                <a:gd name="connsiteX1" fmla="*/ 8840 w 9346"/>
                <a:gd name="connsiteY1" fmla="*/ 9086 h 10000"/>
                <a:gd name="connsiteX2" fmla="*/ 8548 w 9346"/>
                <a:gd name="connsiteY2" fmla="*/ 9086 h 10000"/>
                <a:gd name="connsiteX3" fmla="*/ 8259 w 9346"/>
                <a:gd name="connsiteY3" fmla="*/ 8630 h 10000"/>
                <a:gd name="connsiteX4" fmla="*/ 7680 w 9346"/>
                <a:gd name="connsiteY4" fmla="*/ 8630 h 10000"/>
                <a:gd name="connsiteX5" fmla="*/ 6883 w 9346"/>
                <a:gd name="connsiteY5" fmla="*/ 6803 h 10000"/>
                <a:gd name="connsiteX6" fmla="*/ 6303 w 9346"/>
                <a:gd name="connsiteY6" fmla="*/ 5431 h 10000"/>
                <a:gd name="connsiteX7" fmla="*/ 5795 w 9346"/>
                <a:gd name="connsiteY7" fmla="*/ 5431 h 10000"/>
                <a:gd name="connsiteX8" fmla="*/ 5434 w 9346"/>
                <a:gd name="connsiteY8" fmla="*/ 4061 h 10000"/>
                <a:gd name="connsiteX9" fmla="*/ 5071 w 9346"/>
                <a:gd name="connsiteY9" fmla="*/ 5431 h 10000"/>
                <a:gd name="connsiteX10" fmla="*/ 4202 w 9346"/>
                <a:gd name="connsiteY10" fmla="*/ 5431 h 10000"/>
                <a:gd name="connsiteX11" fmla="*/ 3404 w 9346"/>
                <a:gd name="connsiteY11" fmla="*/ 6345 h 10000"/>
                <a:gd name="connsiteX12" fmla="*/ 2825 w 9346"/>
                <a:gd name="connsiteY12" fmla="*/ 5431 h 10000"/>
                <a:gd name="connsiteX13" fmla="*/ 1809 w 9346"/>
                <a:gd name="connsiteY13" fmla="*/ 3147 h 10000"/>
                <a:gd name="connsiteX14" fmla="*/ 1303 w 9346"/>
                <a:gd name="connsiteY14" fmla="*/ 407 h 10000"/>
                <a:gd name="connsiteX15" fmla="*/ 651 w 9346"/>
                <a:gd name="connsiteY15" fmla="*/ 407 h 10000"/>
                <a:gd name="connsiteX16" fmla="*/ 0 w 9346"/>
                <a:gd name="connsiteY16" fmla="*/ 5431 h 10000"/>
                <a:gd name="connsiteX0" fmla="*/ 9860 w 9860"/>
                <a:gd name="connsiteY0" fmla="*/ 10000 h 10000"/>
                <a:gd name="connsiteX1" fmla="*/ 9319 w 9860"/>
                <a:gd name="connsiteY1" fmla="*/ 9086 h 10000"/>
                <a:gd name="connsiteX2" fmla="*/ 9006 w 9860"/>
                <a:gd name="connsiteY2" fmla="*/ 9086 h 10000"/>
                <a:gd name="connsiteX3" fmla="*/ 8697 w 9860"/>
                <a:gd name="connsiteY3" fmla="*/ 8630 h 10000"/>
                <a:gd name="connsiteX4" fmla="*/ 8077 w 9860"/>
                <a:gd name="connsiteY4" fmla="*/ 8630 h 10000"/>
                <a:gd name="connsiteX5" fmla="*/ 7225 w 9860"/>
                <a:gd name="connsiteY5" fmla="*/ 6803 h 10000"/>
                <a:gd name="connsiteX6" fmla="*/ 6604 w 9860"/>
                <a:gd name="connsiteY6" fmla="*/ 5431 h 10000"/>
                <a:gd name="connsiteX7" fmla="*/ 6061 w 9860"/>
                <a:gd name="connsiteY7" fmla="*/ 5431 h 10000"/>
                <a:gd name="connsiteX8" fmla="*/ 5674 w 9860"/>
                <a:gd name="connsiteY8" fmla="*/ 4061 h 10000"/>
                <a:gd name="connsiteX9" fmla="*/ 5286 w 9860"/>
                <a:gd name="connsiteY9" fmla="*/ 5431 h 10000"/>
                <a:gd name="connsiteX10" fmla="*/ 4356 w 9860"/>
                <a:gd name="connsiteY10" fmla="*/ 5431 h 10000"/>
                <a:gd name="connsiteX11" fmla="*/ 3502 w 9860"/>
                <a:gd name="connsiteY11" fmla="*/ 6345 h 10000"/>
                <a:gd name="connsiteX12" fmla="*/ 2883 w 9860"/>
                <a:gd name="connsiteY12" fmla="*/ 5431 h 10000"/>
                <a:gd name="connsiteX13" fmla="*/ 1796 w 9860"/>
                <a:gd name="connsiteY13" fmla="*/ 3147 h 10000"/>
                <a:gd name="connsiteX14" fmla="*/ 1254 w 9860"/>
                <a:gd name="connsiteY14" fmla="*/ 407 h 10000"/>
                <a:gd name="connsiteX15" fmla="*/ 557 w 9860"/>
                <a:gd name="connsiteY15" fmla="*/ 407 h 10000"/>
                <a:gd name="connsiteX16" fmla="*/ 0 w 9860"/>
                <a:gd name="connsiteY16" fmla="*/ 5192 h 10000"/>
                <a:gd name="connsiteX0" fmla="*/ 10000 w 10000"/>
                <a:gd name="connsiteY0" fmla="*/ 10000 h 10000"/>
                <a:gd name="connsiteX1" fmla="*/ 9451 w 10000"/>
                <a:gd name="connsiteY1" fmla="*/ 9086 h 10000"/>
                <a:gd name="connsiteX2" fmla="*/ 9134 w 10000"/>
                <a:gd name="connsiteY2" fmla="*/ 9086 h 10000"/>
                <a:gd name="connsiteX3" fmla="*/ 8820 w 10000"/>
                <a:gd name="connsiteY3" fmla="*/ 8630 h 10000"/>
                <a:gd name="connsiteX4" fmla="*/ 8192 w 10000"/>
                <a:gd name="connsiteY4" fmla="*/ 8630 h 10000"/>
                <a:gd name="connsiteX5" fmla="*/ 7328 w 10000"/>
                <a:gd name="connsiteY5" fmla="*/ 6803 h 10000"/>
                <a:gd name="connsiteX6" fmla="*/ 6698 w 10000"/>
                <a:gd name="connsiteY6" fmla="*/ 5431 h 10000"/>
                <a:gd name="connsiteX7" fmla="*/ 6147 w 10000"/>
                <a:gd name="connsiteY7" fmla="*/ 5431 h 10000"/>
                <a:gd name="connsiteX8" fmla="*/ 5755 w 10000"/>
                <a:gd name="connsiteY8" fmla="*/ 4061 h 10000"/>
                <a:gd name="connsiteX9" fmla="*/ 5361 w 10000"/>
                <a:gd name="connsiteY9" fmla="*/ 5431 h 10000"/>
                <a:gd name="connsiteX10" fmla="*/ 4418 w 10000"/>
                <a:gd name="connsiteY10" fmla="*/ 5431 h 10000"/>
                <a:gd name="connsiteX11" fmla="*/ 3552 w 10000"/>
                <a:gd name="connsiteY11" fmla="*/ 6345 h 10000"/>
                <a:gd name="connsiteX12" fmla="*/ 2924 w 10000"/>
                <a:gd name="connsiteY12" fmla="*/ 5431 h 10000"/>
                <a:gd name="connsiteX13" fmla="*/ 1822 w 10000"/>
                <a:gd name="connsiteY13" fmla="*/ 3147 h 10000"/>
                <a:gd name="connsiteX14" fmla="*/ 1272 w 10000"/>
                <a:gd name="connsiteY14" fmla="*/ 407 h 10000"/>
                <a:gd name="connsiteX15" fmla="*/ 565 w 10000"/>
                <a:gd name="connsiteY15" fmla="*/ 407 h 10000"/>
                <a:gd name="connsiteX16" fmla="*/ 0 w 10000"/>
                <a:gd name="connsiteY16" fmla="*/ 5192 h 10000"/>
                <a:gd name="connsiteX0" fmla="*/ 10000 w 10000"/>
                <a:gd name="connsiteY0" fmla="*/ 10000 h 10000"/>
                <a:gd name="connsiteX1" fmla="*/ 9451 w 10000"/>
                <a:gd name="connsiteY1" fmla="*/ 9086 h 10000"/>
                <a:gd name="connsiteX2" fmla="*/ 9134 w 10000"/>
                <a:gd name="connsiteY2" fmla="*/ 9086 h 10000"/>
                <a:gd name="connsiteX3" fmla="*/ 8820 w 10000"/>
                <a:gd name="connsiteY3" fmla="*/ 8630 h 10000"/>
                <a:gd name="connsiteX4" fmla="*/ 8192 w 10000"/>
                <a:gd name="connsiteY4" fmla="*/ 8630 h 10000"/>
                <a:gd name="connsiteX5" fmla="*/ 7328 w 10000"/>
                <a:gd name="connsiteY5" fmla="*/ 6803 h 10000"/>
                <a:gd name="connsiteX6" fmla="*/ 6698 w 10000"/>
                <a:gd name="connsiteY6" fmla="*/ 5431 h 10000"/>
                <a:gd name="connsiteX7" fmla="*/ 6147 w 10000"/>
                <a:gd name="connsiteY7" fmla="*/ 5431 h 10000"/>
                <a:gd name="connsiteX8" fmla="*/ 5755 w 10000"/>
                <a:gd name="connsiteY8" fmla="*/ 4061 h 10000"/>
                <a:gd name="connsiteX9" fmla="*/ 5361 w 10000"/>
                <a:gd name="connsiteY9" fmla="*/ 5431 h 10000"/>
                <a:gd name="connsiteX10" fmla="*/ 4418 w 10000"/>
                <a:gd name="connsiteY10" fmla="*/ 5431 h 10000"/>
                <a:gd name="connsiteX11" fmla="*/ 3552 w 10000"/>
                <a:gd name="connsiteY11" fmla="*/ 6345 h 10000"/>
                <a:gd name="connsiteX12" fmla="*/ 2924 w 10000"/>
                <a:gd name="connsiteY12" fmla="*/ 5431 h 10000"/>
                <a:gd name="connsiteX13" fmla="*/ 1822 w 10000"/>
                <a:gd name="connsiteY13" fmla="*/ 3147 h 10000"/>
                <a:gd name="connsiteX14" fmla="*/ 1272 w 10000"/>
                <a:gd name="connsiteY14" fmla="*/ 407 h 10000"/>
                <a:gd name="connsiteX15" fmla="*/ 565 w 10000"/>
                <a:gd name="connsiteY15" fmla="*/ 407 h 10000"/>
                <a:gd name="connsiteX16" fmla="*/ 0 w 10000"/>
                <a:gd name="connsiteY16" fmla="*/ 5192 h 10000"/>
                <a:gd name="connsiteX0" fmla="*/ 10081 w 10081"/>
                <a:gd name="connsiteY0" fmla="*/ 10000 h 10000"/>
                <a:gd name="connsiteX1" fmla="*/ 9532 w 10081"/>
                <a:gd name="connsiteY1" fmla="*/ 9086 h 10000"/>
                <a:gd name="connsiteX2" fmla="*/ 9215 w 10081"/>
                <a:gd name="connsiteY2" fmla="*/ 9086 h 10000"/>
                <a:gd name="connsiteX3" fmla="*/ 8901 w 10081"/>
                <a:gd name="connsiteY3" fmla="*/ 8630 h 10000"/>
                <a:gd name="connsiteX4" fmla="*/ 8273 w 10081"/>
                <a:gd name="connsiteY4" fmla="*/ 8630 h 10000"/>
                <a:gd name="connsiteX5" fmla="*/ 7409 w 10081"/>
                <a:gd name="connsiteY5" fmla="*/ 6803 h 10000"/>
                <a:gd name="connsiteX6" fmla="*/ 6779 w 10081"/>
                <a:gd name="connsiteY6" fmla="*/ 5431 h 10000"/>
                <a:gd name="connsiteX7" fmla="*/ 6228 w 10081"/>
                <a:gd name="connsiteY7" fmla="*/ 5431 h 10000"/>
                <a:gd name="connsiteX8" fmla="*/ 5836 w 10081"/>
                <a:gd name="connsiteY8" fmla="*/ 4061 h 10000"/>
                <a:gd name="connsiteX9" fmla="*/ 5442 w 10081"/>
                <a:gd name="connsiteY9" fmla="*/ 5431 h 10000"/>
                <a:gd name="connsiteX10" fmla="*/ 4499 w 10081"/>
                <a:gd name="connsiteY10" fmla="*/ 5431 h 10000"/>
                <a:gd name="connsiteX11" fmla="*/ 3633 w 10081"/>
                <a:gd name="connsiteY11" fmla="*/ 6345 h 10000"/>
                <a:gd name="connsiteX12" fmla="*/ 3005 w 10081"/>
                <a:gd name="connsiteY12" fmla="*/ 5431 h 10000"/>
                <a:gd name="connsiteX13" fmla="*/ 1903 w 10081"/>
                <a:gd name="connsiteY13" fmla="*/ 3147 h 10000"/>
                <a:gd name="connsiteX14" fmla="*/ 1353 w 10081"/>
                <a:gd name="connsiteY14" fmla="*/ 407 h 10000"/>
                <a:gd name="connsiteX15" fmla="*/ 646 w 10081"/>
                <a:gd name="connsiteY15" fmla="*/ 407 h 10000"/>
                <a:gd name="connsiteX16" fmla="*/ 0 w 10081"/>
                <a:gd name="connsiteY16" fmla="*/ 5192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081" h="10000">
                  <a:moveTo>
                    <a:pt x="10081" y="10000"/>
                  </a:moveTo>
                  <a:cubicBezTo>
                    <a:pt x="10004" y="10000"/>
                    <a:pt x="9846" y="9086"/>
                    <a:pt x="9532" y="9086"/>
                  </a:cubicBezTo>
                  <a:lnTo>
                    <a:pt x="9215" y="9086"/>
                  </a:lnTo>
                  <a:cubicBezTo>
                    <a:pt x="9138" y="9086"/>
                    <a:pt x="8980" y="8630"/>
                    <a:pt x="8901" y="8630"/>
                  </a:cubicBezTo>
                  <a:cubicBezTo>
                    <a:pt x="8745" y="8173"/>
                    <a:pt x="8510" y="8630"/>
                    <a:pt x="8273" y="8630"/>
                  </a:cubicBezTo>
                  <a:cubicBezTo>
                    <a:pt x="7958" y="8173"/>
                    <a:pt x="7723" y="7259"/>
                    <a:pt x="7409" y="6803"/>
                  </a:cubicBezTo>
                  <a:cubicBezTo>
                    <a:pt x="7172" y="5888"/>
                    <a:pt x="7172" y="5888"/>
                    <a:pt x="6779" y="5431"/>
                  </a:cubicBezTo>
                  <a:cubicBezTo>
                    <a:pt x="6622" y="4974"/>
                    <a:pt x="6386" y="5888"/>
                    <a:pt x="6228" y="5431"/>
                  </a:cubicBezTo>
                  <a:cubicBezTo>
                    <a:pt x="6074" y="5431"/>
                    <a:pt x="5993" y="4974"/>
                    <a:pt x="5836" y="4061"/>
                  </a:cubicBezTo>
                  <a:cubicBezTo>
                    <a:pt x="5677" y="4061"/>
                    <a:pt x="5598" y="4974"/>
                    <a:pt x="5442" y="5431"/>
                  </a:cubicBezTo>
                  <a:lnTo>
                    <a:pt x="4499" y="5431"/>
                  </a:lnTo>
                  <a:cubicBezTo>
                    <a:pt x="4262" y="5888"/>
                    <a:pt x="3868" y="6345"/>
                    <a:pt x="3633" y="6345"/>
                  </a:cubicBezTo>
                  <a:cubicBezTo>
                    <a:pt x="3318" y="6345"/>
                    <a:pt x="3318" y="5888"/>
                    <a:pt x="3005" y="5431"/>
                  </a:cubicBezTo>
                  <a:cubicBezTo>
                    <a:pt x="2690" y="4061"/>
                    <a:pt x="2140" y="3604"/>
                    <a:pt x="1903" y="3147"/>
                  </a:cubicBezTo>
                  <a:cubicBezTo>
                    <a:pt x="1588" y="2234"/>
                    <a:pt x="1511" y="863"/>
                    <a:pt x="1353" y="407"/>
                  </a:cubicBezTo>
                  <a:cubicBezTo>
                    <a:pt x="1118" y="407"/>
                    <a:pt x="960" y="-508"/>
                    <a:pt x="646" y="407"/>
                  </a:cubicBezTo>
                  <a:cubicBezTo>
                    <a:pt x="409" y="1320"/>
                    <a:pt x="377" y="5475"/>
                    <a:pt x="0" y="5192"/>
                  </a:cubicBezTo>
                </a:path>
              </a:pathLst>
            </a:custGeom>
            <a:noFill/>
            <a:ln w="7620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" name="Freeform 247"/>
            <p:cNvSpPr>
              <a:spLocks noChangeAspect="1"/>
            </p:cNvSpPr>
            <p:nvPr/>
          </p:nvSpPr>
          <p:spPr bwMode="auto">
            <a:xfrm>
              <a:off x="1259852" y="3062098"/>
              <a:ext cx="637317" cy="193605"/>
            </a:xfrm>
            <a:custGeom>
              <a:avLst/>
              <a:gdLst>
                <a:gd name="T0" fmla="*/ 2147483647 w 147"/>
                <a:gd name="T1" fmla="*/ 2147483647 h 169"/>
                <a:gd name="T2" fmla="*/ 2147483647 w 147"/>
                <a:gd name="T3" fmla="*/ 2147483647 h 169"/>
                <a:gd name="T4" fmla="*/ 2147483647 w 147"/>
                <a:gd name="T5" fmla="*/ 2147483647 h 169"/>
                <a:gd name="T6" fmla="*/ 2147483647 w 147"/>
                <a:gd name="T7" fmla="*/ 2147483647 h 169"/>
                <a:gd name="T8" fmla="*/ 2147483647 w 147"/>
                <a:gd name="T9" fmla="*/ 2147483647 h 169"/>
                <a:gd name="T10" fmla="*/ 2147483647 w 147"/>
                <a:gd name="T11" fmla="*/ 2147483647 h 169"/>
                <a:gd name="T12" fmla="*/ 2147483647 w 147"/>
                <a:gd name="T13" fmla="*/ 2147483647 h 169"/>
                <a:gd name="T14" fmla="*/ 2147483647 w 147"/>
                <a:gd name="T15" fmla="*/ 2147483647 h 169"/>
                <a:gd name="T16" fmla="*/ 2147483647 w 147"/>
                <a:gd name="T17" fmla="*/ 2147483647 h 169"/>
                <a:gd name="T18" fmla="*/ 2147483647 w 147"/>
                <a:gd name="T19" fmla="*/ 2147483647 h 169"/>
                <a:gd name="T20" fmla="*/ 2147483647 w 147"/>
                <a:gd name="T21" fmla="*/ 2147483647 h 169"/>
                <a:gd name="T22" fmla="*/ 2147483647 w 147"/>
                <a:gd name="T23" fmla="*/ 2147483647 h 169"/>
                <a:gd name="T24" fmla="*/ 2147483647 w 147"/>
                <a:gd name="T25" fmla="*/ 2147483647 h 169"/>
                <a:gd name="T26" fmla="*/ 2147483647 w 147"/>
                <a:gd name="T27" fmla="*/ 2147483647 h 169"/>
                <a:gd name="T28" fmla="*/ 2147483647 w 147"/>
                <a:gd name="T29" fmla="*/ 2147483647 h 169"/>
                <a:gd name="T30" fmla="*/ 2147483647 w 147"/>
                <a:gd name="T31" fmla="*/ 2147483647 h 169"/>
                <a:gd name="T32" fmla="*/ 2147483647 w 147"/>
                <a:gd name="T33" fmla="*/ 2147483647 h 169"/>
                <a:gd name="T34" fmla="*/ 2147483647 w 147"/>
                <a:gd name="T35" fmla="*/ 2147483647 h 169"/>
                <a:gd name="T36" fmla="*/ 2147483647 w 147"/>
                <a:gd name="T37" fmla="*/ 2147483647 h 169"/>
                <a:gd name="T38" fmla="*/ 2147483647 w 147"/>
                <a:gd name="T39" fmla="*/ 2147483647 h 169"/>
                <a:gd name="T40" fmla="*/ 2147483647 w 147"/>
                <a:gd name="T41" fmla="*/ 2147483647 h 169"/>
                <a:gd name="T42" fmla="*/ 2147483647 w 147"/>
                <a:gd name="T43" fmla="*/ 2147483647 h 169"/>
                <a:gd name="T44" fmla="*/ 2147483647 w 147"/>
                <a:gd name="T45" fmla="*/ 2147483647 h 169"/>
                <a:gd name="T46" fmla="*/ 2147483647 w 147"/>
                <a:gd name="T47" fmla="*/ 2147483647 h 169"/>
                <a:gd name="T48" fmla="*/ 2147483647 w 147"/>
                <a:gd name="T49" fmla="*/ 2147483647 h 169"/>
                <a:gd name="T50" fmla="*/ 2147483647 w 147"/>
                <a:gd name="T51" fmla="*/ 2147483647 h 169"/>
                <a:gd name="T52" fmla="*/ 2147483647 w 147"/>
                <a:gd name="T53" fmla="*/ 2147483647 h 169"/>
                <a:gd name="T54" fmla="*/ 2147483647 w 147"/>
                <a:gd name="T55" fmla="*/ 2147483647 h 169"/>
                <a:gd name="T56" fmla="*/ 0 w 147"/>
                <a:gd name="T57" fmla="*/ 0 h 16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connsiteX0" fmla="*/ 9864 w 9864"/>
                <a:gd name="connsiteY0" fmla="*/ 9349 h 9349"/>
                <a:gd name="connsiteX1" fmla="*/ 9320 w 9864"/>
                <a:gd name="connsiteY1" fmla="*/ 9171 h 9349"/>
                <a:gd name="connsiteX2" fmla="*/ 8980 w 9864"/>
                <a:gd name="connsiteY2" fmla="*/ 8994 h 9349"/>
                <a:gd name="connsiteX3" fmla="*/ 8571 w 9864"/>
                <a:gd name="connsiteY3" fmla="*/ 8935 h 9349"/>
                <a:gd name="connsiteX4" fmla="*/ 8299 w 9864"/>
                <a:gd name="connsiteY4" fmla="*/ 8580 h 9349"/>
                <a:gd name="connsiteX5" fmla="*/ 7891 w 9864"/>
                <a:gd name="connsiteY5" fmla="*/ 8461 h 9349"/>
                <a:gd name="connsiteX6" fmla="*/ 7483 w 9864"/>
                <a:gd name="connsiteY6" fmla="*/ 8284 h 9349"/>
                <a:gd name="connsiteX7" fmla="*/ 7143 w 9864"/>
                <a:gd name="connsiteY7" fmla="*/ 8402 h 9349"/>
                <a:gd name="connsiteX8" fmla="*/ 6191 w 9864"/>
                <a:gd name="connsiteY8" fmla="*/ 8521 h 9349"/>
                <a:gd name="connsiteX9" fmla="*/ 6054 w 9864"/>
                <a:gd name="connsiteY9" fmla="*/ 8935 h 9349"/>
                <a:gd name="connsiteX10" fmla="*/ 5646 w 9864"/>
                <a:gd name="connsiteY10" fmla="*/ 9112 h 9349"/>
                <a:gd name="connsiteX11" fmla="*/ 5306 w 9864"/>
                <a:gd name="connsiteY11" fmla="*/ 8876 h 9349"/>
                <a:gd name="connsiteX12" fmla="*/ 4898 w 9864"/>
                <a:gd name="connsiteY12" fmla="*/ 8639 h 9349"/>
                <a:gd name="connsiteX13" fmla="*/ 4490 w 9864"/>
                <a:gd name="connsiteY13" fmla="*/ 8580 h 9349"/>
                <a:gd name="connsiteX14" fmla="*/ 4218 w 9864"/>
                <a:gd name="connsiteY14" fmla="*/ 8166 h 9349"/>
                <a:gd name="connsiteX15" fmla="*/ 4014 w 9864"/>
                <a:gd name="connsiteY15" fmla="*/ 7456 h 9349"/>
                <a:gd name="connsiteX16" fmla="*/ 4150 w 9864"/>
                <a:gd name="connsiteY16" fmla="*/ 6686 h 9349"/>
                <a:gd name="connsiteX17" fmla="*/ 3810 w 9864"/>
                <a:gd name="connsiteY17" fmla="*/ 6213 h 9349"/>
                <a:gd name="connsiteX18" fmla="*/ 2993 w 9864"/>
                <a:gd name="connsiteY18" fmla="*/ 5621 h 9349"/>
                <a:gd name="connsiteX19" fmla="*/ 2789 w 9864"/>
                <a:gd name="connsiteY19" fmla="*/ 4793 h 9349"/>
                <a:gd name="connsiteX20" fmla="*/ 2585 w 9864"/>
                <a:gd name="connsiteY20" fmla="*/ 3964 h 9349"/>
                <a:gd name="connsiteX21" fmla="*/ 2109 w 9864"/>
                <a:gd name="connsiteY21" fmla="*/ 3254 h 9349"/>
                <a:gd name="connsiteX22" fmla="*/ 2041 w 9864"/>
                <a:gd name="connsiteY22" fmla="*/ 2544 h 9349"/>
                <a:gd name="connsiteX23" fmla="*/ 1633 w 9864"/>
                <a:gd name="connsiteY23" fmla="*/ 2248 h 9349"/>
                <a:gd name="connsiteX24" fmla="*/ 1565 w 9864"/>
                <a:gd name="connsiteY24" fmla="*/ 1775 h 9349"/>
                <a:gd name="connsiteX25" fmla="*/ 1225 w 9864"/>
                <a:gd name="connsiteY25" fmla="*/ 1302 h 9349"/>
                <a:gd name="connsiteX26" fmla="*/ 816 w 9864"/>
                <a:gd name="connsiteY26" fmla="*/ 296 h 9349"/>
                <a:gd name="connsiteX27" fmla="*/ 0 w 9864"/>
                <a:gd name="connsiteY27" fmla="*/ 0 h 9349"/>
                <a:gd name="connsiteX0" fmla="*/ 10000 w 10000"/>
                <a:gd name="connsiteY0" fmla="*/ 10000 h 10000"/>
                <a:gd name="connsiteX1" fmla="*/ 9448 w 10000"/>
                <a:gd name="connsiteY1" fmla="*/ 9810 h 10000"/>
                <a:gd name="connsiteX2" fmla="*/ 9104 w 10000"/>
                <a:gd name="connsiteY2" fmla="*/ 9620 h 10000"/>
                <a:gd name="connsiteX3" fmla="*/ 8689 w 10000"/>
                <a:gd name="connsiteY3" fmla="*/ 9557 h 10000"/>
                <a:gd name="connsiteX4" fmla="*/ 8413 w 10000"/>
                <a:gd name="connsiteY4" fmla="*/ 9177 h 10000"/>
                <a:gd name="connsiteX5" fmla="*/ 8000 w 10000"/>
                <a:gd name="connsiteY5" fmla="*/ 9050 h 10000"/>
                <a:gd name="connsiteX6" fmla="*/ 7586 w 10000"/>
                <a:gd name="connsiteY6" fmla="*/ 8861 h 10000"/>
                <a:gd name="connsiteX7" fmla="*/ 7241 w 10000"/>
                <a:gd name="connsiteY7" fmla="*/ 8987 h 10000"/>
                <a:gd name="connsiteX8" fmla="*/ 6276 w 10000"/>
                <a:gd name="connsiteY8" fmla="*/ 9114 h 10000"/>
                <a:gd name="connsiteX9" fmla="*/ 6137 w 10000"/>
                <a:gd name="connsiteY9" fmla="*/ 9557 h 10000"/>
                <a:gd name="connsiteX10" fmla="*/ 5724 w 10000"/>
                <a:gd name="connsiteY10" fmla="*/ 9746 h 10000"/>
                <a:gd name="connsiteX11" fmla="*/ 5379 w 10000"/>
                <a:gd name="connsiteY11" fmla="*/ 9494 h 10000"/>
                <a:gd name="connsiteX12" fmla="*/ 4966 w 10000"/>
                <a:gd name="connsiteY12" fmla="*/ 9241 h 10000"/>
                <a:gd name="connsiteX13" fmla="*/ 4552 w 10000"/>
                <a:gd name="connsiteY13" fmla="*/ 9177 h 10000"/>
                <a:gd name="connsiteX14" fmla="*/ 4276 w 10000"/>
                <a:gd name="connsiteY14" fmla="*/ 8735 h 10000"/>
                <a:gd name="connsiteX15" fmla="*/ 4069 w 10000"/>
                <a:gd name="connsiteY15" fmla="*/ 7975 h 10000"/>
                <a:gd name="connsiteX16" fmla="*/ 4207 w 10000"/>
                <a:gd name="connsiteY16" fmla="*/ 7152 h 10000"/>
                <a:gd name="connsiteX17" fmla="*/ 3863 w 10000"/>
                <a:gd name="connsiteY17" fmla="*/ 6646 h 10000"/>
                <a:gd name="connsiteX18" fmla="*/ 3034 w 10000"/>
                <a:gd name="connsiteY18" fmla="*/ 6012 h 10000"/>
                <a:gd name="connsiteX19" fmla="*/ 2827 w 10000"/>
                <a:gd name="connsiteY19" fmla="*/ 5127 h 10000"/>
                <a:gd name="connsiteX20" fmla="*/ 2621 w 10000"/>
                <a:gd name="connsiteY20" fmla="*/ 4240 h 10000"/>
                <a:gd name="connsiteX21" fmla="*/ 2138 w 10000"/>
                <a:gd name="connsiteY21" fmla="*/ 3481 h 10000"/>
                <a:gd name="connsiteX22" fmla="*/ 2069 w 10000"/>
                <a:gd name="connsiteY22" fmla="*/ 2721 h 10000"/>
                <a:gd name="connsiteX23" fmla="*/ 1656 w 10000"/>
                <a:gd name="connsiteY23" fmla="*/ 2405 h 10000"/>
                <a:gd name="connsiteX24" fmla="*/ 1587 w 10000"/>
                <a:gd name="connsiteY24" fmla="*/ 1899 h 10000"/>
                <a:gd name="connsiteX25" fmla="*/ 1242 w 10000"/>
                <a:gd name="connsiteY25" fmla="*/ 1393 h 10000"/>
                <a:gd name="connsiteX26" fmla="*/ 827 w 10000"/>
                <a:gd name="connsiteY26" fmla="*/ 317 h 10000"/>
                <a:gd name="connsiteX27" fmla="*/ 0 w 10000"/>
                <a:gd name="connsiteY27" fmla="*/ 0 h 10000"/>
                <a:gd name="connsiteX0" fmla="*/ 10143 w 10143"/>
                <a:gd name="connsiteY0" fmla="*/ 10000 h 10000"/>
                <a:gd name="connsiteX1" fmla="*/ 9591 w 10143"/>
                <a:gd name="connsiteY1" fmla="*/ 9810 h 10000"/>
                <a:gd name="connsiteX2" fmla="*/ 9247 w 10143"/>
                <a:gd name="connsiteY2" fmla="*/ 9620 h 10000"/>
                <a:gd name="connsiteX3" fmla="*/ 8832 w 10143"/>
                <a:gd name="connsiteY3" fmla="*/ 9557 h 10000"/>
                <a:gd name="connsiteX4" fmla="*/ 8556 w 10143"/>
                <a:gd name="connsiteY4" fmla="*/ 9177 h 10000"/>
                <a:gd name="connsiteX5" fmla="*/ 8143 w 10143"/>
                <a:gd name="connsiteY5" fmla="*/ 9050 h 10000"/>
                <a:gd name="connsiteX6" fmla="*/ 7729 w 10143"/>
                <a:gd name="connsiteY6" fmla="*/ 8861 h 10000"/>
                <a:gd name="connsiteX7" fmla="*/ 7384 w 10143"/>
                <a:gd name="connsiteY7" fmla="*/ 8987 h 10000"/>
                <a:gd name="connsiteX8" fmla="*/ 6419 w 10143"/>
                <a:gd name="connsiteY8" fmla="*/ 9114 h 10000"/>
                <a:gd name="connsiteX9" fmla="*/ 6280 w 10143"/>
                <a:gd name="connsiteY9" fmla="*/ 9557 h 10000"/>
                <a:gd name="connsiteX10" fmla="*/ 5867 w 10143"/>
                <a:gd name="connsiteY10" fmla="*/ 9746 h 10000"/>
                <a:gd name="connsiteX11" fmla="*/ 5522 w 10143"/>
                <a:gd name="connsiteY11" fmla="*/ 9494 h 10000"/>
                <a:gd name="connsiteX12" fmla="*/ 5109 w 10143"/>
                <a:gd name="connsiteY12" fmla="*/ 9241 h 10000"/>
                <a:gd name="connsiteX13" fmla="*/ 4695 w 10143"/>
                <a:gd name="connsiteY13" fmla="*/ 9177 h 10000"/>
                <a:gd name="connsiteX14" fmla="*/ 4419 w 10143"/>
                <a:gd name="connsiteY14" fmla="*/ 8735 h 10000"/>
                <a:gd name="connsiteX15" fmla="*/ 4212 w 10143"/>
                <a:gd name="connsiteY15" fmla="*/ 7975 h 10000"/>
                <a:gd name="connsiteX16" fmla="*/ 4350 w 10143"/>
                <a:gd name="connsiteY16" fmla="*/ 7152 h 10000"/>
                <a:gd name="connsiteX17" fmla="*/ 4006 w 10143"/>
                <a:gd name="connsiteY17" fmla="*/ 6646 h 10000"/>
                <a:gd name="connsiteX18" fmla="*/ 3177 w 10143"/>
                <a:gd name="connsiteY18" fmla="*/ 6012 h 10000"/>
                <a:gd name="connsiteX19" fmla="*/ 2970 w 10143"/>
                <a:gd name="connsiteY19" fmla="*/ 5127 h 10000"/>
                <a:gd name="connsiteX20" fmla="*/ 2764 w 10143"/>
                <a:gd name="connsiteY20" fmla="*/ 4240 h 10000"/>
                <a:gd name="connsiteX21" fmla="*/ 2281 w 10143"/>
                <a:gd name="connsiteY21" fmla="*/ 3481 h 10000"/>
                <a:gd name="connsiteX22" fmla="*/ 2212 w 10143"/>
                <a:gd name="connsiteY22" fmla="*/ 2721 h 10000"/>
                <a:gd name="connsiteX23" fmla="*/ 1799 w 10143"/>
                <a:gd name="connsiteY23" fmla="*/ 2405 h 10000"/>
                <a:gd name="connsiteX24" fmla="*/ 1730 w 10143"/>
                <a:gd name="connsiteY24" fmla="*/ 1899 h 10000"/>
                <a:gd name="connsiteX25" fmla="*/ 1385 w 10143"/>
                <a:gd name="connsiteY25" fmla="*/ 1393 h 10000"/>
                <a:gd name="connsiteX26" fmla="*/ 970 w 10143"/>
                <a:gd name="connsiteY26" fmla="*/ 317 h 10000"/>
                <a:gd name="connsiteX27" fmla="*/ 0 w 10143"/>
                <a:gd name="connsiteY27" fmla="*/ 0 h 10000"/>
                <a:gd name="connsiteX0" fmla="*/ 9173 w 9173"/>
                <a:gd name="connsiteY0" fmla="*/ 9683 h 9683"/>
                <a:gd name="connsiteX1" fmla="*/ 8621 w 9173"/>
                <a:gd name="connsiteY1" fmla="*/ 9493 h 9683"/>
                <a:gd name="connsiteX2" fmla="*/ 8277 w 9173"/>
                <a:gd name="connsiteY2" fmla="*/ 9303 h 9683"/>
                <a:gd name="connsiteX3" fmla="*/ 7862 w 9173"/>
                <a:gd name="connsiteY3" fmla="*/ 9240 h 9683"/>
                <a:gd name="connsiteX4" fmla="*/ 7586 w 9173"/>
                <a:gd name="connsiteY4" fmla="*/ 8860 h 9683"/>
                <a:gd name="connsiteX5" fmla="*/ 7173 w 9173"/>
                <a:gd name="connsiteY5" fmla="*/ 8733 h 9683"/>
                <a:gd name="connsiteX6" fmla="*/ 6759 w 9173"/>
                <a:gd name="connsiteY6" fmla="*/ 8544 h 9683"/>
                <a:gd name="connsiteX7" fmla="*/ 6414 w 9173"/>
                <a:gd name="connsiteY7" fmla="*/ 8670 h 9683"/>
                <a:gd name="connsiteX8" fmla="*/ 5449 w 9173"/>
                <a:gd name="connsiteY8" fmla="*/ 8797 h 9683"/>
                <a:gd name="connsiteX9" fmla="*/ 5310 w 9173"/>
                <a:gd name="connsiteY9" fmla="*/ 9240 h 9683"/>
                <a:gd name="connsiteX10" fmla="*/ 4897 w 9173"/>
                <a:gd name="connsiteY10" fmla="*/ 9429 h 9683"/>
                <a:gd name="connsiteX11" fmla="*/ 4552 w 9173"/>
                <a:gd name="connsiteY11" fmla="*/ 9177 h 9683"/>
                <a:gd name="connsiteX12" fmla="*/ 4139 w 9173"/>
                <a:gd name="connsiteY12" fmla="*/ 8924 h 9683"/>
                <a:gd name="connsiteX13" fmla="*/ 3725 w 9173"/>
                <a:gd name="connsiteY13" fmla="*/ 8860 h 9683"/>
                <a:gd name="connsiteX14" fmla="*/ 3449 w 9173"/>
                <a:gd name="connsiteY14" fmla="*/ 8418 h 9683"/>
                <a:gd name="connsiteX15" fmla="*/ 3242 w 9173"/>
                <a:gd name="connsiteY15" fmla="*/ 7658 h 9683"/>
                <a:gd name="connsiteX16" fmla="*/ 3380 w 9173"/>
                <a:gd name="connsiteY16" fmla="*/ 6835 h 9683"/>
                <a:gd name="connsiteX17" fmla="*/ 3036 w 9173"/>
                <a:gd name="connsiteY17" fmla="*/ 6329 h 9683"/>
                <a:gd name="connsiteX18" fmla="*/ 2207 w 9173"/>
                <a:gd name="connsiteY18" fmla="*/ 5695 h 9683"/>
                <a:gd name="connsiteX19" fmla="*/ 2000 w 9173"/>
                <a:gd name="connsiteY19" fmla="*/ 4810 h 9683"/>
                <a:gd name="connsiteX20" fmla="*/ 1794 w 9173"/>
                <a:gd name="connsiteY20" fmla="*/ 3923 h 9683"/>
                <a:gd name="connsiteX21" fmla="*/ 1311 w 9173"/>
                <a:gd name="connsiteY21" fmla="*/ 3164 h 9683"/>
                <a:gd name="connsiteX22" fmla="*/ 1242 w 9173"/>
                <a:gd name="connsiteY22" fmla="*/ 2404 h 9683"/>
                <a:gd name="connsiteX23" fmla="*/ 829 w 9173"/>
                <a:gd name="connsiteY23" fmla="*/ 2088 h 9683"/>
                <a:gd name="connsiteX24" fmla="*/ 760 w 9173"/>
                <a:gd name="connsiteY24" fmla="*/ 1582 h 9683"/>
                <a:gd name="connsiteX25" fmla="*/ 415 w 9173"/>
                <a:gd name="connsiteY25" fmla="*/ 1076 h 9683"/>
                <a:gd name="connsiteX26" fmla="*/ 0 w 9173"/>
                <a:gd name="connsiteY26" fmla="*/ 0 h 9683"/>
                <a:gd name="connsiteX0" fmla="*/ 9548 w 9548"/>
                <a:gd name="connsiteY0" fmla="*/ 8889 h 8889"/>
                <a:gd name="connsiteX1" fmla="*/ 8946 w 9548"/>
                <a:gd name="connsiteY1" fmla="*/ 8693 h 8889"/>
                <a:gd name="connsiteX2" fmla="*/ 8571 w 9548"/>
                <a:gd name="connsiteY2" fmla="*/ 8497 h 8889"/>
                <a:gd name="connsiteX3" fmla="*/ 8119 w 9548"/>
                <a:gd name="connsiteY3" fmla="*/ 8431 h 8889"/>
                <a:gd name="connsiteX4" fmla="*/ 7818 w 9548"/>
                <a:gd name="connsiteY4" fmla="*/ 8039 h 8889"/>
                <a:gd name="connsiteX5" fmla="*/ 7368 w 9548"/>
                <a:gd name="connsiteY5" fmla="*/ 7908 h 8889"/>
                <a:gd name="connsiteX6" fmla="*/ 6916 w 9548"/>
                <a:gd name="connsiteY6" fmla="*/ 7713 h 8889"/>
                <a:gd name="connsiteX7" fmla="*/ 6540 w 9548"/>
                <a:gd name="connsiteY7" fmla="*/ 7843 h 8889"/>
                <a:gd name="connsiteX8" fmla="*/ 5488 w 9548"/>
                <a:gd name="connsiteY8" fmla="*/ 7974 h 8889"/>
                <a:gd name="connsiteX9" fmla="*/ 5337 w 9548"/>
                <a:gd name="connsiteY9" fmla="*/ 8431 h 8889"/>
                <a:gd name="connsiteX10" fmla="*/ 4886 w 9548"/>
                <a:gd name="connsiteY10" fmla="*/ 8627 h 8889"/>
                <a:gd name="connsiteX11" fmla="*/ 4510 w 9548"/>
                <a:gd name="connsiteY11" fmla="*/ 8366 h 8889"/>
                <a:gd name="connsiteX12" fmla="*/ 4060 w 9548"/>
                <a:gd name="connsiteY12" fmla="*/ 8105 h 8889"/>
                <a:gd name="connsiteX13" fmla="*/ 3609 w 9548"/>
                <a:gd name="connsiteY13" fmla="*/ 8039 h 8889"/>
                <a:gd name="connsiteX14" fmla="*/ 3308 w 9548"/>
                <a:gd name="connsiteY14" fmla="*/ 7583 h 8889"/>
                <a:gd name="connsiteX15" fmla="*/ 3082 w 9548"/>
                <a:gd name="connsiteY15" fmla="*/ 6798 h 8889"/>
                <a:gd name="connsiteX16" fmla="*/ 3233 w 9548"/>
                <a:gd name="connsiteY16" fmla="*/ 5948 h 8889"/>
                <a:gd name="connsiteX17" fmla="*/ 2858 w 9548"/>
                <a:gd name="connsiteY17" fmla="*/ 5425 h 8889"/>
                <a:gd name="connsiteX18" fmla="*/ 1954 w 9548"/>
                <a:gd name="connsiteY18" fmla="*/ 4770 h 8889"/>
                <a:gd name="connsiteX19" fmla="*/ 1728 w 9548"/>
                <a:gd name="connsiteY19" fmla="*/ 3856 h 8889"/>
                <a:gd name="connsiteX20" fmla="*/ 1504 w 9548"/>
                <a:gd name="connsiteY20" fmla="*/ 2940 h 8889"/>
                <a:gd name="connsiteX21" fmla="*/ 977 w 9548"/>
                <a:gd name="connsiteY21" fmla="*/ 2157 h 8889"/>
                <a:gd name="connsiteX22" fmla="*/ 902 w 9548"/>
                <a:gd name="connsiteY22" fmla="*/ 1372 h 8889"/>
                <a:gd name="connsiteX23" fmla="*/ 452 w 9548"/>
                <a:gd name="connsiteY23" fmla="*/ 1045 h 8889"/>
                <a:gd name="connsiteX24" fmla="*/ 377 w 9548"/>
                <a:gd name="connsiteY24" fmla="*/ 523 h 8889"/>
                <a:gd name="connsiteX25" fmla="*/ 0 w 9548"/>
                <a:gd name="connsiteY25" fmla="*/ 0 h 8889"/>
                <a:gd name="connsiteX0" fmla="*/ 9605 w 9605"/>
                <a:gd name="connsiteY0" fmla="*/ 9412 h 9412"/>
                <a:gd name="connsiteX1" fmla="*/ 8975 w 9605"/>
                <a:gd name="connsiteY1" fmla="*/ 9192 h 9412"/>
                <a:gd name="connsiteX2" fmla="*/ 8582 w 9605"/>
                <a:gd name="connsiteY2" fmla="*/ 8971 h 9412"/>
                <a:gd name="connsiteX3" fmla="*/ 8108 w 9605"/>
                <a:gd name="connsiteY3" fmla="*/ 8897 h 9412"/>
                <a:gd name="connsiteX4" fmla="*/ 7793 w 9605"/>
                <a:gd name="connsiteY4" fmla="*/ 8456 h 9412"/>
                <a:gd name="connsiteX5" fmla="*/ 7322 w 9605"/>
                <a:gd name="connsiteY5" fmla="*/ 8308 h 9412"/>
                <a:gd name="connsiteX6" fmla="*/ 6848 w 9605"/>
                <a:gd name="connsiteY6" fmla="*/ 8089 h 9412"/>
                <a:gd name="connsiteX7" fmla="*/ 6455 w 9605"/>
                <a:gd name="connsiteY7" fmla="*/ 8235 h 9412"/>
                <a:gd name="connsiteX8" fmla="*/ 5353 w 9605"/>
                <a:gd name="connsiteY8" fmla="*/ 8383 h 9412"/>
                <a:gd name="connsiteX9" fmla="*/ 5195 w 9605"/>
                <a:gd name="connsiteY9" fmla="*/ 8897 h 9412"/>
                <a:gd name="connsiteX10" fmla="*/ 4722 w 9605"/>
                <a:gd name="connsiteY10" fmla="*/ 9117 h 9412"/>
                <a:gd name="connsiteX11" fmla="*/ 4329 w 9605"/>
                <a:gd name="connsiteY11" fmla="*/ 8824 h 9412"/>
                <a:gd name="connsiteX12" fmla="*/ 3857 w 9605"/>
                <a:gd name="connsiteY12" fmla="*/ 8530 h 9412"/>
                <a:gd name="connsiteX13" fmla="*/ 3385 w 9605"/>
                <a:gd name="connsiteY13" fmla="*/ 8456 h 9412"/>
                <a:gd name="connsiteX14" fmla="*/ 3070 w 9605"/>
                <a:gd name="connsiteY14" fmla="*/ 7943 h 9412"/>
                <a:gd name="connsiteX15" fmla="*/ 2833 w 9605"/>
                <a:gd name="connsiteY15" fmla="*/ 7060 h 9412"/>
                <a:gd name="connsiteX16" fmla="*/ 2991 w 9605"/>
                <a:gd name="connsiteY16" fmla="*/ 6103 h 9412"/>
                <a:gd name="connsiteX17" fmla="*/ 2598 w 9605"/>
                <a:gd name="connsiteY17" fmla="*/ 5515 h 9412"/>
                <a:gd name="connsiteX18" fmla="*/ 1652 w 9605"/>
                <a:gd name="connsiteY18" fmla="*/ 4778 h 9412"/>
                <a:gd name="connsiteX19" fmla="*/ 1415 w 9605"/>
                <a:gd name="connsiteY19" fmla="*/ 3750 h 9412"/>
                <a:gd name="connsiteX20" fmla="*/ 1180 w 9605"/>
                <a:gd name="connsiteY20" fmla="*/ 2719 h 9412"/>
                <a:gd name="connsiteX21" fmla="*/ 628 w 9605"/>
                <a:gd name="connsiteY21" fmla="*/ 1839 h 9412"/>
                <a:gd name="connsiteX22" fmla="*/ 550 w 9605"/>
                <a:gd name="connsiteY22" fmla="*/ 955 h 9412"/>
                <a:gd name="connsiteX23" fmla="*/ 78 w 9605"/>
                <a:gd name="connsiteY23" fmla="*/ 588 h 9412"/>
                <a:gd name="connsiteX24" fmla="*/ 0 w 9605"/>
                <a:gd name="connsiteY24" fmla="*/ 0 h 9412"/>
                <a:gd name="connsiteX0" fmla="*/ 9919 w 9919"/>
                <a:gd name="connsiteY0" fmla="*/ 9375 h 9375"/>
                <a:gd name="connsiteX1" fmla="*/ 9263 w 9919"/>
                <a:gd name="connsiteY1" fmla="*/ 9141 h 9375"/>
                <a:gd name="connsiteX2" fmla="*/ 8854 w 9919"/>
                <a:gd name="connsiteY2" fmla="*/ 8906 h 9375"/>
                <a:gd name="connsiteX3" fmla="*/ 8360 w 9919"/>
                <a:gd name="connsiteY3" fmla="*/ 8828 h 9375"/>
                <a:gd name="connsiteX4" fmla="*/ 8032 w 9919"/>
                <a:gd name="connsiteY4" fmla="*/ 8359 h 9375"/>
                <a:gd name="connsiteX5" fmla="*/ 7542 w 9919"/>
                <a:gd name="connsiteY5" fmla="*/ 8202 h 9375"/>
                <a:gd name="connsiteX6" fmla="*/ 7049 w 9919"/>
                <a:gd name="connsiteY6" fmla="*/ 7969 h 9375"/>
                <a:gd name="connsiteX7" fmla="*/ 6639 w 9919"/>
                <a:gd name="connsiteY7" fmla="*/ 8124 h 9375"/>
                <a:gd name="connsiteX8" fmla="*/ 5492 w 9919"/>
                <a:gd name="connsiteY8" fmla="*/ 8282 h 9375"/>
                <a:gd name="connsiteX9" fmla="*/ 5328 w 9919"/>
                <a:gd name="connsiteY9" fmla="*/ 8828 h 9375"/>
                <a:gd name="connsiteX10" fmla="*/ 4835 w 9919"/>
                <a:gd name="connsiteY10" fmla="*/ 9062 h 9375"/>
                <a:gd name="connsiteX11" fmla="*/ 4426 w 9919"/>
                <a:gd name="connsiteY11" fmla="*/ 8750 h 9375"/>
                <a:gd name="connsiteX12" fmla="*/ 3935 w 9919"/>
                <a:gd name="connsiteY12" fmla="*/ 8438 h 9375"/>
                <a:gd name="connsiteX13" fmla="*/ 3443 w 9919"/>
                <a:gd name="connsiteY13" fmla="*/ 8359 h 9375"/>
                <a:gd name="connsiteX14" fmla="*/ 3115 w 9919"/>
                <a:gd name="connsiteY14" fmla="*/ 7814 h 9375"/>
                <a:gd name="connsiteX15" fmla="*/ 2869 w 9919"/>
                <a:gd name="connsiteY15" fmla="*/ 6876 h 9375"/>
                <a:gd name="connsiteX16" fmla="*/ 3033 w 9919"/>
                <a:gd name="connsiteY16" fmla="*/ 5859 h 9375"/>
                <a:gd name="connsiteX17" fmla="*/ 2624 w 9919"/>
                <a:gd name="connsiteY17" fmla="*/ 5235 h 9375"/>
                <a:gd name="connsiteX18" fmla="*/ 1639 w 9919"/>
                <a:gd name="connsiteY18" fmla="*/ 4451 h 9375"/>
                <a:gd name="connsiteX19" fmla="*/ 1392 w 9919"/>
                <a:gd name="connsiteY19" fmla="*/ 3359 h 9375"/>
                <a:gd name="connsiteX20" fmla="*/ 1148 w 9919"/>
                <a:gd name="connsiteY20" fmla="*/ 2264 h 9375"/>
                <a:gd name="connsiteX21" fmla="*/ 573 w 9919"/>
                <a:gd name="connsiteY21" fmla="*/ 1329 h 9375"/>
                <a:gd name="connsiteX22" fmla="*/ 492 w 9919"/>
                <a:gd name="connsiteY22" fmla="*/ 390 h 9375"/>
                <a:gd name="connsiteX23" fmla="*/ 0 w 9919"/>
                <a:gd name="connsiteY23" fmla="*/ 0 h 9375"/>
                <a:gd name="connsiteX0" fmla="*/ 9504 w 9504"/>
                <a:gd name="connsiteY0" fmla="*/ 9584 h 9584"/>
                <a:gd name="connsiteX1" fmla="*/ 8843 w 9504"/>
                <a:gd name="connsiteY1" fmla="*/ 9334 h 9584"/>
                <a:gd name="connsiteX2" fmla="*/ 8430 w 9504"/>
                <a:gd name="connsiteY2" fmla="*/ 9084 h 9584"/>
                <a:gd name="connsiteX3" fmla="*/ 7932 w 9504"/>
                <a:gd name="connsiteY3" fmla="*/ 9001 h 9584"/>
                <a:gd name="connsiteX4" fmla="*/ 7602 w 9504"/>
                <a:gd name="connsiteY4" fmla="*/ 8500 h 9584"/>
                <a:gd name="connsiteX5" fmla="*/ 7108 w 9504"/>
                <a:gd name="connsiteY5" fmla="*/ 8333 h 9584"/>
                <a:gd name="connsiteX6" fmla="*/ 6611 w 9504"/>
                <a:gd name="connsiteY6" fmla="*/ 8084 h 9584"/>
                <a:gd name="connsiteX7" fmla="*/ 6197 w 9504"/>
                <a:gd name="connsiteY7" fmla="*/ 8250 h 9584"/>
                <a:gd name="connsiteX8" fmla="*/ 5041 w 9504"/>
                <a:gd name="connsiteY8" fmla="*/ 8418 h 9584"/>
                <a:gd name="connsiteX9" fmla="*/ 4876 w 9504"/>
                <a:gd name="connsiteY9" fmla="*/ 9001 h 9584"/>
                <a:gd name="connsiteX10" fmla="*/ 4378 w 9504"/>
                <a:gd name="connsiteY10" fmla="*/ 9250 h 9584"/>
                <a:gd name="connsiteX11" fmla="*/ 3966 w 9504"/>
                <a:gd name="connsiteY11" fmla="*/ 8917 h 9584"/>
                <a:gd name="connsiteX12" fmla="*/ 3471 w 9504"/>
                <a:gd name="connsiteY12" fmla="*/ 8585 h 9584"/>
                <a:gd name="connsiteX13" fmla="*/ 2975 w 9504"/>
                <a:gd name="connsiteY13" fmla="*/ 8500 h 9584"/>
                <a:gd name="connsiteX14" fmla="*/ 2644 w 9504"/>
                <a:gd name="connsiteY14" fmla="*/ 7919 h 9584"/>
                <a:gd name="connsiteX15" fmla="*/ 2396 w 9504"/>
                <a:gd name="connsiteY15" fmla="*/ 6918 h 9584"/>
                <a:gd name="connsiteX16" fmla="*/ 2562 w 9504"/>
                <a:gd name="connsiteY16" fmla="*/ 5834 h 9584"/>
                <a:gd name="connsiteX17" fmla="*/ 2149 w 9504"/>
                <a:gd name="connsiteY17" fmla="*/ 5168 h 9584"/>
                <a:gd name="connsiteX18" fmla="*/ 1156 w 9504"/>
                <a:gd name="connsiteY18" fmla="*/ 4332 h 9584"/>
                <a:gd name="connsiteX19" fmla="*/ 907 w 9504"/>
                <a:gd name="connsiteY19" fmla="*/ 3167 h 9584"/>
                <a:gd name="connsiteX20" fmla="*/ 661 w 9504"/>
                <a:gd name="connsiteY20" fmla="*/ 1999 h 9584"/>
                <a:gd name="connsiteX21" fmla="*/ 82 w 9504"/>
                <a:gd name="connsiteY21" fmla="*/ 1002 h 9584"/>
                <a:gd name="connsiteX22" fmla="*/ 0 w 9504"/>
                <a:gd name="connsiteY22" fmla="*/ 0 h 9584"/>
                <a:gd name="connsiteX0" fmla="*/ 9914 w 9914"/>
                <a:gd name="connsiteY0" fmla="*/ 8955 h 8955"/>
                <a:gd name="connsiteX1" fmla="*/ 9219 w 9914"/>
                <a:gd name="connsiteY1" fmla="*/ 8694 h 8955"/>
                <a:gd name="connsiteX2" fmla="*/ 8784 w 9914"/>
                <a:gd name="connsiteY2" fmla="*/ 8433 h 8955"/>
                <a:gd name="connsiteX3" fmla="*/ 8260 w 9914"/>
                <a:gd name="connsiteY3" fmla="*/ 8347 h 8955"/>
                <a:gd name="connsiteX4" fmla="*/ 7913 w 9914"/>
                <a:gd name="connsiteY4" fmla="*/ 7824 h 8955"/>
                <a:gd name="connsiteX5" fmla="*/ 7393 w 9914"/>
                <a:gd name="connsiteY5" fmla="*/ 7650 h 8955"/>
                <a:gd name="connsiteX6" fmla="*/ 6870 w 9914"/>
                <a:gd name="connsiteY6" fmla="*/ 7390 h 8955"/>
                <a:gd name="connsiteX7" fmla="*/ 6434 w 9914"/>
                <a:gd name="connsiteY7" fmla="*/ 7563 h 8955"/>
                <a:gd name="connsiteX8" fmla="*/ 5218 w 9914"/>
                <a:gd name="connsiteY8" fmla="*/ 7738 h 8955"/>
                <a:gd name="connsiteX9" fmla="*/ 5044 w 9914"/>
                <a:gd name="connsiteY9" fmla="*/ 8347 h 8955"/>
                <a:gd name="connsiteX10" fmla="*/ 4520 w 9914"/>
                <a:gd name="connsiteY10" fmla="*/ 8607 h 8955"/>
                <a:gd name="connsiteX11" fmla="*/ 4087 w 9914"/>
                <a:gd name="connsiteY11" fmla="*/ 8259 h 8955"/>
                <a:gd name="connsiteX12" fmla="*/ 3566 w 9914"/>
                <a:gd name="connsiteY12" fmla="*/ 7913 h 8955"/>
                <a:gd name="connsiteX13" fmla="*/ 3044 w 9914"/>
                <a:gd name="connsiteY13" fmla="*/ 7824 h 8955"/>
                <a:gd name="connsiteX14" fmla="*/ 2696 w 9914"/>
                <a:gd name="connsiteY14" fmla="*/ 7218 h 8955"/>
                <a:gd name="connsiteX15" fmla="*/ 2435 w 9914"/>
                <a:gd name="connsiteY15" fmla="*/ 6173 h 8955"/>
                <a:gd name="connsiteX16" fmla="*/ 2610 w 9914"/>
                <a:gd name="connsiteY16" fmla="*/ 5042 h 8955"/>
                <a:gd name="connsiteX17" fmla="*/ 2175 w 9914"/>
                <a:gd name="connsiteY17" fmla="*/ 4347 h 8955"/>
                <a:gd name="connsiteX18" fmla="*/ 1130 w 9914"/>
                <a:gd name="connsiteY18" fmla="*/ 3475 h 8955"/>
                <a:gd name="connsiteX19" fmla="*/ 868 w 9914"/>
                <a:gd name="connsiteY19" fmla="*/ 2259 h 8955"/>
                <a:gd name="connsiteX20" fmla="*/ 609 w 9914"/>
                <a:gd name="connsiteY20" fmla="*/ 1041 h 8955"/>
                <a:gd name="connsiteX21" fmla="*/ 0 w 9914"/>
                <a:gd name="connsiteY21" fmla="*/ 0 h 8955"/>
                <a:gd name="connsiteX0" fmla="*/ 9386 w 9386"/>
                <a:gd name="connsiteY0" fmla="*/ 8838 h 8838"/>
                <a:gd name="connsiteX1" fmla="*/ 8685 w 9386"/>
                <a:gd name="connsiteY1" fmla="*/ 8547 h 8838"/>
                <a:gd name="connsiteX2" fmla="*/ 8246 w 9386"/>
                <a:gd name="connsiteY2" fmla="*/ 8255 h 8838"/>
                <a:gd name="connsiteX3" fmla="*/ 7718 w 9386"/>
                <a:gd name="connsiteY3" fmla="*/ 8159 h 8838"/>
                <a:gd name="connsiteX4" fmla="*/ 7368 w 9386"/>
                <a:gd name="connsiteY4" fmla="*/ 7575 h 8838"/>
                <a:gd name="connsiteX5" fmla="*/ 6843 w 9386"/>
                <a:gd name="connsiteY5" fmla="*/ 7381 h 8838"/>
                <a:gd name="connsiteX6" fmla="*/ 6316 w 9386"/>
                <a:gd name="connsiteY6" fmla="*/ 7090 h 8838"/>
                <a:gd name="connsiteX7" fmla="*/ 5876 w 9386"/>
                <a:gd name="connsiteY7" fmla="*/ 7284 h 8838"/>
                <a:gd name="connsiteX8" fmla="*/ 4649 w 9386"/>
                <a:gd name="connsiteY8" fmla="*/ 7479 h 8838"/>
                <a:gd name="connsiteX9" fmla="*/ 4474 w 9386"/>
                <a:gd name="connsiteY9" fmla="*/ 8159 h 8838"/>
                <a:gd name="connsiteX10" fmla="*/ 3945 w 9386"/>
                <a:gd name="connsiteY10" fmla="*/ 8449 h 8838"/>
                <a:gd name="connsiteX11" fmla="*/ 3508 w 9386"/>
                <a:gd name="connsiteY11" fmla="*/ 8061 h 8838"/>
                <a:gd name="connsiteX12" fmla="*/ 2983 w 9386"/>
                <a:gd name="connsiteY12" fmla="*/ 7674 h 8838"/>
                <a:gd name="connsiteX13" fmla="*/ 2456 w 9386"/>
                <a:gd name="connsiteY13" fmla="*/ 7575 h 8838"/>
                <a:gd name="connsiteX14" fmla="*/ 2105 w 9386"/>
                <a:gd name="connsiteY14" fmla="*/ 6898 h 8838"/>
                <a:gd name="connsiteX15" fmla="*/ 1842 w 9386"/>
                <a:gd name="connsiteY15" fmla="*/ 5731 h 8838"/>
                <a:gd name="connsiteX16" fmla="*/ 2019 w 9386"/>
                <a:gd name="connsiteY16" fmla="*/ 4468 h 8838"/>
                <a:gd name="connsiteX17" fmla="*/ 1580 w 9386"/>
                <a:gd name="connsiteY17" fmla="*/ 3692 h 8838"/>
                <a:gd name="connsiteX18" fmla="*/ 526 w 9386"/>
                <a:gd name="connsiteY18" fmla="*/ 2719 h 8838"/>
                <a:gd name="connsiteX19" fmla="*/ 262 w 9386"/>
                <a:gd name="connsiteY19" fmla="*/ 1361 h 8838"/>
                <a:gd name="connsiteX20" fmla="*/ 0 w 9386"/>
                <a:gd name="connsiteY20" fmla="*/ 0 h 8838"/>
                <a:gd name="connsiteX0" fmla="*/ 9721 w 9721"/>
                <a:gd name="connsiteY0" fmla="*/ 8460 h 8460"/>
                <a:gd name="connsiteX1" fmla="*/ 8974 w 9721"/>
                <a:gd name="connsiteY1" fmla="*/ 8131 h 8460"/>
                <a:gd name="connsiteX2" fmla="*/ 8506 w 9721"/>
                <a:gd name="connsiteY2" fmla="*/ 7800 h 8460"/>
                <a:gd name="connsiteX3" fmla="*/ 7944 w 9721"/>
                <a:gd name="connsiteY3" fmla="*/ 7692 h 8460"/>
                <a:gd name="connsiteX4" fmla="*/ 7571 w 9721"/>
                <a:gd name="connsiteY4" fmla="*/ 7031 h 8460"/>
                <a:gd name="connsiteX5" fmla="*/ 7012 w 9721"/>
                <a:gd name="connsiteY5" fmla="*/ 6811 h 8460"/>
                <a:gd name="connsiteX6" fmla="*/ 6450 w 9721"/>
                <a:gd name="connsiteY6" fmla="*/ 6482 h 8460"/>
                <a:gd name="connsiteX7" fmla="*/ 5981 w 9721"/>
                <a:gd name="connsiteY7" fmla="*/ 6702 h 8460"/>
                <a:gd name="connsiteX8" fmla="*/ 4674 w 9721"/>
                <a:gd name="connsiteY8" fmla="*/ 6922 h 8460"/>
                <a:gd name="connsiteX9" fmla="*/ 4488 w 9721"/>
                <a:gd name="connsiteY9" fmla="*/ 7692 h 8460"/>
                <a:gd name="connsiteX10" fmla="*/ 3924 w 9721"/>
                <a:gd name="connsiteY10" fmla="*/ 8020 h 8460"/>
                <a:gd name="connsiteX11" fmla="*/ 3458 w 9721"/>
                <a:gd name="connsiteY11" fmla="*/ 7581 h 8460"/>
                <a:gd name="connsiteX12" fmla="*/ 2899 w 9721"/>
                <a:gd name="connsiteY12" fmla="*/ 7143 h 8460"/>
                <a:gd name="connsiteX13" fmla="*/ 2338 w 9721"/>
                <a:gd name="connsiteY13" fmla="*/ 7031 h 8460"/>
                <a:gd name="connsiteX14" fmla="*/ 1964 w 9721"/>
                <a:gd name="connsiteY14" fmla="*/ 6265 h 8460"/>
                <a:gd name="connsiteX15" fmla="*/ 1683 w 9721"/>
                <a:gd name="connsiteY15" fmla="*/ 4944 h 8460"/>
                <a:gd name="connsiteX16" fmla="*/ 1872 w 9721"/>
                <a:gd name="connsiteY16" fmla="*/ 3515 h 8460"/>
                <a:gd name="connsiteX17" fmla="*/ 1404 w 9721"/>
                <a:gd name="connsiteY17" fmla="*/ 2637 h 8460"/>
                <a:gd name="connsiteX18" fmla="*/ 281 w 9721"/>
                <a:gd name="connsiteY18" fmla="*/ 1536 h 8460"/>
                <a:gd name="connsiteX19" fmla="*/ 0 w 9721"/>
                <a:gd name="connsiteY19" fmla="*/ 0 h 8460"/>
                <a:gd name="connsiteX0" fmla="*/ 9711 w 9711"/>
                <a:gd name="connsiteY0" fmla="*/ 8184 h 8184"/>
                <a:gd name="connsiteX1" fmla="*/ 8943 w 9711"/>
                <a:gd name="connsiteY1" fmla="*/ 7795 h 8184"/>
                <a:gd name="connsiteX2" fmla="*/ 8461 w 9711"/>
                <a:gd name="connsiteY2" fmla="*/ 7404 h 8184"/>
                <a:gd name="connsiteX3" fmla="*/ 7883 w 9711"/>
                <a:gd name="connsiteY3" fmla="*/ 7276 h 8184"/>
                <a:gd name="connsiteX4" fmla="*/ 7499 w 9711"/>
                <a:gd name="connsiteY4" fmla="*/ 6495 h 8184"/>
                <a:gd name="connsiteX5" fmla="*/ 6924 w 9711"/>
                <a:gd name="connsiteY5" fmla="*/ 6235 h 8184"/>
                <a:gd name="connsiteX6" fmla="*/ 6346 w 9711"/>
                <a:gd name="connsiteY6" fmla="*/ 5846 h 8184"/>
                <a:gd name="connsiteX7" fmla="*/ 5864 w 9711"/>
                <a:gd name="connsiteY7" fmla="*/ 6106 h 8184"/>
                <a:gd name="connsiteX8" fmla="*/ 4519 w 9711"/>
                <a:gd name="connsiteY8" fmla="*/ 6366 h 8184"/>
                <a:gd name="connsiteX9" fmla="*/ 4328 w 9711"/>
                <a:gd name="connsiteY9" fmla="*/ 7276 h 8184"/>
                <a:gd name="connsiteX10" fmla="*/ 3748 w 9711"/>
                <a:gd name="connsiteY10" fmla="*/ 7664 h 8184"/>
                <a:gd name="connsiteX11" fmla="*/ 3268 w 9711"/>
                <a:gd name="connsiteY11" fmla="*/ 7145 h 8184"/>
                <a:gd name="connsiteX12" fmla="*/ 2693 w 9711"/>
                <a:gd name="connsiteY12" fmla="*/ 6627 h 8184"/>
                <a:gd name="connsiteX13" fmla="*/ 2116 w 9711"/>
                <a:gd name="connsiteY13" fmla="*/ 6495 h 8184"/>
                <a:gd name="connsiteX14" fmla="*/ 1731 w 9711"/>
                <a:gd name="connsiteY14" fmla="*/ 5589 h 8184"/>
                <a:gd name="connsiteX15" fmla="*/ 1442 w 9711"/>
                <a:gd name="connsiteY15" fmla="*/ 4028 h 8184"/>
                <a:gd name="connsiteX16" fmla="*/ 1637 w 9711"/>
                <a:gd name="connsiteY16" fmla="*/ 2339 h 8184"/>
                <a:gd name="connsiteX17" fmla="*/ 1155 w 9711"/>
                <a:gd name="connsiteY17" fmla="*/ 1301 h 8184"/>
                <a:gd name="connsiteX18" fmla="*/ 0 w 9711"/>
                <a:gd name="connsiteY18" fmla="*/ 0 h 8184"/>
                <a:gd name="connsiteX0" fmla="*/ 8811 w 8811"/>
                <a:gd name="connsiteY0" fmla="*/ 8410 h 8410"/>
                <a:gd name="connsiteX1" fmla="*/ 8020 w 8811"/>
                <a:gd name="connsiteY1" fmla="*/ 7935 h 8410"/>
                <a:gd name="connsiteX2" fmla="*/ 7524 w 8811"/>
                <a:gd name="connsiteY2" fmla="*/ 7457 h 8410"/>
                <a:gd name="connsiteX3" fmla="*/ 6929 w 8811"/>
                <a:gd name="connsiteY3" fmla="*/ 7301 h 8410"/>
                <a:gd name="connsiteX4" fmla="*/ 6533 w 8811"/>
                <a:gd name="connsiteY4" fmla="*/ 6346 h 8410"/>
                <a:gd name="connsiteX5" fmla="*/ 5941 w 8811"/>
                <a:gd name="connsiteY5" fmla="*/ 6029 h 8410"/>
                <a:gd name="connsiteX6" fmla="*/ 5346 w 8811"/>
                <a:gd name="connsiteY6" fmla="*/ 5553 h 8410"/>
                <a:gd name="connsiteX7" fmla="*/ 4850 w 8811"/>
                <a:gd name="connsiteY7" fmla="*/ 5871 h 8410"/>
                <a:gd name="connsiteX8" fmla="*/ 3464 w 8811"/>
                <a:gd name="connsiteY8" fmla="*/ 6189 h 8410"/>
                <a:gd name="connsiteX9" fmla="*/ 3268 w 8811"/>
                <a:gd name="connsiteY9" fmla="*/ 7301 h 8410"/>
                <a:gd name="connsiteX10" fmla="*/ 2671 w 8811"/>
                <a:gd name="connsiteY10" fmla="*/ 7775 h 8410"/>
                <a:gd name="connsiteX11" fmla="*/ 2176 w 8811"/>
                <a:gd name="connsiteY11" fmla="*/ 7140 h 8410"/>
                <a:gd name="connsiteX12" fmla="*/ 1584 w 8811"/>
                <a:gd name="connsiteY12" fmla="*/ 6508 h 8410"/>
                <a:gd name="connsiteX13" fmla="*/ 990 w 8811"/>
                <a:gd name="connsiteY13" fmla="*/ 6346 h 8410"/>
                <a:gd name="connsiteX14" fmla="*/ 594 w 8811"/>
                <a:gd name="connsiteY14" fmla="*/ 5239 h 8410"/>
                <a:gd name="connsiteX15" fmla="*/ 296 w 8811"/>
                <a:gd name="connsiteY15" fmla="*/ 3332 h 8410"/>
                <a:gd name="connsiteX16" fmla="*/ 497 w 8811"/>
                <a:gd name="connsiteY16" fmla="*/ 1268 h 8410"/>
                <a:gd name="connsiteX17" fmla="*/ 0 w 8811"/>
                <a:gd name="connsiteY17" fmla="*/ 0 h 8410"/>
                <a:gd name="connsiteX0" fmla="*/ 9664 w 9664"/>
                <a:gd name="connsiteY0" fmla="*/ 8492 h 8492"/>
                <a:gd name="connsiteX1" fmla="*/ 8766 w 9664"/>
                <a:gd name="connsiteY1" fmla="*/ 7927 h 8492"/>
                <a:gd name="connsiteX2" fmla="*/ 8203 w 9664"/>
                <a:gd name="connsiteY2" fmla="*/ 7359 h 8492"/>
                <a:gd name="connsiteX3" fmla="*/ 7528 w 9664"/>
                <a:gd name="connsiteY3" fmla="*/ 7173 h 8492"/>
                <a:gd name="connsiteX4" fmla="*/ 7079 w 9664"/>
                <a:gd name="connsiteY4" fmla="*/ 6038 h 8492"/>
                <a:gd name="connsiteX5" fmla="*/ 6407 w 9664"/>
                <a:gd name="connsiteY5" fmla="*/ 5661 h 8492"/>
                <a:gd name="connsiteX6" fmla="*/ 5731 w 9664"/>
                <a:gd name="connsiteY6" fmla="*/ 5095 h 8492"/>
                <a:gd name="connsiteX7" fmla="*/ 5168 w 9664"/>
                <a:gd name="connsiteY7" fmla="*/ 5473 h 8492"/>
                <a:gd name="connsiteX8" fmla="*/ 3595 w 9664"/>
                <a:gd name="connsiteY8" fmla="*/ 5851 h 8492"/>
                <a:gd name="connsiteX9" fmla="*/ 3373 w 9664"/>
                <a:gd name="connsiteY9" fmla="*/ 7173 h 8492"/>
                <a:gd name="connsiteX10" fmla="*/ 2695 w 9664"/>
                <a:gd name="connsiteY10" fmla="*/ 7737 h 8492"/>
                <a:gd name="connsiteX11" fmla="*/ 2134 w 9664"/>
                <a:gd name="connsiteY11" fmla="*/ 6982 h 8492"/>
                <a:gd name="connsiteX12" fmla="*/ 1462 w 9664"/>
                <a:gd name="connsiteY12" fmla="*/ 6230 h 8492"/>
                <a:gd name="connsiteX13" fmla="*/ 788 w 9664"/>
                <a:gd name="connsiteY13" fmla="*/ 6038 h 8492"/>
                <a:gd name="connsiteX14" fmla="*/ 338 w 9664"/>
                <a:gd name="connsiteY14" fmla="*/ 4721 h 8492"/>
                <a:gd name="connsiteX15" fmla="*/ 0 w 9664"/>
                <a:gd name="connsiteY15" fmla="*/ 2454 h 8492"/>
                <a:gd name="connsiteX16" fmla="*/ 228 w 9664"/>
                <a:gd name="connsiteY16" fmla="*/ 0 h 8492"/>
                <a:gd name="connsiteX0" fmla="*/ 10000 w 10000"/>
                <a:gd name="connsiteY0" fmla="*/ 7110 h 7110"/>
                <a:gd name="connsiteX1" fmla="*/ 9071 w 10000"/>
                <a:gd name="connsiteY1" fmla="*/ 6445 h 7110"/>
                <a:gd name="connsiteX2" fmla="*/ 8488 w 10000"/>
                <a:gd name="connsiteY2" fmla="*/ 5776 h 7110"/>
                <a:gd name="connsiteX3" fmla="*/ 7790 w 10000"/>
                <a:gd name="connsiteY3" fmla="*/ 5557 h 7110"/>
                <a:gd name="connsiteX4" fmla="*/ 7325 w 10000"/>
                <a:gd name="connsiteY4" fmla="*/ 4220 h 7110"/>
                <a:gd name="connsiteX5" fmla="*/ 6630 w 10000"/>
                <a:gd name="connsiteY5" fmla="*/ 3776 h 7110"/>
                <a:gd name="connsiteX6" fmla="*/ 5930 w 10000"/>
                <a:gd name="connsiteY6" fmla="*/ 3110 h 7110"/>
                <a:gd name="connsiteX7" fmla="*/ 5348 w 10000"/>
                <a:gd name="connsiteY7" fmla="*/ 3555 h 7110"/>
                <a:gd name="connsiteX8" fmla="*/ 3720 w 10000"/>
                <a:gd name="connsiteY8" fmla="*/ 4000 h 7110"/>
                <a:gd name="connsiteX9" fmla="*/ 3490 w 10000"/>
                <a:gd name="connsiteY9" fmla="*/ 5557 h 7110"/>
                <a:gd name="connsiteX10" fmla="*/ 2789 w 10000"/>
                <a:gd name="connsiteY10" fmla="*/ 6221 h 7110"/>
                <a:gd name="connsiteX11" fmla="*/ 2208 w 10000"/>
                <a:gd name="connsiteY11" fmla="*/ 5332 h 7110"/>
                <a:gd name="connsiteX12" fmla="*/ 1513 w 10000"/>
                <a:gd name="connsiteY12" fmla="*/ 4446 h 7110"/>
                <a:gd name="connsiteX13" fmla="*/ 815 w 10000"/>
                <a:gd name="connsiteY13" fmla="*/ 4220 h 7110"/>
                <a:gd name="connsiteX14" fmla="*/ 350 w 10000"/>
                <a:gd name="connsiteY14" fmla="*/ 2669 h 7110"/>
                <a:gd name="connsiteX15" fmla="*/ 0 w 10000"/>
                <a:gd name="connsiteY15" fmla="*/ 0 h 7110"/>
                <a:gd name="connsiteX0" fmla="*/ 9650 w 9650"/>
                <a:gd name="connsiteY0" fmla="*/ 6246 h 6246"/>
                <a:gd name="connsiteX1" fmla="*/ 8721 w 9650"/>
                <a:gd name="connsiteY1" fmla="*/ 5311 h 6246"/>
                <a:gd name="connsiteX2" fmla="*/ 8138 w 9650"/>
                <a:gd name="connsiteY2" fmla="*/ 4370 h 6246"/>
                <a:gd name="connsiteX3" fmla="*/ 7440 w 9650"/>
                <a:gd name="connsiteY3" fmla="*/ 4062 h 6246"/>
                <a:gd name="connsiteX4" fmla="*/ 6975 w 9650"/>
                <a:gd name="connsiteY4" fmla="*/ 2181 h 6246"/>
                <a:gd name="connsiteX5" fmla="*/ 6280 w 9650"/>
                <a:gd name="connsiteY5" fmla="*/ 1557 h 6246"/>
                <a:gd name="connsiteX6" fmla="*/ 5580 w 9650"/>
                <a:gd name="connsiteY6" fmla="*/ 620 h 6246"/>
                <a:gd name="connsiteX7" fmla="*/ 4998 w 9650"/>
                <a:gd name="connsiteY7" fmla="*/ 1246 h 6246"/>
                <a:gd name="connsiteX8" fmla="*/ 3370 w 9650"/>
                <a:gd name="connsiteY8" fmla="*/ 1872 h 6246"/>
                <a:gd name="connsiteX9" fmla="*/ 3140 w 9650"/>
                <a:gd name="connsiteY9" fmla="*/ 4062 h 6246"/>
                <a:gd name="connsiteX10" fmla="*/ 2439 w 9650"/>
                <a:gd name="connsiteY10" fmla="*/ 4996 h 6246"/>
                <a:gd name="connsiteX11" fmla="*/ 1858 w 9650"/>
                <a:gd name="connsiteY11" fmla="*/ 3745 h 6246"/>
                <a:gd name="connsiteX12" fmla="*/ 1163 w 9650"/>
                <a:gd name="connsiteY12" fmla="*/ 2499 h 6246"/>
                <a:gd name="connsiteX13" fmla="*/ 465 w 9650"/>
                <a:gd name="connsiteY13" fmla="*/ 2181 h 6246"/>
                <a:gd name="connsiteX14" fmla="*/ 0 w 9650"/>
                <a:gd name="connsiteY14" fmla="*/ 0 h 6246"/>
                <a:gd name="connsiteX0" fmla="*/ 9518 w 9518"/>
                <a:gd name="connsiteY0" fmla="*/ 9007 h 9007"/>
                <a:gd name="connsiteX1" fmla="*/ 8555 w 9518"/>
                <a:gd name="connsiteY1" fmla="*/ 7510 h 9007"/>
                <a:gd name="connsiteX2" fmla="*/ 7951 w 9518"/>
                <a:gd name="connsiteY2" fmla="*/ 6003 h 9007"/>
                <a:gd name="connsiteX3" fmla="*/ 7228 w 9518"/>
                <a:gd name="connsiteY3" fmla="*/ 5510 h 9007"/>
                <a:gd name="connsiteX4" fmla="*/ 6746 w 9518"/>
                <a:gd name="connsiteY4" fmla="*/ 2499 h 9007"/>
                <a:gd name="connsiteX5" fmla="*/ 6026 w 9518"/>
                <a:gd name="connsiteY5" fmla="*/ 1500 h 9007"/>
                <a:gd name="connsiteX6" fmla="*/ 5300 w 9518"/>
                <a:gd name="connsiteY6" fmla="*/ 0 h 9007"/>
                <a:gd name="connsiteX7" fmla="*/ 4697 w 9518"/>
                <a:gd name="connsiteY7" fmla="*/ 1002 h 9007"/>
                <a:gd name="connsiteX8" fmla="*/ 3010 w 9518"/>
                <a:gd name="connsiteY8" fmla="*/ 2004 h 9007"/>
                <a:gd name="connsiteX9" fmla="*/ 2772 w 9518"/>
                <a:gd name="connsiteY9" fmla="*/ 5510 h 9007"/>
                <a:gd name="connsiteX10" fmla="*/ 2045 w 9518"/>
                <a:gd name="connsiteY10" fmla="*/ 7006 h 9007"/>
                <a:gd name="connsiteX11" fmla="*/ 1443 w 9518"/>
                <a:gd name="connsiteY11" fmla="*/ 5003 h 9007"/>
                <a:gd name="connsiteX12" fmla="*/ 723 w 9518"/>
                <a:gd name="connsiteY12" fmla="*/ 3008 h 9007"/>
                <a:gd name="connsiteX13" fmla="*/ 0 w 9518"/>
                <a:gd name="connsiteY13" fmla="*/ 2499 h 9007"/>
                <a:gd name="connsiteX0" fmla="*/ 9240 w 9240"/>
                <a:gd name="connsiteY0" fmla="*/ 10000 h 10000"/>
                <a:gd name="connsiteX1" fmla="*/ 8228 w 9240"/>
                <a:gd name="connsiteY1" fmla="*/ 8338 h 10000"/>
                <a:gd name="connsiteX2" fmla="*/ 7594 w 9240"/>
                <a:gd name="connsiteY2" fmla="*/ 6665 h 10000"/>
                <a:gd name="connsiteX3" fmla="*/ 6834 w 9240"/>
                <a:gd name="connsiteY3" fmla="*/ 6117 h 10000"/>
                <a:gd name="connsiteX4" fmla="*/ 6328 w 9240"/>
                <a:gd name="connsiteY4" fmla="*/ 2775 h 10000"/>
                <a:gd name="connsiteX5" fmla="*/ 5571 w 9240"/>
                <a:gd name="connsiteY5" fmla="*/ 1665 h 10000"/>
                <a:gd name="connsiteX6" fmla="*/ 4808 w 9240"/>
                <a:gd name="connsiteY6" fmla="*/ 0 h 10000"/>
                <a:gd name="connsiteX7" fmla="*/ 4175 w 9240"/>
                <a:gd name="connsiteY7" fmla="*/ 1112 h 10000"/>
                <a:gd name="connsiteX8" fmla="*/ 2402 w 9240"/>
                <a:gd name="connsiteY8" fmla="*/ 2225 h 10000"/>
                <a:gd name="connsiteX9" fmla="*/ 2152 w 9240"/>
                <a:gd name="connsiteY9" fmla="*/ 6117 h 10000"/>
                <a:gd name="connsiteX10" fmla="*/ 1389 w 9240"/>
                <a:gd name="connsiteY10" fmla="*/ 7778 h 10000"/>
                <a:gd name="connsiteX11" fmla="*/ 756 w 9240"/>
                <a:gd name="connsiteY11" fmla="*/ 5555 h 10000"/>
                <a:gd name="connsiteX12" fmla="*/ 0 w 9240"/>
                <a:gd name="connsiteY12" fmla="*/ 3340 h 10000"/>
                <a:gd name="connsiteX0" fmla="*/ 9182 w 9182"/>
                <a:gd name="connsiteY0" fmla="*/ 10000 h 10000"/>
                <a:gd name="connsiteX1" fmla="*/ 8087 w 9182"/>
                <a:gd name="connsiteY1" fmla="*/ 8338 h 10000"/>
                <a:gd name="connsiteX2" fmla="*/ 7401 w 9182"/>
                <a:gd name="connsiteY2" fmla="*/ 6665 h 10000"/>
                <a:gd name="connsiteX3" fmla="*/ 6578 w 9182"/>
                <a:gd name="connsiteY3" fmla="*/ 6117 h 10000"/>
                <a:gd name="connsiteX4" fmla="*/ 6030 w 9182"/>
                <a:gd name="connsiteY4" fmla="*/ 2775 h 10000"/>
                <a:gd name="connsiteX5" fmla="*/ 5211 w 9182"/>
                <a:gd name="connsiteY5" fmla="*/ 1665 h 10000"/>
                <a:gd name="connsiteX6" fmla="*/ 4385 w 9182"/>
                <a:gd name="connsiteY6" fmla="*/ 0 h 10000"/>
                <a:gd name="connsiteX7" fmla="*/ 3700 w 9182"/>
                <a:gd name="connsiteY7" fmla="*/ 1112 h 10000"/>
                <a:gd name="connsiteX8" fmla="*/ 1782 w 9182"/>
                <a:gd name="connsiteY8" fmla="*/ 2225 h 10000"/>
                <a:gd name="connsiteX9" fmla="*/ 1511 w 9182"/>
                <a:gd name="connsiteY9" fmla="*/ 6117 h 10000"/>
                <a:gd name="connsiteX10" fmla="*/ 685 w 9182"/>
                <a:gd name="connsiteY10" fmla="*/ 7778 h 10000"/>
                <a:gd name="connsiteX11" fmla="*/ 0 w 9182"/>
                <a:gd name="connsiteY11" fmla="*/ 5555 h 10000"/>
                <a:gd name="connsiteX0" fmla="*/ 9254 w 9254"/>
                <a:gd name="connsiteY0" fmla="*/ 10000 h 10000"/>
                <a:gd name="connsiteX1" fmla="*/ 8061 w 9254"/>
                <a:gd name="connsiteY1" fmla="*/ 8338 h 10000"/>
                <a:gd name="connsiteX2" fmla="*/ 7314 w 9254"/>
                <a:gd name="connsiteY2" fmla="*/ 6665 h 10000"/>
                <a:gd name="connsiteX3" fmla="*/ 6418 w 9254"/>
                <a:gd name="connsiteY3" fmla="*/ 6117 h 10000"/>
                <a:gd name="connsiteX4" fmla="*/ 5821 w 9254"/>
                <a:gd name="connsiteY4" fmla="*/ 2775 h 10000"/>
                <a:gd name="connsiteX5" fmla="*/ 4929 w 9254"/>
                <a:gd name="connsiteY5" fmla="*/ 1665 h 10000"/>
                <a:gd name="connsiteX6" fmla="*/ 4030 w 9254"/>
                <a:gd name="connsiteY6" fmla="*/ 0 h 10000"/>
                <a:gd name="connsiteX7" fmla="*/ 3284 w 9254"/>
                <a:gd name="connsiteY7" fmla="*/ 1112 h 10000"/>
                <a:gd name="connsiteX8" fmla="*/ 1195 w 9254"/>
                <a:gd name="connsiteY8" fmla="*/ 2225 h 10000"/>
                <a:gd name="connsiteX9" fmla="*/ 900 w 9254"/>
                <a:gd name="connsiteY9" fmla="*/ 6117 h 10000"/>
                <a:gd name="connsiteX10" fmla="*/ 0 w 9254"/>
                <a:gd name="connsiteY10" fmla="*/ 7778 h 10000"/>
                <a:gd name="connsiteX0" fmla="*/ 9500 w 9500"/>
                <a:gd name="connsiteY0" fmla="*/ 10000 h 10000"/>
                <a:gd name="connsiteX1" fmla="*/ 8211 w 9500"/>
                <a:gd name="connsiteY1" fmla="*/ 8338 h 10000"/>
                <a:gd name="connsiteX2" fmla="*/ 7404 w 9500"/>
                <a:gd name="connsiteY2" fmla="*/ 6665 h 10000"/>
                <a:gd name="connsiteX3" fmla="*/ 6435 w 9500"/>
                <a:gd name="connsiteY3" fmla="*/ 6117 h 10000"/>
                <a:gd name="connsiteX4" fmla="*/ 5790 w 9500"/>
                <a:gd name="connsiteY4" fmla="*/ 2775 h 10000"/>
                <a:gd name="connsiteX5" fmla="*/ 4826 w 9500"/>
                <a:gd name="connsiteY5" fmla="*/ 1665 h 10000"/>
                <a:gd name="connsiteX6" fmla="*/ 3855 w 9500"/>
                <a:gd name="connsiteY6" fmla="*/ 0 h 10000"/>
                <a:gd name="connsiteX7" fmla="*/ 3049 w 9500"/>
                <a:gd name="connsiteY7" fmla="*/ 1112 h 10000"/>
                <a:gd name="connsiteX8" fmla="*/ 791 w 9500"/>
                <a:gd name="connsiteY8" fmla="*/ 2225 h 10000"/>
                <a:gd name="connsiteX9" fmla="*/ 473 w 9500"/>
                <a:gd name="connsiteY9" fmla="*/ 6117 h 10000"/>
                <a:gd name="connsiteX10" fmla="*/ 0 w 9500"/>
                <a:gd name="connsiteY10" fmla="*/ 72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500" h="10000">
                  <a:moveTo>
                    <a:pt x="9500" y="10000"/>
                  </a:moveTo>
                  <a:cubicBezTo>
                    <a:pt x="9339" y="10000"/>
                    <a:pt x="8693" y="8903"/>
                    <a:pt x="8211" y="8338"/>
                  </a:cubicBezTo>
                  <a:cubicBezTo>
                    <a:pt x="7731" y="7778"/>
                    <a:pt x="7566" y="7220"/>
                    <a:pt x="7404" y="6665"/>
                  </a:cubicBezTo>
                  <a:cubicBezTo>
                    <a:pt x="7084" y="6117"/>
                    <a:pt x="6757" y="6665"/>
                    <a:pt x="6435" y="6117"/>
                  </a:cubicBezTo>
                  <a:cubicBezTo>
                    <a:pt x="6277" y="5555"/>
                    <a:pt x="6110" y="3340"/>
                    <a:pt x="5790" y="2775"/>
                  </a:cubicBezTo>
                  <a:cubicBezTo>
                    <a:pt x="5628" y="1665"/>
                    <a:pt x="5151" y="1665"/>
                    <a:pt x="4826" y="1665"/>
                  </a:cubicBezTo>
                  <a:lnTo>
                    <a:pt x="3855" y="0"/>
                  </a:lnTo>
                  <a:cubicBezTo>
                    <a:pt x="3533" y="0"/>
                    <a:pt x="3533" y="1112"/>
                    <a:pt x="3049" y="1112"/>
                  </a:cubicBezTo>
                  <a:cubicBezTo>
                    <a:pt x="2572" y="1665"/>
                    <a:pt x="1279" y="1665"/>
                    <a:pt x="791" y="2225"/>
                  </a:cubicBezTo>
                  <a:cubicBezTo>
                    <a:pt x="310" y="2775"/>
                    <a:pt x="1121" y="5555"/>
                    <a:pt x="473" y="6117"/>
                  </a:cubicBezTo>
                  <a:cubicBezTo>
                    <a:pt x="310" y="6665"/>
                    <a:pt x="326" y="7200"/>
                    <a:pt x="0" y="7200"/>
                  </a:cubicBezTo>
                </a:path>
              </a:pathLst>
            </a:custGeom>
            <a:noFill/>
            <a:ln w="7620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" name="Freeform 260"/>
            <p:cNvSpPr>
              <a:spLocks noChangeAspect="1"/>
            </p:cNvSpPr>
            <p:nvPr/>
          </p:nvSpPr>
          <p:spPr bwMode="auto">
            <a:xfrm>
              <a:off x="1574770" y="1999387"/>
              <a:ext cx="1844151" cy="7588269"/>
            </a:xfrm>
            <a:custGeom>
              <a:avLst/>
              <a:gdLst>
                <a:gd name="T0" fmla="*/ 2147483647 w 177"/>
                <a:gd name="T1" fmla="*/ 2147483647 h 861"/>
                <a:gd name="T2" fmla="*/ 2147483647 w 177"/>
                <a:gd name="T3" fmla="*/ 2147483647 h 861"/>
                <a:gd name="T4" fmla="*/ 2147483647 w 177"/>
                <a:gd name="T5" fmla="*/ 2147483647 h 861"/>
                <a:gd name="T6" fmla="*/ 2147483647 w 177"/>
                <a:gd name="T7" fmla="*/ 2147483647 h 861"/>
                <a:gd name="T8" fmla="*/ 2147483647 w 177"/>
                <a:gd name="T9" fmla="*/ 2147483647 h 861"/>
                <a:gd name="T10" fmla="*/ 2147483647 w 177"/>
                <a:gd name="T11" fmla="*/ 2147483647 h 861"/>
                <a:gd name="T12" fmla="*/ 2147483647 w 177"/>
                <a:gd name="T13" fmla="*/ 2147483647 h 861"/>
                <a:gd name="T14" fmla="*/ 2147483647 w 177"/>
                <a:gd name="T15" fmla="*/ 2147483647 h 861"/>
                <a:gd name="T16" fmla="*/ 2147483647 w 177"/>
                <a:gd name="T17" fmla="*/ 2147483647 h 861"/>
                <a:gd name="T18" fmla="*/ 2147483647 w 177"/>
                <a:gd name="T19" fmla="*/ 2147483647 h 861"/>
                <a:gd name="T20" fmla="*/ 2147483647 w 177"/>
                <a:gd name="T21" fmla="*/ 2147483647 h 861"/>
                <a:gd name="T22" fmla="*/ 2147483647 w 177"/>
                <a:gd name="T23" fmla="*/ 2147483647 h 861"/>
                <a:gd name="T24" fmla="*/ 2147483647 w 177"/>
                <a:gd name="T25" fmla="*/ 2147483647 h 861"/>
                <a:gd name="T26" fmla="*/ 2147483647 w 177"/>
                <a:gd name="T27" fmla="*/ 2147483647 h 861"/>
                <a:gd name="T28" fmla="*/ 2147483647 w 177"/>
                <a:gd name="T29" fmla="*/ 2147483647 h 861"/>
                <a:gd name="T30" fmla="*/ 2147483647 w 177"/>
                <a:gd name="T31" fmla="*/ 2147483647 h 861"/>
                <a:gd name="T32" fmla="*/ 2147483647 w 177"/>
                <a:gd name="T33" fmla="*/ 2147483647 h 861"/>
                <a:gd name="T34" fmla="*/ 2147483647 w 177"/>
                <a:gd name="T35" fmla="*/ 2147483647 h 861"/>
                <a:gd name="T36" fmla="*/ 2147483647 w 177"/>
                <a:gd name="T37" fmla="*/ 2147483647 h 861"/>
                <a:gd name="T38" fmla="*/ 2147483647 w 177"/>
                <a:gd name="T39" fmla="*/ 2147483647 h 861"/>
                <a:gd name="T40" fmla="*/ 2147483647 w 177"/>
                <a:gd name="T41" fmla="*/ 2147483647 h 861"/>
                <a:gd name="T42" fmla="*/ 2147483647 w 177"/>
                <a:gd name="T43" fmla="*/ 2147483647 h 861"/>
                <a:gd name="T44" fmla="*/ 2147483647 w 177"/>
                <a:gd name="T45" fmla="*/ 2147483647 h 861"/>
                <a:gd name="T46" fmla="*/ 2147483647 w 177"/>
                <a:gd name="T47" fmla="*/ 2147483647 h 861"/>
                <a:gd name="T48" fmla="*/ 2147483647 w 177"/>
                <a:gd name="T49" fmla="*/ 2147483647 h 861"/>
                <a:gd name="T50" fmla="*/ 2147483647 w 177"/>
                <a:gd name="T51" fmla="*/ 2147483647 h 861"/>
                <a:gd name="T52" fmla="*/ 2147483647 w 177"/>
                <a:gd name="T53" fmla="*/ 2147483647 h 861"/>
                <a:gd name="T54" fmla="*/ 2147483647 w 177"/>
                <a:gd name="T55" fmla="*/ 2147483647 h 861"/>
                <a:gd name="T56" fmla="*/ 2147483647 w 177"/>
                <a:gd name="T57" fmla="*/ 2147483647 h 861"/>
                <a:gd name="T58" fmla="*/ 2147483647 w 177"/>
                <a:gd name="T59" fmla="*/ 2147483647 h 861"/>
                <a:gd name="T60" fmla="*/ 2147483647 w 177"/>
                <a:gd name="T61" fmla="*/ 2147483647 h 861"/>
                <a:gd name="T62" fmla="*/ 2147483647 w 177"/>
                <a:gd name="T63" fmla="*/ 2147483647 h 861"/>
                <a:gd name="T64" fmla="*/ 2147483647 w 177"/>
                <a:gd name="T65" fmla="*/ 2147483647 h 861"/>
                <a:gd name="T66" fmla="*/ 2147483647 w 177"/>
                <a:gd name="T67" fmla="*/ 2147483647 h 861"/>
                <a:gd name="T68" fmla="*/ 2147483647 w 177"/>
                <a:gd name="T69" fmla="*/ 2147483647 h 861"/>
                <a:gd name="T70" fmla="*/ 2147483647 w 177"/>
                <a:gd name="T71" fmla="*/ 2147483647 h 861"/>
                <a:gd name="T72" fmla="*/ 2147483647 w 177"/>
                <a:gd name="T73" fmla="*/ 2147483647 h 861"/>
                <a:gd name="T74" fmla="*/ 2147483647 w 177"/>
                <a:gd name="T75" fmla="*/ 2147483647 h 861"/>
                <a:gd name="T76" fmla="*/ 2147483647 w 177"/>
                <a:gd name="T77" fmla="*/ 2147483647 h 861"/>
                <a:gd name="T78" fmla="*/ 2147483647 w 177"/>
                <a:gd name="T79" fmla="*/ 2147483647 h 861"/>
                <a:gd name="T80" fmla="*/ 2147483647 w 177"/>
                <a:gd name="T81" fmla="*/ 2147483647 h 861"/>
                <a:gd name="T82" fmla="*/ 2147483647 w 177"/>
                <a:gd name="T83" fmla="*/ 2147483647 h 861"/>
                <a:gd name="T84" fmla="*/ 2147483647 w 177"/>
                <a:gd name="T85" fmla="*/ 2147483647 h 861"/>
                <a:gd name="T86" fmla="*/ 2147483647 w 177"/>
                <a:gd name="T87" fmla="*/ 2147483647 h 861"/>
                <a:gd name="T88" fmla="*/ 2147483647 w 177"/>
                <a:gd name="T89" fmla="*/ 2147483647 h 861"/>
                <a:gd name="T90" fmla="*/ 2147483647 w 177"/>
                <a:gd name="T91" fmla="*/ 2147483647 h 861"/>
                <a:gd name="T92" fmla="*/ 2147483647 w 177"/>
                <a:gd name="T93" fmla="*/ 2147483647 h 861"/>
                <a:gd name="T94" fmla="*/ 2147483647 w 177"/>
                <a:gd name="T95" fmla="*/ 2147483647 h 861"/>
                <a:gd name="T96" fmla="*/ 2147483647 w 177"/>
                <a:gd name="T97" fmla="*/ 2147483647 h 861"/>
                <a:gd name="T98" fmla="*/ 2147483647 w 177"/>
                <a:gd name="T99" fmla="*/ 2147483647 h 861"/>
                <a:gd name="T100" fmla="*/ 2147483647 w 177"/>
                <a:gd name="T101" fmla="*/ 2147483647 h 861"/>
                <a:gd name="T102" fmla="*/ 2147483647 w 177"/>
                <a:gd name="T103" fmla="*/ 2147483647 h 861"/>
                <a:gd name="T104" fmla="*/ 2147483647 w 177"/>
                <a:gd name="T105" fmla="*/ 2147483647 h 861"/>
                <a:gd name="T106" fmla="*/ 2147483647 w 177"/>
                <a:gd name="T107" fmla="*/ 2147483647 h 86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connsiteX0" fmla="*/ 9944 w 9959"/>
                <a:gd name="connsiteY0" fmla="*/ 0 h 10076"/>
                <a:gd name="connsiteX1" fmla="*/ 9887 w 9959"/>
                <a:gd name="connsiteY1" fmla="*/ 81 h 10076"/>
                <a:gd name="connsiteX2" fmla="*/ 9944 w 9959"/>
                <a:gd name="connsiteY2" fmla="*/ 151 h 10076"/>
                <a:gd name="connsiteX3" fmla="*/ 9718 w 9959"/>
                <a:gd name="connsiteY3" fmla="*/ 221 h 10076"/>
                <a:gd name="connsiteX4" fmla="*/ 9774 w 9959"/>
                <a:gd name="connsiteY4" fmla="*/ 314 h 10076"/>
                <a:gd name="connsiteX5" fmla="*/ 9548 w 9959"/>
                <a:gd name="connsiteY5" fmla="*/ 383 h 10076"/>
                <a:gd name="connsiteX6" fmla="*/ 9718 w 9959"/>
                <a:gd name="connsiteY6" fmla="*/ 476 h 10076"/>
                <a:gd name="connsiteX7" fmla="*/ 9831 w 9959"/>
                <a:gd name="connsiteY7" fmla="*/ 557 h 10076"/>
                <a:gd name="connsiteX8" fmla="*/ 9548 w 9959"/>
                <a:gd name="connsiteY8" fmla="*/ 616 h 10076"/>
                <a:gd name="connsiteX9" fmla="*/ 9605 w 9959"/>
                <a:gd name="connsiteY9" fmla="*/ 708 h 10076"/>
                <a:gd name="connsiteX10" fmla="*/ 9435 w 9959"/>
                <a:gd name="connsiteY10" fmla="*/ 883 h 10076"/>
                <a:gd name="connsiteX11" fmla="*/ 9040 w 9959"/>
                <a:gd name="connsiteY11" fmla="*/ 987 h 10076"/>
                <a:gd name="connsiteX12" fmla="*/ 8870 w 9959"/>
                <a:gd name="connsiteY12" fmla="*/ 1069 h 10076"/>
                <a:gd name="connsiteX13" fmla="*/ 8531 w 9959"/>
                <a:gd name="connsiteY13" fmla="*/ 1173 h 10076"/>
                <a:gd name="connsiteX14" fmla="*/ 8531 w 9959"/>
                <a:gd name="connsiteY14" fmla="*/ 1289 h 10076"/>
                <a:gd name="connsiteX15" fmla="*/ 8418 w 9959"/>
                <a:gd name="connsiteY15" fmla="*/ 1370 h 10076"/>
                <a:gd name="connsiteX16" fmla="*/ 8079 w 9959"/>
                <a:gd name="connsiteY16" fmla="*/ 1405 h 10076"/>
                <a:gd name="connsiteX17" fmla="*/ 7514 w 9959"/>
                <a:gd name="connsiteY17" fmla="*/ 1463 h 10076"/>
                <a:gd name="connsiteX18" fmla="*/ 6667 w 9959"/>
                <a:gd name="connsiteY18" fmla="*/ 1394 h 10076"/>
                <a:gd name="connsiteX19" fmla="*/ 6328 w 9959"/>
                <a:gd name="connsiteY19" fmla="*/ 1394 h 10076"/>
                <a:gd name="connsiteX20" fmla="*/ 5593 w 9959"/>
                <a:gd name="connsiteY20" fmla="*/ 1475 h 10076"/>
                <a:gd name="connsiteX21" fmla="*/ 5028 w 9959"/>
                <a:gd name="connsiteY21" fmla="*/ 1498 h 10076"/>
                <a:gd name="connsiteX22" fmla="*/ 4746 w 9959"/>
                <a:gd name="connsiteY22" fmla="*/ 1556 h 10076"/>
                <a:gd name="connsiteX23" fmla="*/ 4237 w 9959"/>
                <a:gd name="connsiteY23" fmla="*/ 1580 h 10076"/>
                <a:gd name="connsiteX24" fmla="*/ 3898 w 9959"/>
                <a:gd name="connsiteY24" fmla="*/ 1649 h 10076"/>
                <a:gd name="connsiteX25" fmla="*/ 3390 w 9959"/>
                <a:gd name="connsiteY25" fmla="*/ 1754 h 10076"/>
                <a:gd name="connsiteX26" fmla="*/ 3220 w 9959"/>
                <a:gd name="connsiteY26" fmla="*/ 1800 h 10076"/>
                <a:gd name="connsiteX27" fmla="*/ 2938 w 9959"/>
                <a:gd name="connsiteY27" fmla="*/ 1847 h 10076"/>
                <a:gd name="connsiteX28" fmla="*/ 2825 w 9959"/>
                <a:gd name="connsiteY28" fmla="*/ 1928 h 10076"/>
                <a:gd name="connsiteX29" fmla="*/ 2486 w 9959"/>
                <a:gd name="connsiteY29" fmla="*/ 2021 h 10076"/>
                <a:gd name="connsiteX30" fmla="*/ 2147 w 9959"/>
                <a:gd name="connsiteY30" fmla="*/ 2056 h 10076"/>
                <a:gd name="connsiteX31" fmla="*/ 1638 w 9959"/>
                <a:gd name="connsiteY31" fmla="*/ 2125 h 10076"/>
                <a:gd name="connsiteX32" fmla="*/ 1356 w 9959"/>
                <a:gd name="connsiteY32" fmla="*/ 2253 h 10076"/>
                <a:gd name="connsiteX33" fmla="*/ 960 w 9959"/>
                <a:gd name="connsiteY33" fmla="*/ 2300 h 10076"/>
                <a:gd name="connsiteX34" fmla="*/ 734 w 9959"/>
                <a:gd name="connsiteY34" fmla="*/ 2427 h 10076"/>
                <a:gd name="connsiteX35" fmla="*/ 282 w 9959"/>
                <a:gd name="connsiteY35" fmla="*/ 2474 h 10076"/>
                <a:gd name="connsiteX36" fmla="*/ 0 w 9959"/>
                <a:gd name="connsiteY36" fmla="*/ 2578 h 10076"/>
                <a:gd name="connsiteX37" fmla="*/ 226 w 9959"/>
                <a:gd name="connsiteY37" fmla="*/ 2718 h 10076"/>
                <a:gd name="connsiteX38" fmla="*/ 621 w 9959"/>
                <a:gd name="connsiteY38" fmla="*/ 2799 h 10076"/>
                <a:gd name="connsiteX39" fmla="*/ 847 w 9959"/>
                <a:gd name="connsiteY39" fmla="*/ 2846 h 10076"/>
                <a:gd name="connsiteX40" fmla="*/ 1017 w 9959"/>
                <a:gd name="connsiteY40" fmla="*/ 2892 h 10076"/>
                <a:gd name="connsiteX41" fmla="*/ 1073 w 9959"/>
                <a:gd name="connsiteY41" fmla="*/ 2973 h 10076"/>
                <a:gd name="connsiteX42" fmla="*/ 1073 w 9959"/>
                <a:gd name="connsiteY42" fmla="*/ 3055 h 10076"/>
                <a:gd name="connsiteX43" fmla="*/ 1186 w 9959"/>
                <a:gd name="connsiteY43" fmla="*/ 3136 h 10076"/>
                <a:gd name="connsiteX44" fmla="*/ 1412 w 9959"/>
                <a:gd name="connsiteY44" fmla="*/ 3182 h 10076"/>
                <a:gd name="connsiteX45" fmla="*/ 1751 w 9959"/>
                <a:gd name="connsiteY45" fmla="*/ 3275 h 10076"/>
                <a:gd name="connsiteX46" fmla="*/ 2203 w 9959"/>
                <a:gd name="connsiteY46" fmla="*/ 3345 h 10076"/>
                <a:gd name="connsiteX47" fmla="*/ 2542 w 9959"/>
                <a:gd name="connsiteY47" fmla="*/ 3438 h 10076"/>
                <a:gd name="connsiteX48" fmla="*/ 2655 w 9959"/>
                <a:gd name="connsiteY48" fmla="*/ 3554 h 10076"/>
                <a:gd name="connsiteX49" fmla="*/ 2768 w 9959"/>
                <a:gd name="connsiteY49" fmla="*/ 3647 h 10076"/>
                <a:gd name="connsiteX50" fmla="*/ 2768 w 9959"/>
                <a:gd name="connsiteY50" fmla="*/ 3728 h 10076"/>
                <a:gd name="connsiteX51" fmla="*/ 2712 w 9959"/>
                <a:gd name="connsiteY51" fmla="*/ 3810 h 10076"/>
                <a:gd name="connsiteX52" fmla="*/ 2655 w 9959"/>
                <a:gd name="connsiteY52" fmla="*/ 3902 h 10076"/>
                <a:gd name="connsiteX53" fmla="*/ 2486 w 9959"/>
                <a:gd name="connsiteY53" fmla="*/ 4030 h 10076"/>
                <a:gd name="connsiteX54" fmla="*/ 2429 w 9959"/>
                <a:gd name="connsiteY54" fmla="*/ 4286 h 10076"/>
                <a:gd name="connsiteX55" fmla="*/ 2486 w 9959"/>
                <a:gd name="connsiteY55" fmla="*/ 4379 h 10076"/>
                <a:gd name="connsiteX56" fmla="*/ 2542 w 9959"/>
                <a:gd name="connsiteY56" fmla="*/ 4506 h 10076"/>
                <a:gd name="connsiteX57" fmla="*/ 2994 w 9959"/>
                <a:gd name="connsiteY57" fmla="*/ 4623 h 10076"/>
                <a:gd name="connsiteX58" fmla="*/ 2994 w 9959"/>
                <a:gd name="connsiteY58" fmla="*/ 4715 h 10076"/>
                <a:gd name="connsiteX59" fmla="*/ 3051 w 9959"/>
                <a:gd name="connsiteY59" fmla="*/ 4797 h 10076"/>
                <a:gd name="connsiteX60" fmla="*/ 2825 w 9959"/>
                <a:gd name="connsiteY60" fmla="*/ 4936 h 10076"/>
                <a:gd name="connsiteX61" fmla="*/ 2881 w 9959"/>
                <a:gd name="connsiteY61" fmla="*/ 5052 h 10076"/>
                <a:gd name="connsiteX62" fmla="*/ 2768 w 9959"/>
                <a:gd name="connsiteY62" fmla="*/ 5157 h 10076"/>
                <a:gd name="connsiteX63" fmla="*/ 2599 w 9959"/>
                <a:gd name="connsiteY63" fmla="*/ 5250 h 10076"/>
                <a:gd name="connsiteX64" fmla="*/ 2599 w 9959"/>
                <a:gd name="connsiteY64" fmla="*/ 5401 h 10076"/>
                <a:gd name="connsiteX65" fmla="*/ 2712 w 9959"/>
                <a:gd name="connsiteY65" fmla="*/ 5517 h 10076"/>
                <a:gd name="connsiteX66" fmla="*/ 2655 w 9959"/>
                <a:gd name="connsiteY66" fmla="*/ 5645 h 10076"/>
                <a:gd name="connsiteX67" fmla="*/ 2655 w 9959"/>
                <a:gd name="connsiteY67" fmla="*/ 5772 h 10076"/>
                <a:gd name="connsiteX68" fmla="*/ 2599 w 9959"/>
                <a:gd name="connsiteY68" fmla="*/ 5854 h 10076"/>
                <a:gd name="connsiteX69" fmla="*/ 2429 w 9959"/>
                <a:gd name="connsiteY69" fmla="*/ 5958 h 10076"/>
                <a:gd name="connsiteX70" fmla="*/ 2316 w 9959"/>
                <a:gd name="connsiteY70" fmla="*/ 6086 h 10076"/>
                <a:gd name="connsiteX71" fmla="*/ 2316 w 9959"/>
                <a:gd name="connsiteY71" fmla="*/ 6144 h 10076"/>
                <a:gd name="connsiteX72" fmla="*/ 2260 w 9959"/>
                <a:gd name="connsiteY72" fmla="*/ 6225 h 10076"/>
                <a:gd name="connsiteX73" fmla="*/ 2316 w 9959"/>
                <a:gd name="connsiteY73" fmla="*/ 6330 h 10076"/>
                <a:gd name="connsiteX74" fmla="*/ 2260 w 9959"/>
                <a:gd name="connsiteY74" fmla="*/ 6434 h 10076"/>
                <a:gd name="connsiteX75" fmla="*/ 2260 w 9959"/>
                <a:gd name="connsiteY75" fmla="*/ 6539 h 10076"/>
                <a:gd name="connsiteX76" fmla="*/ 2034 w 9959"/>
                <a:gd name="connsiteY76" fmla="*/ 6702 h 10076"/>
                <a:gd name="connsiteX77" fmla="*/ 2147 w 9959"/>
                <a:gd name="connsiteY77" fmla="*/ 6794 h 10076"/>
                <a:gd name="connsiteX78" fmla="*/ 2147 w 9959"/>
                <a:gd name="connsiteY78" fmla="*/ 6945 h 10076"/>
                <a:gd name="connsiteX79" fmla="*/ 2825 w 9959"/>
                <a:gd name="connsiteY79" fmla="*/ 7178 h 10076"/>
                <a:gd name="connsiteX80" fmla="*/ 2881 w 9959"/>
                <a:gd name="connsiteY80" fmla="*/ 7282 h 10076"/>
                <a:gd name="connsiteX81" fmla="*/ 2938 w 9959"/>
                <a:gd name="connsiteY81" fmla="*/ 7340 h 10076"/>
                <a:gd name="connsiteX82" fmla="*/ 2938 w 9959"/>
                <a:gd name="connsiteY82" fmla="*/ 7433 h 10076"/>
                <a:gd name="connsiteX83" fmla="*/ 2994 w 9959"/>
                <a:gd name="connsiteY83" fmla="*/ 7538 h 10076"/>
                <a:gd name="connsiteX84" fmla="*/ 2994 w 9959"/>
                <a:gd name="connsiteY84" fmla="*/ 7619 h 10076"/>
                <a:gd name="connsiteX85" fmla="*/ 2825 w 9959"/>
                <a:gd name="connsiteY85" fmla="*/ 7712 h 10076"/>
                <a:gd name="connsiteX86" fmla="*/ 2655 w 9959"/>
                <a:gd name="connsiteY86" fmla="*/ 7793 h 10076"/>
                <a:gd name="connsiteX87" fmla="*/ 2712 w 9959"/>
                <a:gd name="connsiteY87" fmla="*/ 7909 h 10076"/>
                <a:gd name="connsiteX88" fmla="*/ 2881 w 9959"/>
                <a:gd name="connsiteY88" fmla="*/ 8049 h 10076"/>
                <a:gd name="connsiteX89" fmla="*/ 2429 w 9959"/>
                <a:gd name="connsiteY89" fmla="*/ 8142 h 10076"/>
                <a:gd name="connsiteX90" fmla="*/ 2260 w 9959"/>
                <a:gd name="connsiteY90" fmla="*/ 8188 h 10076"/>
                <a:gd name="connsiteX91" fmla="*/ 2712 w 9959"/>
                <a:gd name="connsiteY91" fmla="*/ 8293 h 10076"/>
                <a:gd name="connsiteX92" fmla="*/ 2825 w 9959"/>
                <a:gd name="connsiteY92" fmla="*/ 8397 h 10076"/>
                <a:gd name="connsiteX93" fmla="*/ 2655 w 9959"/>
                <a:gd name="connsiteY93" fmla="*/ 8571 h 10076"/>
                <a:gd name="connsiteX94" fmla="*/ 2655 w 9959"/>
                <a:gd name="connsiteY94" fmla="*/ 8653 h 10076"/>
                <a:gd name="connsiteX95" fmla="*/ 2486 w 9959"/>
                <a:gd name="connsiteY95" fmla="*/ 8757 h 10076"/>
                <a:gd name="connsiteX96" fmla="*/ 2542 w 9959"/>
                <a:gd name="connsiteY96" fmla="*/ 8873 h 10076"/>
                <a:gd name="connsiteX97" fmla="*/ 2373 w 9959"/>
                <a:gd name="connsiteY97" fmla="*/ 8920 h 10076"/>
                <a:gd name="connsiteX98" fmla="*/ 2486 w 9959"/>
                <a:gd name="connsiteY98" fmla="*/ 8978 h 10076"/>
                <a:gd name="connsiteX99" fmla="*/ 2316 w 9959"/>
                <a:gd name="connsiteY99" fmla="*/ 9048 h 10076"/>
                <a:gd name="connsiteX100" fmla="*/ 2599 w 9959"/>
                <a:gd name="connsiteY100" fmla="*/ 9141 h 10076"/>
                <a:gd name="connsiteX101" fmla="*/ 2373 w 9959"/>
                <a:gd name="connsiteY101" fmla="*/ 9326 h 10076"/>
                <a:gd name="connsiteX102" fmla="*/ 1977 w 9959"/>
                <a:gd name="connsiteY102" fmla="*/ 9408 h 10076"/>
                <a:gd name="connsiteX103" fmla="*/ 1864 w 9959"/>
                <a:gd name="connsiteY103" fmla="*/ 9512 h 10076"/>
                <a:gd name="connsiteX104" fmla="*/ 1582 w 9959"/>
                <a:gd name="connsiteY104" fmla="*/ 9547 h 10076"/>
                <a:gd name="connsiteX105" fmla="*/ 1525 w 9959"/>
                <a:gd name="connsiteY105" fmla="*/ 9640 h 10076"/>
                <a:gd name="connsiteX106" fmla="*/ 1243 w 9959"/>
                <a:gd name="connsiteY106" fmla="*/ 9744 h 10076"/>
                <a:gd name="connsiteX107" fmla="*/ 282 w 9959"/>
                <a:gd name="connsiteY107" fmla="*/ 9849 h 10076"/>
                <a:gd name="connsiteX108" fmla="*/ 337 w 9959"/>
                <a:gd name="connsiteY108" fmla="*/ 10076 h 10076"/>
                <a:gd name="connsiteX0" fmla="*/ 9985 w 10000"/>
                <a:gd name="connsiteY0" fmla="*/ 0 h 10000"/>
                <a:gd name="connsiteX1" fmla="*/ 9928 w 10000"/>
                <a:gd name="connsiteY1" fmla="*/ 80 h 10000"/>
                <a:gd name="connsiteX2" fmla="*/ 9985 w 10000"/>
                <a:gd name="connsiteY2" fmla="*/ 150 h 10000"/>
                <a:gd name="connsiteX3" fmla="*/ 9758 w 10000"/>
                <a:gd name="connsiteY3" fmla="*/ 219 h 10000"/>
                <a:gd name="connsiteX4" fmla="*/ 9814 w 10000"/>
                <a:gd name="connsiteY4" fmla="*/ 312 h 10000"/>
                <a:gd name="connsiteX5" fmla="*/ 9587 w 10000"/>
                <a:gd name="connsiteY5" fmla="*/ 380 h 10000"/>
                <a:gd name="connsiteX6" fmla="*/ 9758 w 10000"/>
                <a:gd name="connsiteY6" fmla="*/ 472 h 10000"/>
                <a:gd name="connsiteX7" fmla="*/ 9871 w 10000"/>
                <a:gd name="connsiteY7" fmla="*/ 553 h 10000"/>
                <a:gd name="connsiteX8" fmla="*/ 9587 w 10000"/>
                <a:gd name="connsiteY8" fmla="*/ 611 h 10000"/>
                <a:gd name="connsiteX9" fmla="*/ 9645 w 10000"/>
                <a:gd name="connsiteY9" fmla="*/ 703 h 10000"/>
                <a:gd name="connsiteX10" fmla="*/ 9474 w 10000"/>
                <a:gd name="connsiteY10" fmla="*/ 876 h 10000"/>
                <a:gd name="connsiteX11" fmla="*/ 9077 w 10000"/>
                <a:gd name="connsiteY11" fmla="*/ 980 h 10000"/>
                <a:gd name="connsiteX12" fmla="*/ 8907 w 10000"/>
                <a:gd name="connsiteY12" fmla="*/ 1061 h 10000"/>
                <a:gd name="connsiteX13" fmla="*/ 8566 w 10000"/>
                <a:gd name="connsiteY13" fmla="*/ 1164 h 10000"/>
                <a:gd name="connsiteX14" fmla="*/ 8566 w 10000"/>
                <a:gd name="connsiteY14" fmla="*/ 1279 h 10000"/>
                <a:gd name="connsiteX15" fmla="*/ 8453 w 10000"/>
                <a:gd name="connsiteY15" fmla="*/ 1360 h 10000"/>
                <a:gd name="connsiteX16" fmla="*/ 8112 w 10000"/>
                <a:gd name="connsiteY16" fmla="*/ 1394 h 10000"/>
                <a:gd name="connsiteX17" fmla="*/ 7545 w 10000"/>
                <a:gd name="connsiteY17" fmla="*/ 1452 h 10000"/>
                <a:gd name="connsiteX18" fmla="*/ 6694 w 10000"/>
                <a:gd name="connsiteY18" fmla="*/ 1383 h 10000"/>
                <a:gd name="connsiteX19" fmla="*/ 6354 w 10000"/>
                <a:gd name="connsiteY19" fmla="*/ 1383 h 10000"/>
                <a:gd name="connsiteX20" fmla="*/ 5616 w 10000"/>
                <a:gd name="connsiteY20" fmla="*/ 1464 h 10000"/>
                <a:gd name="connsiteX21" fmla="*/ 5049 w 10000"/>
                <a:gd name="connsiteY21" fmla="*/ 1487 h 10000"/>
                <a:gd name="connsiteX22" fmla="*/ 4766 w 10000"/>
                <a:gd name="connsiteY22" fmla="*/ 1544 h 10000"/>
                <a:gd name="connsiteX23" fmla="*/ 4254 w 10000"/>
                <a:gd name="connsiteY23" fmla="*/ 1568 h 10000"/>
                <a:gd name="connsiteX24" fmla="*/ 3914 w 10000"/>
                <a:gd name="connsiteY24" fmla="*/ 1637 h 10000"/>
                <a:gd name="connsiteX25" fmla="*/ 3404 w 10000"/>
                <a:gd name="connsiteY25" fmla="*/ 1741 h 10000"/>
                <a:gd name="connsiteX26" fmla="*/ 3233 w 10000"/>
                <a:gd name="connsiteY26" fmla="*/ 1786 h 10000"/>
                <a:gd name="connsiteX27" fmla="*/ 2950 w 10000"/>
                <a:gd name="connsiteY27" fmla="*/ 1833 h 10000"/>
                <a:gd name="connsiteX28" fmla="*/ 2837 w 10000"/>
                <a:gd name="connsiteY28" fmla="*/ 1913 h 10000"/>
                <a:gd name="connsiteX29" fmla="*/ 2496 w 10000"/>
                <a:gd name="connsiteY29" fmla="*/ 2006 h 10000"/>
                <a:gd name="connsiteX30" fmla="*/ 2156 w 10000"/>
                <a:gd name="connsiteY30" fmla="*/ 2040 h 10000"/>
                <a:gd name="connsiteX31" fmla="*/ 1645 w 10000"/>
                <a:gd name="connsiteY31" fmla="*/ 2109 h 10000"/>
                <a:gd name="connsiteX32" fmla="*/ 1362 w 10000"/>
                <a:gd name="connsiteY32" fmla="*/ 2236 h 10000"/>
                <a:gd name="connsiteX33" fmla="*/ 964 w 10000"/>
                <a:gd name="connsiteY33" fmla="*/ 2283 h 10000"/>
                <a:gd name="connsiteX34" fmla="*/ 737 w 10000"/>
                <a:gd name="connsiteY34" fmla="*/ 2409 h 10000"/>
                <a:gd name="connsiteX35" fmla="*/ 283 w 10000"/>
                <a:gd name="connsiteY35" fmla="*/ 2455 h 10000"/>
                <a:gd name="connsiteX36" fmla="*/ 0 w 10000"/>
                <a:gd name="connsiteY36" fmla="*/ 2559 h 10000"/>
                <a:gd name="connsiteX37" fmla="*/ 227 w 10000"/>
                <a:gd name="connsiteY37" fmla="*/ 2697 h 10000"/>
                <a:gd name="connsiteX38" fmla="*/ 624 w 10000"/>
                <a:gd name="connsiteY38" fmla="*/ 2778 h 10000"/>
                <a:gd name="connsiteX39" fmla="*/ 850 w 10000"/>
                <a:gd name="connsiteY39" fmla="*/ 2825 h 10000"/>
                <a:gd name="connsiteX40" fmla="*/ 1021 w 10000"/>
                <a:gd name="connsiteY40" fmla="*/ 2870 h 10000"/>
                <a:gd name="connsiteX41" fmla="*/ 1077 w 10000"/>
                <a:gd name="connsiteY41" fmla="*/ 2951 h 10000"/>
                <a:gd name="connsiteX42" fmla="*/ 1077 w 10000"/>
                <a:gd name="connsiteY42" fmla="*/ 3032 h 10000"/>
                <a:gd name="connsiteX43" fmla="*/ 1191 w 10000"/>
                <a:gd name="connsiteY43" fmla="*/ 3112 h 10000"/>
                <a:gd name="connsiteX44" fmla="*/ 1418 w 10000"/>
                <a:gd name="connsiteY44" fmla="*/ 3158 h 10000"/>
                <a:gd name="connsiteX45" fmla="*/ 1758 w 10000"/>
                <a:gd name="connsiteY45" fmla="*/ 3250 h 10000"/>
                <a:gd name="connsiteX46" fmla="*/ 2212 w 10000"/>
                <a:gd name="connsiteY46" fmla="*/ 3320 h 10000"/>
                <a:gd name="connsiteX47" fmla="*/ 2552 w 10000"/>
                <a:gd name="connsiteY47" fmla="*/ 3412 h 10000"/>
                <a:gd name="connsiteX48" fmla="*/ 2666 w 10000"/>
                <a:gd name="connsiteY48" fmla="*/ 3527 h 10000"/>
                <a:gd name="connsiteX49" fmla="*/ 2779 w 10000"/>
                <a:gd name="connsiteY49" fmla="*/ 3619 h 10000"/>
                <a:gd name="connsiteX50" fmla="*/ 2779 w 10000"/>
                <a:gd name="connsiteY50" fmla="*/ 3700 h 10000"/>
                <a:gd name="connsiteX51" fmla="*/ 2723 w 10000"/>
                <a:gd name="connsiteY51" fmla="*/ 3781 h 10000"/>
                <a:gd name="connsiteX52" fmla="*/ 2666 w 10000"/>
                <a:gd name="connsiteY52" fmla="*/ 3873 h 10000"/>
                <a:gd name="connsiteX53" fmla="*/ 2496 w 10000"/>
                <a:gd name="connsiteY53" fmla="*/ 4000 h 10000"/>
                <a:gd name="connsiteX54" fmla="*/ 2439 w 10000"/>
                <a:gd name="connsiteY54" fmla="*/ 4254 h 10000"/>
                <a:gd name="connsiteX55" fmla="*/ 2496 w 10000"/>
                <a:gd name="connsiteY55" fmla="*/ 4346 h 10000"/>
                <a:gd name="connsiteX56" fmla="*/ 2552 w 10000"/>
                <a:gd name="connsiteY56" fmla="*/ 4472 h 10000"/>
                <a:gd name="connsiteX57" fmla="*/ 3006 w 10000"/>
                <a:gd name="connsiteY57" fmla="*/ 4588 h 10000"/>
                <a:gd name="connsiteX58" fmla="*/ 3006 w 10000"/>
                <a:gd name="connsiteY58" fmla="*/ 4679 h 10000"/>
                <a:gd name="connsiteX59" fmla="*/ 3064 w 10000"/>
                <a:gd name="connsiteY59" fmla="*/ 4761 h 10000"/>
                <a:gd name="connsiteX60" fmla="*/ 2837 w 10000"/>
                <a:gd name="connsiteY60" fmla="*/ 4899 h 10000"/>
                <a:gd name="connsiteX61" fmla="*/ 2893 w 10000"/>
                <a:gd name="connsiteY61" fmla="*/ 5014 h 10000"/>
                <a:gd name="connsiteX62" fmla="*/ 2779 w 10000"/>
                <a:gd name="connsiteY62" fmla="*/ 5118 h 10000"/>
                <a:gd name="connsiteX63" fmla="*/ 2610 w 10000"/>
                <a:gd name="connsiteY63" fmla="*/ 5210 h 10000"/>
                <a:gd name="connsiteX64" fmla="*/ 2610 w 10000"/>
                <a:gd name="connsiteY64" fmla="*/ 5360 h 10000"/>
                <a:gd name="connsiteX65" fmla="*/ 2723 w 10000"/>
                <a:gd name="connsiteY65" fmla="*/ 5475 h 10000"/>
                <a:gd name="connsiteX66" fmla="*/ 2666 w 10000"/>
                <a:gd name="connsiteY66" fmla="*/ 5602 h 10000"/>
                <a:gd name="connsiteX67" fmla="*/ 2666 w 10000"/>
                <a:gd name="connsiteY67" fmla="*/ 5728 h 10000"/>
                <a:gd name="connsiteX68" fmla="*/ 2610 w 10000"/>
                <a:gd name="connsiteY68" fmla="*/ 5810 h 10000"/>
                <a:gd name="connsiteX69" fmla="*/ 2439 w 10000"/>
                <a:gd name="connsiteY69" fmla="*/ 5913 h 10000"/>
                <a:gd name="connsiteX70" fmla="*/ 2326 w 10000"/>
                <a:gd name="connsiteY70" fmla="*/ 6040 h 10000"/>
                <a:gd name="connsiteX71" fmla="*/ 2326 w 10000"/>
                <a:gd name="connsiteY71" fmla="*/ 6098 h 10000"/>
                <a:gd name="connsiteX72" fmla="*/ 2269 w 10000"/>
                <a:gd name="connsiteY72" fmla="*/ 6178 h 10000"/>
                <a:gd name="connsiteX73" fmla="*/ 2326 w 10000"/>
                <a:gd name="connsiteY73" fmla="*/ 6282 h 10000"/>
                <a:gd name="connsiteX74" fmla="*/ 2269 w 10000"/>
                <a:gd name="connsiteY74" fmla="*/ 6385 h 10000"/>
                <a:gd name="connsiteX75" fmla="*/ 2269 w 10000"/>
                <a:gd name="connsiteY75" fmla="*/ 6490 h 10000"/>
                <a:gd name="connsiteX76" fmla="*/ 2042 w 10000"/>
                <a:gd name="connsiteY76" fmla="*/ 6651 h 10000"/>
                <a:gd name="connsiteX77" fmla="*/ 2156 w 10000"/>
                <a:gd name="connsiteY77" fmla="*/ 6743 h 10000"/>
                <a:gd name="connsiteX78" fmla="*/ 2156 w 10000"/>
                <a:gd name="connsiteY78" fmla="*/ 6893 h 10000"/>
                <a:gd name="connsiteX79" fmla="*/ 2837 w 10000"/>
                <a:gd name="connsiteY79" fmla="*/ 7124 h 10000"/>
                <a:gd name="connsiteX80" fmla="*/ 2893 w 10000"/>
                <a:gd name="connsiteY80" fmla="*/ 7227 h 10000"/>
                <a:gd name="connsiteX81" fmla="*/ 2950 w 10000"/>
                <a:gd name="connsiteY81" fmla="*/ 7285 h 10000"/>
                <a:gd name="connsiteX82" fmla="*/ 2950 w 10000"/>
                <a:gd name="connsiteY82" fmla="*/ 7377 h 10000"/>
                <a:gd name="connsiteX83" fmla="*/ 3006 w 10000"/>
                <a:gd name="connsiteY83" fmla="*/ 7481 h 10000"/>
                <a:gd name="connsiteX84" fmla="*/ 3006 w 10000"/>
                <a:gd name="connsiteY84" fmla="*/ 7562 h 10000"/>
                <a:gd name="connsiteX85" fmla="*/ 2837 w 10000"/>
                <a:gd name="connsiteY85" fmla="*/ 7654 h 10000"/>
                <a:gd name="connsiteX86" fmla="*/ 2666 w 10000"/>
                <a:gd name="connsiteY86" fmla="*/ 7734 h 10000"/>
                <a:gd name="connsiteX87" fmla="*/ 2723 w 10000"/>
                <a:gd name="connsiteY87" fmla="*/ 7849 h 10000"/>
                <a:gd name="connsiteX88" fmla="*/ 2893 w 10000"/>
                <a:gd name="connsiteY88" fmla="*/ 7988 h 10000"/>
                <a:gd name="connsiteX89" fmla="*/ 2439 w 10000"/>
                <a:gd name="connsiteY89" fmla="*/ 8081 h 10000"/>
                <a:gd name="connsiteX90" fmla="*/ 2269 w 10000"/>
                <a:gd name="connsiteY90" fmla="*/ 8126 h 10000"/>
                <a:gd name="connsiteX91" fmla="*/ 2723 w 10000"/>
                <a:gd name="connsiteY91" fmla="*/ 8230 h 10000"/>
                <a:gd name="connsiteX92" fmla="*/ 2837 w 10000"/>
                <a:gd name="connsiteY92" fmla="*/ 8334 h 10000"/>
                <a:gd name="connsiteX93" fmla="*/ 2666 w 10000"/>
                <a:gd name="connsiteY93" fmla="*/ 8506 h 10000"/>
                <a:gd name="connsiteX94" fmla="*/ 2666 w 10000"/>
                <a:gd name="connsiteY94" fmla="*/ 8588 h 10000"/>
                <a:gd name="connsiteX95" fmla="*/ 2496 w 10000"/>
                <a:gd name="connsiteY95" fmla="*/ 8691 h 10000"/>
                <a:gd name="connsiteX96" fmla="*/ 2552 w 10000"/>
                <a:gd name="connsiteY96" fmla="*/ 8806 h 10000"/>
                <a:gd name="connsiteX97" fmla="*/ 2383 w 10000"/>
                <a:gd name="connsiteY97" fmla="*/ 8853 h 10000"/>
                <a:gd name="connsiteX98" fmla="*/ 2496 w 10000"/>
                <a:gd name="connsiteY98" fmla="*/ 8910 h 10000"/>
                <a:gd name="connsiteX99" fmla="*/ 2326 w 10000"/>
                <a:gd name="connsiteY99" fmla="*/ 8980 h 10000"/>
                <a:gd name="connsiteX100" fmla="*/ 2610 w 10000"/>
                <a:gd name="connsiteY100" fmla="*/ 9072 h 10000"/>
                <a:gd name="connsiteX101" fmla="*/ 2383 w 10000"/>
                <a:gd name="connsiteY101" fmla="*/ 9256 h 10000"/>
                <a:gd name="connsiteX102" fmla="*/ 1751 w 10000"/>
                <a:gd name="connsiteY102" fmla="*/ 9329 h 10000"/>
                <a:gd name="connsiteX103" fmla="*/ 1872 w 10000"/>
                <a:gd name="connsiteY103" fmla="*/ 9440 h 10000"/>
                <a:gd name="connsiteX104" fmla="*/ 1589 w 10000"/>
                <a:gd name="connsiteY104" fmla="*/ 9475 h 10000"/>
                <a:gd name="connsiteX105" fmla="*/ 1531 w 10000"/>
                <a:gd name="connsiteY105" fmla="*/ 9567 h 10000"/>
                <a:gd name="connsiteX106" fmla="*/ 1248 w 10000"/>
                <a:gd name="connsiteY106" fmla="*/ 9671 h 10000"/>
                <a:gd name="connsiteX107" fmla="*/ 283 w 10000"/>
                <a:gd name="connsiteY107" fmla="*/ 9775 h 10000"/>
                <a:gd name="connsiteX108" fmla="*/ 338 w 10000"/>
                <a:gd name="connsiteY108" fmla="*/ 10000 h 10000"/>
                <a:gd name="connsiteX0" fmla="*/ 9985 w 10000"/>
                <a:gd name="connsiteY0" fmla="*/ 0 h 10000"/>
                <a:gd name="connsiteX1" fmla="*/ 9928 w 10000"/>
                <a:gd name="connsiteY1" fmla="*/ 80 h 10000"/>
                <a:gd name="connsiteX2" fmla="*/ 9985 w 10000"/>
                <a:gd name="connsiteY2" fmla="*/ 150 h 10000"/>
                <a:gd name="connsiteX3" fmla="*/ 9758 w 10000"/>
                <a:gd name="connsiteY3" fmla="*/ 219 h 10000"/>
                <a:gd name="connsiteX4" fmla="*/ 9814 w 10000"/>
                <a:gd name="connsiteY4" fmla="*/ 312 h 10000"/>
                <a:gd name="connsiteX5" fmla="*/ 9587 w 10000"/>
                <a:gd name="connsiteY5" fmla="*/ 380 h 10000"/>
                <a:gd name="connsiteX6" fmla="*/ 9758 w 10000"/>
                <a:gd name="connsiteY6" fmla="*/ 472 h 10000"/>
                <a:gd name="connsiteX7" fmla="*/ 9871 w 10000"/>
                <a:gd name="connsiteY7" fmla="*/ 553 h 10000"/>
                <a:gd name="connsiteX8" fmla="*/ 9587 w 10000"/>
                <a:gd name="connsiteY8" fmla="*/ 611 h 10000"/>
                <a:gd name="connsiteX9" fmla="*/ 9645 w 10000"/>
                <a:gd name="connsiteY9" fmla="*/ 703 h 10000"/>
                <a:gd name="connsiteX10" fmla="*/ 9474 w 10000"/>
                <a:gd name="connsiteY10" fmla="*/ 876 h 10000"/>
                <a:gd name="connsiteX11" fmla="*/ 9077 w 10000"/>
                <a:gd name="connsiteY11" fmla="*/ 980 h 10000"/>
                <a:gd name="connsiteX12" fmla="*/ 8907 w 10000"/>
                <a:gd name="connsiteY12" fmla="*/ 1061 h 10000"/>
                <a:gd name="connsiteX13" fmla="*/ 8566 w 10000"/>
                <a:gd name="connsiteY13" fmla="*/ 1164 h 10000"/>
                <a:gd name="connsiteX14" fmla="*/ 8566 w 10000"/>
                <a:gd name="connsiteY14" fmla="*/ 1279 h 10000"/>
                <a:gd name="connsiteX15" fmla="*/ 8453 w 10000"/>
                <a:gd name="connsiteY15" fmla="*/ 1360 h 10000"/>
                <a:gd name="connsiteX16" fmla="*/ 8112 w 10000"/>
                <a:gd name="connsiteY16" fmla="*/ 1394 h 10000"/>
                <a:gd name="connsiteX17" fmla="*/ 7545 w 10000"/>
                <a:gd name="connsiteY17" fmla="*/ 1452 h 10000"/>
                <a:gd name="connsiteX18" fmla="*/ 6694 w 10000"/>
                <a:gd name="connsiteY18" fmla="*/ 1383 h 10000"/>
                <a:gd name="connsiteX19" fmla="*/ 6354 w 10000"/>
                <a:gd name="connsiteY19" fmla="*/ 1383 h 10000"/>
                <a:gd name="connsiteX20" fmla="*/ 5616 w 10000"/>
                <a:gd name="connsiteY20" fmla="*/ 1464 h 10000"/>
                <a:gd name="connsiteX21" fmla="*/ 5049 w 10000"/>
                <a:gd name="connsiteY21" fmla="*/ 1487 h 10000"/>
                <a:gd name="connsiteX22" fmla="*/ 4766 w 10000"/>
                <a:gd name="connsiteY22" fmla="*/ 1544 h 10000"/>
                <a:gd name="connsiteX23" fmla="*/ 4254 w 10000"/>
                <a:gd name="connsiteY23" fmla="*/ 1568 h 10000"/>
                <a:gd name="connsiteX24" fmla="*/ 3914 w 10000"/>
                <a:gd name="connsiteY24" fmla="*/ 1637 h 10000"/>
                <a:gd name="connsiteX25" fmla="*/ 3404 w 10000"/>
                <a:gd name="connsiteY25" fmla="*/ 1741 h 10000"/>
                <a:gd name="connsiteX26" fmla="*/ 3233 w 10000"/>
                <a:gd name="connsiteY26" fmla="*/ 1786 h 10000"/>
                <a:gd name="connsiteX27" fmla="*/ 2950 w 10000"/>
                <a:gd name="connsiteY27" fmla="*/ 1833 h 10000"/>
                <a:gd name="connsiteX28" fmla="*/ 2837 w 10000"/>
                <a:gd name="connsiteY28" fmla="*/ 1913 h 10000"/>
                <a:gd name="connsiteX29" fmla="*/ 2496 w 10000"/>
                <a:gd name="connsiteY29" fmla="*/ 2006 h 10000"/>
                <a:gd name="connsiteX30" fmla="*/ 2156 w 10000"/>
                <a:gd name="connsiteY30" fmla="*/ 2040 h 10000"/>
                <a:gd name="connsiteX31" fmla="*/ 1645 w 10000"/>
                <a:gd name="connsiteY31" fmla="*/ 2109 h 10000"/>
                <a:gd name="connsiteX32" fmla="*/ 1362 w 10000"/>
                <a:gd name="connsiteY32" fmla="*/ 2236 h 10000"/>
                <a:gd name="connsiteX33" fmla="*/ 964 w 10000"/>
                <a:gd name="connsiteY33" fmla="*/ 2283 h 10000"/>
                <a:gd name="connsiteX34" fmla="*/ 737 w 10000"/>
                <a:gd name="connsiteY34" fmla="*/ 2409 h 10000"/>
                <a:gd name="connsiteX35" fmla="*/ 283 w 10000"/>
                <a:gd name="connsiteY35" fmla="*/ 2455 h 10000"/>
                <a:gd name="connsiteX36" fmla="*/ 0 w 10000"/>
                <a:gd name="connsiteY36" fmla="*/ 2559 h 10000"/>
                <a:gd name="connsiteX37" fmla="*/ 227 w 10000"/>
                <a:gd name="connsiteY37" fmla="*/ 2697 h 10000"/>
                <a:gd name="connsiteX38" fmla="*/ 624 w 10000"/>
                <a:gd name="connsiteY38" fmla="*/ 2778 h 10000"/>
                <a:gd name="connsiteX39" fmla="*/ 850 w 10000"/>
                <a:gd name="connsiteY39" fmla="*/ 2825 h 10000"/>
                <a:gd name="connsiteX40" fmla="*/ 1021 w 10000"/>
                <a:gd name="connsiteY40" fmla="*/ 2870 h 10000"/>
                <a:gd name="connsiteX41" fmla="*/ 1077 w 10000"/>
                <a:gd name="connsiteY41" fmla="*/ 2951 h 10000"/>
                <a:gd name="connsiteX42" fmla="*/ 1077 w 10000"/>
                <a:gd name="connsiteY42" fmla="*/ 3032 h 10000"/>
                <a:gd name="connsiteX43" fmla="*/ 1191 w 10000"/>
                <a:gd name="connsiteY43" fmla="*/ 3112 h 10000"/>
                <a:gd name="connsiteX44" fmla="*/ 1418 w 10000"/>
                <a:gd name="connsiteY44" fmla="*/ 3158 h 10000"/>
                <a:gd name="connsiteX45" fmla="*/ 1758 w 10000"/>
                <a:gd name="connsiteY45" fmla="*/ 3250 h 10000"/>
                <a:gd name="connsiteX46" fmla="*/ 2212 w 10000"/>
                <a:gd name="connsiteY46" fmla="*/ 3320 h 10000"/>
                <a:gd name="connsiteX47" fmla="*/ 2552 w 10000"/>
                <a:gd name="connsiteY47" fmla="*/ 3412 h 10000"/>
                <a:gd name="connsiteX48" fmla="*/ 2666 w 10000"/>
                <a:gd name="connsiteY48" fmla="*/ 3527 h 10000"/>
                <a:gd name="connsiteX49" fmla="*/ 2779 w 10000"/>
                <a:gd name="connsiteY49" fmla="*/ 3619 h 10000"/>
                <a:gd name="connsiteX50" fmla="*/ 2779 w 10000"/>
                <a:gd name="connsiteY50" fmla="*/ 3700 h 10000"/>
                <a:gd name="connsiteX51" fmla="*/ 2723 w 10000"/>
                <a:gd name="connsiteY51" fmla="*/ 3781 h 10000"/>
                <a:gd name="connsiteX52" fmla="*/ 2666 w 10000"/>
                <a:gd name="connsiteY52" fmla="*/ 3873 h 10000"/>
                <a:gd name="connsiteX53" fmla="*/ 2496 w 10000"/>
                <a:gd name="connsiteY53" fmla="*/ 4000 h 10000"/>
                <a:gd name="connsiteX54" fmla="*/ 2439 w 10000"/>
                <a:gd name="connsiteY54" fmla="*/ 4254 h 10000"/>
                <a:gd name="connsiteX55" fmla="*/ 2496 w 10000"/>
                <a:gd name="connsiteY55" fmla="*/ 4346 h 10000"/>
                <a:gd name="connsiteX56" fmla="*/ 2552 w 10000"/>
                <a:gd name="connsiteY56" fmla="*/ 4472 h 10000"/>
                <a:gd name="connsiteX57" fmla="*/ 3006 w 10000"/>
                <a:gd name="connsiteY57" fmla="*/ 4588 h 10000"/>
                <a:gd name="connsiteX58" fmla="*/ 3006 w 10000"/>
                <a:gd name="connsiteY58" fmla="*/ 4679 h 10000"/>
                <a:gd name="connsiteX59" fmla="*/ 3064 w 10000"/>
                <a:gd name="connsiteY59" fmla="*/ 4761 h 10000"/>
                <a:gd name="connsiteX60" fmla="*/ 2837 w 10000"/>
                <a:gd name="connsiteY60" fmla="*/ 4899 h 10000"/>
                <a:gd name="connsiteX61" fmla="*/ 2893 w 10000"/>
                <a:gd name="connsiteY61" fmla="*/ 5014 h 10000"/>
                <a:gd name="connsiteX62" fmla="*/ 2779 w 10000"/>
                <a:gd name="connsiteY62" fmla="*/ 5118 h 10000"/>
                <a:gd name="connsiteX63" fmla="*/ 2610 w 10000"/>
                <a:gd name="connsiteY63" fmla="*/ 5210 h 10000"/>
                <a:gd name="connsiteX64" fmla="*/ 2610 w 10000"/>
                <a:gd name="connsiteY64" fmla="*/ 5360 h 10000"/>
                <a:gd name="connsiteX65" fmla="*/ 2723 w 10000"/>
                <a:gd name="connsiteY65" fmla="*/ 5475 h 10000"/>
                <a:gd name="connsiteX66" fmla="*/ 2666 w 10000"/>
                <a:gd name="connsiteY66" fmla="*/ 5602 h 10000"/>
                <a:gd name="connsiteX67" fmla="*/ 2666 w 10000"/>
                <a:gd name="connsiteY67" fmla="*/ 5728 h 10000"/>
                <a:gd name="connsiteX68" fmla="*/ 2610 w 10000"/>
                <a:gd name="connsiteY68" fmla="*/ 5810 h 10000"/>
                <a:gd name="connsiteX69" fmla="*/ 2439 w 10000"/>
                <a:gd name="connsiteY69" fmla="*/ 5913 h 10000"/>
                <a:gd name="connsiteX70" fmla="*/ 2326 w 10000"/>
                <a:gd name="connsiteY70" fmla="*/ 6040 h 10000"/>
                <a:gd name="connsiteX71" fmla="*/ 2326 w 10000"/>
                <a:gd name="connsiteY71" fmla="*/ 6098 h 10000"/>
                <a:gd name="connsiteX72" fmla="*/ 2269 w 10000"/>
                <a:gd name="connsiteY72" fmla="*/ 6178 h 10000"/>
                <a:gd name="connsiteX73" fmla="*/ 2326 w 10000"/>
                <a:gd name="connsiteY73" fmla="*/ 6282 h 10000"/>
                <a:gd name="connsiteX74" fmla="*/ 2269 w 10000"/>
                <a:gd name="connsiteY74" fmla="*/ 6385 h 10000"/>
                <a:gd name="connsiteX75" fmla="*/ 2269 w 10000"/>
                <a:gd name="connsiteY75" fmla="*/ 6490 h 10000"/>
                <a:gd name="connsiteX76" fmla="*/ 2042 w 10000"/>
                <a:gd name="connsiteY76" fmla="*/ 6651 h 10000"/>
                <a:gd name="connsiteX77" fmla="*/ 2156 w 10000"/>
                <a:gd name="connsiteY77" fmla="*/ 6743 h 10000"/>
                <a:gd name="connsiteX78" fmla="*/ 2156 w 10000"/>
                <a:gd name="connsiteY78" fmla="*/ 6893 h 10000"/>
                <a:gd name="connsiteX79" fmla="*/ 2837 w 10000"/>
                <a:gd name="connsiteY79" fmla="*/ 7124 h 10000"/>
                <a:gd name="connsiteX80" fmla="*/ 2893 w 10000"/>
                <a:gd name="connsiteY80" fmla="*/ 7227 h 10000"/>
                <a:gd name="connsiteX81" fmla="*/ 2950 w 10000"/>
                <a:gd name="connsiteY81" fmla="*/ 7285 h 10000"/>
                <a:gd name="connsiteX82" fmla="*/ 2950 w 10000"/>
                <a:gd name="connsiteY82" fmla="*/ 7377 h 10000"/>
                <a:gd name="connsiteX83" fmla="*/ 3006 w 10000"/>
                <a:gd name="connsiteY83" fmla="*/ 7481 h 10000"/>
                <a:gd name="connsiteX84" fmla="*/ 3006 w 10000"/>
                <a:gd name="connsiteY84" fmla="*/ 7562 h 10000"/>
                <a:gd name="connsiteX85" fmla="*/ 2837 w 10000"/>
                <a:gd name="connsiteY85" fmla="*/ 7654 h 10000"/>
                <a:gd name="connsiteX86" fmla="*/ 2666 w 10000"/>
                <a:gd name="connsiteY86" fmla="*/ 7734 h 10000"/>
                <a:gd name="connsiteX87" fmla="*/ 2723 w 10000"/>
                <a:gd name="connsiteY87" fmla="*/ 7849 h 10000"/>
                <a:gd name="connsiteX88" fmla="*/ 2893 w 10000"/>
                <a:gd name="connsiteY88" fmla="*/ 7988 h 10000"/>
                <a:gd name="connsiteX89" fmla="*/ 2439 w 10000"/>
                <a:gd name="connsiteY89" fmla="*/ 8081 h 10000"/>
                <a:gd name="connsiteX90" fmla="*/ 2269 w 10000"/>
                <a:gd name="connsiteY90" fmla="*/ 8126 h 10000"/>
                <a:gd name="connsiteX91" fmla="*/ 2723 w 10000"/>
                <a:gd name="connsiteY91" fmla="*/ 8230 h 10000"/>
                <a:gd name="connsiteX92" fmla="*/ 2837 w 10000"/>
                <a:gd name="connsiteY92" fmla="*/ 8334 h 10000"/>
                <a:gd name="connsiteX93" fmla="*/ 2666 w 10000"/>
                <a:gd name="connsiteY93" fmla="*/ 8506 h 10000"/>
                <a:gd name="connsiteX94" fmla="*/ 2666 w 10000"/>
                <a:gd name="connsiteY94" fmla="*/ 8588 h 10000"/>
                <a:gd name="connsiteX95" fmla="*/ 2496 w 10000"/>
                <a:gd name="connsiteY95" fmla="*/ 8691 h 10000"/>
                <a:gd name="connsiteX96" fmla="*/ 2552 w 10000"/>
                <a:gd name="connsiteY96" fmla="*/ 8806 h 10000"/>
                <a:gd name="connsiteX97" fmla="*/ 2383 w 10000"/>
                <a:gd name="connsiteY97" fmla="*/ 8853 h 10000"/>
                <a:gd name="connsiteX98" fmla="*/ 2496 w 10000"/>
                <a:gd name="connsiteY98" fmla="*/ 8910 h 10000"/>
                <a:gd name="connsiteX99" fmla="*/ 2326 w 10000"/>
                <a:gd name="connsiteY99" fmla="*/ 8980 h 10000"/>
                <a:gd name="connsiteX100" fmla="*/ 2610 w 10000"/>
                <a:gd name="connsiteY100" fmla="*/ 9072 h 10000"/>
                <a:gd name="connsiteX101" fmla="*/ 2383 w 10000"/>
                <a:gd name="connsiteY101" fmla="*/ 9256 h 10000"/>
                <a:gd name="connsiteX102" fmla="*/ 1751 w 10000"/>
                <a:gd name="connsiteY102" fmla="*/ 9329 h 10000"/>
                <a:gd name="connsiteX103" fmla="*/ 1443 w 10000"/>
                <a:gd name="connsiteY103" fmla="*/ 9436 h 10000"/>
                <a:gd name="connsiteX104" fmla="*/ 1589 w 10000"/>
                <a:gd name="connsiteY104" fmla="*/ 9475 h 10000"/>
                <a:gd name="connsiteX105" fmla="*/ 1531 w 10000"/>
                <a:gd name="connsiteY105" fmla="*/ 9567 h 10000"/>
                <a:gd name="connsiteX106" fmla="*/ 1248 w 10000"/>
                <a:gd name="connsiteY106" fmla="*/ 9671 h 10000"/>
                <a:gd name="connsiteX107" fmla="*/ 283 w 10000"/>
                <a:gd name="connsiteY107" fmla="*/ 9775 h 10000"/>
                <a:gd name="connsiteX108" fmla="*/ 338 w 10000"/>
                <a:gd name="connsiteY108" fmla="*/ 10000 h 10000"/>
                <a:gd name="connsiteX0" fmla="*/ 9985 w 10000"/>
                <a:gd name="connsiteY0" fmla="*/ 0 h 10000"/>
                <a:gd name="connsiteX1" fmla="*/ 9928 w 10000"/>
                <a:gd name="connsiteY1" fmla="*/ 80 h 10000"/>
                <a:gd name="connsiteX2" fmla="*/ 9985 w 10000"/>
                <a:gd name="connsiteY2" fmla="*/ 150 h 10000"/>
                <a:gd name="connsiteX3" fmla="*/ 9758 w 10000"/>
                <a:gd name="connsiteY3" fmla="*/ 219 h 10000"/>
                <a:gd name="connsiteX4" fmla="*/ 9814 w 10000"/>
                <a:gd name="connsiteY4" fmla="*/ 312 h 10000"/>
                <a:gd name="connsiteX5" fmla="*/ 9587 w 10000"/>
                <a:gd name="connsiteY5" fmla="*/ 380 h 10000"/>
                <a:gd name="connsiteX6" fmla="*/ 9758 w 10000"/>
                <a:gd name="connsiteY6" fmla="*/ 472 h 10000"/>
                <a:gd name="connsiteX7" fmla="*/ 9871 w 10000"/>
                <a:gd name="connsiteY7" fmla="*/ 553 h 10000"/>
                <a:gd name="connsiteX8" fmla="*/ 9587 w 10000"/>
                <a:gd name="connsiteY8" fmla="*/ 611 h 10000"/>
                <a:gd name="connsiteX9" fmla="*/ 9645 w 10000"/>
                <a:gd name="connsiteY9" fmla="*/ 703 h 10000"/>
                <a:gd name="connsiteX10" fmla="*/ 9474 w 10000"/>
                <a:gd name="connsiteY10" fmla="*/ 876 h 10000"/>
                <a:gd name="connsiteX11" fmla="*/ 9077 w 10000"/>
                <a:gd name="connsiteY11" fmla="*/ 980 h 10000"/>
                <a:gd name="connsiteX12" fmla="*/ 8907 w 10000"/>
                <a:gd name="connsiteY12" fmla="*/ 1061 h 10000"/>
                <a:gd name="connsiteX13" fmla="*/ 8566 w 10000"/>
                <a:gd name="connsiteY13" fmla="*/ 1164 h 10000"/>
                <a:gd name="connsiteX14" fmla="*/ 8566 w 10000"/>
                <a:gd name="connsiteY14" fmla="*/ 1279 h 10000"/>
                <a:gd name="connsiteX15" fmla="*/ 8453 w 10000"/>
                <a:gd name="connsiteY15" fmla="*/ 1360 h 10000"/>
                <a:gd name="connsiteX16" fmla="*/ 8112 w 10000"/>
                <a:gd name="connsiteY16" fmla="*/ 1394 h 10000"/>
                <a:gd name="connsiteX17" fmla="*/ 7545 w 10000"/>
                <a:gd name="connsiteY17" fmla="*/ 1452 h 10000"/>
                <a:gd name="connsiteX18" fmla="*/ 6694 w 10000"/>
                <a:gd name="connsiteY18" fmla="*/ 1383 h 10000"/>
                <a:gd name="connsiteX19" fmla="*/ 6354 w 10000"/>
                <a:gd name="connsiteY19" fmla="*/ 1383 h 10000"/>
                <a:gd name="connsiteX20" fmla="*/ 5616 w 10000"/>
                <a:gd name="connsiteY20" fmla="*/ 1464 h 10000"/>
                <a:gd name="connsiteX21" fmla="*/ 5049 w 10000"/>
                <a:gd name="connsiteY21" fmla="*/ 1487 h 10000"/>
                <a:gd name="connsiteX22" fmla="*/ 4766 w 10000"/>
                <a:gd name="connsiteY22" fmla="*/ 1544 h 10000"/>
                <a:gd name="connsiteX23" fmla="*/ 4254 w 10000"/>
                <a:gd name="connsiteY23" fmla="*/ 1568 h 10000"/>
                <a:gd name="connsiteX24" fmla="*/ 3914 w 10000"/>
                <a:gd name="connsiteY24" fmla="*/ 1637 h 10000"/>
                <a:gd name="connsiteX25" fmla="*/ 3404 w 10000"/>
                <a:gd name="connsiteY25" fmla="*/ 1741 h 10000"/>
                <a:gd name="connsiteX26" fmla="*/ 3233 w 10000"/>
                <a:gd name="connsiteY26" fmla="*/ 1786 h 10000"/>
                <a:gd name="connsiteX27" fmla="*/ 2950 w 10000"/>
                <a:gd name="connsiteY27" fmla="*/ 1833 h 10000"/>
                <a:gd name="connsiteX28" fmla="*/ 2837 w 10000"/>
                <a:gd name="connsiteY28" fmla="*/ 1913 h 10000"/>
                <a:gd name="connsiteX29" fmla="*/ 2496 w 10000"/>
                <a:gd name="connsiteY29" fmla="*/ 2006 h 10000"/>
                <a:gd name="connsiteX30" fmla="*/ 2156 w 10000"/>
                <a:gd name="connsiteY30" fmla="*/ 2040 h 10000"/>
                <a:gd name="connsiteX31" fmla="*/ 1645 w 10000"/>
                <a:gd name="connsiteY31" fmla="*/ 2109 h 10000"/>
                <a:gd name="connsiteX32" fmla="*/ 1362 w 10000"/>
                <a:gd name="connsiteY32" fmla="*/ 2236 h 10000"/>
                <a:gd name="connsiteX33" fmla="*/ 964 w 10000"/>
                <a:gd name="connsiteY33" fmla="*/ 2283 h 10000"/>
                <a:gd name="connsiteX34" fmla="*/ 737 w 10000"/>
                <a:gd name="connsiteY34" fmla="*/ 2409 h 10000"/>
                <a:gd name="connsiteX35" fmla="*/ 283 w 10000"/>
                <a:gd name="connsiteY35" fmla="*/ 2455 h 10000"/>
                <a:gd name="connsiteX36" fmla="*/ 0 w 10000"/>
                <a:gd name="connsiteY36" fmla="*/ 2559 h 10000"/>
                <a:gd name="connsiteX37" fmla="*/ 227 w 10000"/>
                <a:gd name="connsiteY37" fmla="*/ 2697 h 10000"/>
                <a:gd name="connsiteX38" fmla="*/ 624 w 10000"/>
                <a:gd name="connsiteY38" fmla="*/ 2778 h 10000"/>
                <a:gd name="connsiteX39" fmla="*/ 850 w 10000"/>
                <a:gd name="connsiteY39" fmla="*/ 2825 h 10000"/>
                <a:gd name="connsiteX40" fmla="*/ 1021 w 10000"/>
                <a:gd name="connsiteY40" fmla="*/ 2870 h 10000"/>
                <a:gd name="connsiteX41" fmla="*/ 1077 w 10000"/>
                <a:gd name="connsiteY41" fmla="*/ 2951 h 10000"/>
                <a:gd name="connsiteX42" fmla="*/ 1077 w 10000"/>
                <a:gd name="connsiteY42" fmla="*/ 3032 h 10000"/>
                <a:gd name="connsiteX43" fmla="*/ 1191 w 10000"/>
                <a:gd name="connsiteY43" fmla="*/ 3112 h 10000"/>
                <a:gd name="connsiteX44" fmla="*/ 1418 w 10000"/>
                <a:gd name="connsiteY44" fmla="*/ 3158 h 10000"/>
                <a:gd name="connsiteX45" fmla="*/ 1758 w 10000"/>
                <a:gd name="connsiteY45" fmla="*/ 3250 h 10000"/>
                <a:gd name="connsiteX46" fmla="*/ 2212 w 10000"/>
                <a:gd name="connsiteY46" fmla="*/ 3320 h 10000"/>
                <a:gd name="connsiteX47" fmla="*/ 2552 w 10000"/>
                <a:gd name="connsiteY47" fmla="*/ 3412 h 10000"/>
                <a:gd name="connsiteX48" fmla="*/ 2666 w 10000"/>
                <a:gd name="connsiteY48" fmla="*/ 3527 h 10000"/>
                <a:gd name="connsiteX49" fmla="*/ 2779 w 10000"/>
                <a:gd name="connsiteY49" fmla="*/ 3619 h 10000"/>
                <a:gd name="connsiteX50" fmla="*/ 2779 w 10000"/>
                <a:gd name="connsiteY50" fmla="*/ 3700 h 10000"/>
                <a:gd name="connsiteX51" fmla="*/ 2723 w 10000"/>
                <a:gd name="connsiteY51" fmla="*/ 3781 h 10000"/>
                <a:gd name="connsiteX52" fmla="*/ 2666 w 10000"/>
                <a:gd name="connsiteY52" fmla="*/ 3873 h 10000"/>
                <a:gd name="connsiteX53" fmla="*/ 2496 w 10000"/>
                <a:gd name="connsiteY53" fmla="*/ 4000 h 10000"/>
                <a:gd name="connsiteX54" fmla="*/ 2439 w 10000"/>
                <a:gd name="connsiteY54" fmla="*/ 4254 h 10000"/>
                <a:gd name="connsiteX55" fmla="*/ 2496 w 10000"/>
                <a:gd name="connsiteY55" fmla="*/ 4346 h 10000"/>
                <a:gd name="connsiteX56" fmla="*/ 2552 w 10000"/>
                <a:gd name="connsiteY56" fmla="*/ 4472 h 10000"/>
                <a:gd name="connsiteX57" fmla="*/ 3006 w 10000"/>
                <a:gd name="connsiteY57" fmla="*/ 4588 h 10000"/>
                <a:gd name="connsiteX58" fmla="*/ 3006 w 10000"/>
                <a:gd name="connsiteY58" fmla="*/ 4679 h 10000"/>
                <a:gd name="connsiteX59" fmla="*/ 3064 w 10000"/>
                <a:gd name="connsiteY59" fmla="*/ 4761 h 10000"/>
                <a:gd name="connsiteX60" fmla="*/ 2837 w 10000"/>
                <a:gd name="connsiteY60" fmla="*/ 4899 h 10000"/>
                <a:gd name="connsiteX61" fmla="*/ 2893 w 10000"/>
                <a:gd name="connsiteY61" fmla="*/ 5014 h 10000"/>
                <a:gd name="connsiteX62" fmla="*/ 2779 w 10000"/>
                <a:gd name="connsiteY62" fmla="*/ 5118 h 10000"/>
                <a:gd name="connsiteX63" fmla="*/ 2610 w 10000"/>
                <a:gd name="connsiteY63" fmla="*/ 5210 h 10000"/>
                <a:gd name="connsiteX64" fmla="*/ 2610 w 10000"/>
                <a:gd name="connsiteY64" fmla="*/ 5360 h 10000"/>
                <a:gd name="connsiteX65" fmla="*/ 2723 w 10000"/>
                <a:gd name="connsiteY65" fmla="*/ 5475 h 10000"/>
                <a:gd name="connsiteX66" fmla="*/ 2666 w 10000"/>
                <a:gd name="connsiteY66" fmla="*/ 5602 h 10000"/>
                <a:gd name="connsiteX67" fmla="*/ 2666 w 10000"/>
                <a:gd name="connsiteY67" fmla="*/ 5728 h 10000"/>
                <a:gd name="connsiteX68" fmla="*/ 2610 w 10000"/>
                <a:gd name="connsiteY68" fmla="*/ 5810 h 10000"/>
                <a:gd name="connsiteX69" fmla="*/ 2439 w 10000"/>
                <a:gd name="connsiteY69" fmla="*/ 5913 h 10000"/>
                <a:gd name="connsiteX70" fmla="*/ 2326 w 10000"/>
                <a:gd name="connsiteY70" fmla="*/ 6040 h 10000"/>
                <a:gd name="connsiteX71" fmla="*/ 2326 w 10000"/>
                <a:gd name="connsiteY71" fmla="*/ 6098 h 10000"/>
                <a:gd name="connsiteX72" fmla="*/ 2269 w 10000"/>
                <a:gd name="connsiteY72" fmla="*/ 6178 h 10000"/>
                <a:gd name="connsiteX73" fmla="*/ 2326 w 10000"/>
                <a:gd name="connsiteY73" fmla="*/ 6282 h 10000"/>
                <a:gd name="connsiteX74" fmla="*/ 2269 w 10000"/>
                <a:gd name="connsiteY74" fmla="*/ 6385 h 10000"/>
                <a:gd name="connsiteX75" fmla="*/ 2269 w 10000"/>
                <a:gd name="connsiteY75" fmla="*/ 6490 h 10000"/>
                <a:gd name="connsiteX76" fmla="*/ 2042 w 10000"/>
                <a:gd name="connsiteY76" fmla="*/ 6651 h 10000"/>
                <a:gd name="connsiteX77" fmla="*/ 2156 w 10000"/>
                <a:gd name="connsiteY77" fmla="*/ 6743 h 10000"/>
                <a:gd name="connsiteX78" fmla="*/ 2156 w 10000"/>
                <a:gd name="connsiteY78" fmla="*/ 6893 h 10000"/>
                <a:gd name="connsiteX79" fmla="*/ 2837 w 10000"/>
                <a:gd name="connsiteY79" fmla="*/ 7124 h 10000"/>
                <a:gd name="connsiteX80" fmla="*/ 2893 w 10000"/>
                <a:gd name="connsiteY80" fmla="*/ 7227 h 10000"/>
                <a:gd name="connsiteX81" fmla="*/ 2950 w 10000"/>
                <a:gd name="connsiteY81" fmla="*/ 7285 h 10000"/>
                <a:gd name="connsiteX82" fmla="*/ 2950 w 10000"/>
                <a:gd name="connsiteY82" fmla="*/ 7377 h 10000"/>
                <a:gd name="connsiteX83" fmla="*/ 3006 w 10000"/>
                <a:gd name="connsiteY83" fmla="*/ 7481 h 10000"/>
                <a:gd name="connsiteX84" fmla="*/ 3006 w 10000"/>
                <a:gd name="connsiteY84" fmla="*/ 7562 h 10000"/>
                <a:gd name="connsiteX85" fmla="*/ 2837 w 10000"/>
                <a:gd name="connsiteY85" fmla="*/ 7654 h 10000"/>
                <a:gd name="connsiteX86" fmla="*/ 2666 w 10000"/>
                <a:gd name="connsiteY86" fmla="*/ 7734 h 10000"/>
                <a:gd name="connsiteX87" fmla="*/ 2723 w 10000"/>
                <a:gd name="connsiteY87" fmla="*/ 7849 h 10000"/>
                <a:gd name="connsiteX88" fmla="*/ 2893 w 10000"/>
                <a:gd name="connsiteY88" fmla="*/ 7988 h 10000"/>
                <a:gd name="connsiteX89" fmla="*/ 2439 w 10000"/>
                <a:gd name="connsiteY89" fmla="*/ 8081 h 10000"/>
                <a:gd name="connsiteX90" fmla="*/ 2269 w 10000"/>
                <a:gd name="connsiteY90" fmla="*/ 8126 h 10000"/>
                <a:gd name="connsiteX91" fmla="*/ 2723 w 10000"/>
                <a:gd name="connsiteY91" fmla="*/ 8230 h 10000"/>
                <a:gd name="connsiteX92" fmla="*/ 2837 w 10000"/>
                <a:gd name="connsiteY92" fmla="*/ 8334 h 10000"/>
                <a:gd name="connsiteX93" fmla="*/ 2666 w 10000"/>
                <a:gd name="connsiteY93" fmla="*/ 8506 h 10000"/>
                <a:gd name="connsiteX94" fmla="*/ 2666 w 10000"/>
                <a:gd name="connsiteY94" fmla="*/ 8588 h 10000"/>
                <a:gd name="connsiteX95" fmla="*/ 2496 w 10000"/>
                <a:gd name="connsiteY95" fmla="*/ 8691 h 10000"/>
                <a:gd name="connsiteX96" fmla="*/ 2552 w 10000"/>
                <a:gd name="connsiteY96" fmla="*/ 8806 h 10000"/>
                <a:gd name="connsiteX97" fmla="*/ 2383 w 10000"/>
                <a:gd name="connsiteY97" fmla="*/ 8853 h 10000"/>
                <a:gd name="connsiteX98" fmla="*/ 2496 w 10000"/>
                <a:gd name="connsiteY98" fmla="*/ 8910 h 10000"/>
                <a:gd name="connsiteX99" fmla="*/ 2326 w 10000"/>
                <a:gd name="connsiteY99" fmla="*/ 8980 h 10000"/>
                <a:gd name="connsiteX100" fmla="*/ 2610 w 10000"/>
                <a:gd name="connsiteY100" fmla="*/ 9072 h 10000"/>
                <a:gd name="connsiteX101" fmla="*/ 2383 w 10000"/>
                <a:gd name="connsiteY101" fmla="*/ 9256 h 10000"/>
                <a:gd name="connsiteX102" fmla="*/ 1751 w 10000"/>
                <a:gd name="connsiteY102" fmla="*/ 9329 h 10000"/>
                <a:gd name="connsiteX103" fmla="*/ 1443 w 10000"/>
                <a:gd name="connsiteY103" fmla="*/ 9436 h 10000"/>
                <a:gd name="connsiteX104" fmla="*/ 1160 w 10000"/>
                <a:gd name="connsiteY104" fmla="*/ 9495 h 10000"/>
                <a:gd name="connsiteX105" fmla="*/ 1531 w 10000"/>
                <a:gd name="connsiteY105" fmla="*/ 9567 h 10000"/>
                <a:gd name="connsiteX106" fmla="*/ 1248 w 10000"/>
                <a:gd name="connsiteY106" fmla="*/ 9671 h 10000"/>
                <a:gd name="connsiteX107" fmla="*/ 283 w 10000"/>
                <a:gd name="connsiteY107" fmla="*/ 9775 h 10000"/>
                <a:gd name="connsiteX108" fmla="*/ 338 w 10000"/>
                <a:gd name="connsiteY108" fmla="*/ 10000 h 10000"/>
                <a:gd name="connsiteX0" fmla="*/ 9985 w 10000"/>
                <a:gd name="connsiteY0" fmla="*/ 0 h 10000"/>
                <a:gd name="connsiteX1" fmla="*/ 9928 w 10000"/>
                <a:gd name="connsiteY1" fmla="*/ 80 h 10000"/>
                <a:gd name="connsiteX2" fmla="*/ 9985 w 10000"/>
                <a:gd name="connsiteY2" fmla="*/ 150 h 10000"/>
                <a:gd name="connsiteX3" fmla="*/ 9758 w 10000"/>
                <a:gd name="connsiteY3" fmla="*/ 219 h 10000"/>
                <a:gd name="connsiteX4" fmla="*/ 9814 w 10000"/>
                <a:gd name="connsiteY4" fmla="*/ 312 h 10000"/>
                <a:gd name="connsiteX5" fmla="*/ 9587 w 10000"/>
                <a:gd name="connsiteY5" fmla="*/ 380 h 10000"/>
                <a:gd name="connsiteX6" fmla="*/ 9758 w 10000"/>
                <a:gd name="connsiteY6" fmla="*/ 472 h 10000"/>
                <a:gd name="connsiteX7" fmla="*/ 9871 w 10000"/>
                <a:gd name="connsiteY7" fmla="*/ 553 h 10000"/>
                <a:gd name="connsiteX8" fmla="*/ 9587 w 10000"/>
                <a:gd name="connsiteY8" fmla="*/ 611 h 10000"/>
                <a:gd name="connsiteX9" fmla="*/ 9645 w 10000"/>
                <a:gd name="connsiteY9" fmla="*/ 703 h 10000"/>
                <a:gd name="connsiteX10" fmla="*/ 9474 w 10000"/>
                <a:gd name="connsiteY10" fmla="*/ 876 h 10000"/>
                <a:gd name="connsiteX11" fmla="*/ 9077 w 10000"/>
                <a:gd name="connsiteY11" fmla="*/ 980 h 10000"/>
                <a:gd name="connsiteX12" fmla="*/ 8907 w 10000"/>
                <a:gd name="connsiteY12" fmla="*/ 1061 h 10000"/>
                <a:gd name="connsiteX13" fmla="*/ 8566 w 10000"/>
                <a:gd name="connsiteY13" fmla="*/ 1164 h 10000"/>
                <a:gd name="connsiteX14" fmla="*/ 8566 w 10000"/>
                <a:gd name="connsiteY14" fmla="*/ 1279 h 10000"/>
                <a:gd name="connsiteX15" fmla="*/ 8453 w 10000"/>
                <a:gd name="connsiteY15" fmla="*/ 1360 h 10000"/>
                <a:gd name="connsiteX16" fmla="*/ 8112 w 10000"/>
                <a:gd name="connsiteY16" fmla="*/ 1394 h 10000"/>
                <a:gd name="connsiteX17" fmla="*/ 7545 w 10000"/>
                <a:gd name="connsiteY17" fmla="*/ 1452 h 10000"/>
                <a:gd name="connsiteX18" fmla="*/ 6694 w 10000"/>
                <a:gd name="connsiteY18" fmla="*/ 1383 h 10000"/>
                <a:gd name="connsiteX19" fmla="*/ 6354 w 10000"/>
                <a:gd name="connsiteY19" fmla="*/ 1383 h 10000"/>
                <a:gd name="connsiteX20" fmla="*/ 5616 w 10000"/>
                <a:gd name="connsiteY20" fmla="*/ 1464 h 10000"/>
                <a:gd name="connsiteX21" fmla="*/ 5049 w 10000"/>
                <a:gd name="connsiteY21" fmla="*/ 1487 h 10000"/>
                <a:gd name="connsiteX22" fmla="*/ 4766 w 10000"/>
                <a:gd name="connsiteY22" fmla="*/ 1544 h 10000"/>
                <a:gd name="connsiteX23" fmla="*/ 4254 w 10000"/>
                <a:gd name="connsiteY23" fmla="*/ 1568 h 10000"/>
                <a:gd name="connsiteX24" fmla="*/ 3914 w 10000"/>
                <a:gd name="connsiteY24" fmla="*/ 1637 h 10000"/>
                <a:gd name="connsiteX25" fmla="*/ 3404 w 10000"/>
                <a:gd name="connsiteY25" fmla="*/ 1741 h 10000"/>
                <a:gd name="connsiteX26" fmla="*/ 3233 w 10000"/>
                <a:gd name="connsiteY26" fmla="*/ 1786 h 10000"/>
                <a:gd name="connsiteX27" fmla="*/ 2950 w 10000"/>
                <a:gd name="connsiteY27" fmla="*/ 1833 h 10000"/>
                <a:gd name="connsiteX28" fmla="*/ 2837 w 10000"/>
                <a:gd name="connsiteY28" fmla="*/ 1913 h 10000"/>
                <a:gd name="connsiteX29" fmla="*/ 2496 w 10000"/>
                <a:gd name="connsiteY29" fmla="*/ 2006 h 10000"/>
                <a:gd name="connsiteX30" fmla="*/ 2156 w 10000"/>
                <a:gd name="connsiteY30" fmla="*/ 2040 h 10000"/>
                <a:gd name="connsiteX31" fmla="*/ 1645 w 10000"/>
                <a:gd name="connsiteY31" fmla="*/ 2109 h 10000"/>
                <a:gd name="connsiteX32" fmla="*/ 1362 w 10000"/>
                <a:gd name="connsiteY32" fmla="*/ 2236 h 10000"/>
                <a:gd name="connsiteX33" fmla="*/ 964 w 10000"/>
                <a:gd name="connsiteY33" fmla="*/ 2283 h 10000"/>
                <a:gd name="connsiteX34" fmla="*/ 737 w 10000"/>
                <a:gd name="connsiteY34" fmla="*/ 2409 h 10000"/>
                <a:gd name="connsiteX35" fmla="*/ 283 w 10000"/>
                <a:gd name="connsiteY35" fmla="*/ 2455 h 10000"/>
                <a:gd name="connsiteX36" fmla="*/ 0 w 10000"/>
                <a:gd name="connsiteY36" fmla="*/ 2559 h 10000"/>
                <a:gd name="connsiteX37" fmla="*/ 227 w 10000"/>
                <a:gd name="connsiteY37" fmla="*/ 2697 h 10000"/>
                <a:gd name="connsiteX38" fmla="*/ 624 w 10000"/>
                <a:gd name="connsiteY38" fmla="*/ 2778 h 10000"/>
                <a:gd name="connsiteX39" fmla="*/ 850 w 10000"/>
                <a:gd name="connsiteY39" fmla="*/ 2825 h 10000"/>
                <a:gd name="connsiteX40" fmla="*/ 1021 w 10000"/>
                <a:gd name="connsiteY40" fmla="*/ 2870 h 10000"/>
                <a:gd name="connsiteX41" fmla="*/ 1077 w 10000"/>
                <a:gd name="connsiteY41" fmla="*/ 2951 h 10000"/>
                <a:gd name="connsiteX42" fmla="*/ 1077 w 10000"/>
                <a:gd name="connsiteY42" fmla="*/ 3032 h 10000"/>
                <a:gd name="connsiteX43" fmla="*/ 1191 w 10000"/>
                <a:gd name="connsiteY43" fmla="*/ 3112 h 10000"/>
                <a:gd name="connsiteX44" fmla="*/ 1418 w 10000"/>
                <a:gd name="connsiteY44" fmla="*/ 3158 h 10000"/>
                <a:gd name="connsiteX45" fmla="*/ 1758 w 10000"/>
                <a:gd name="connsiteY45" fmla="*/ 3250 h 10000"/>
                <a:gd name="connsiteX46" fmla="*/ 2212 w 10000"/>
                <a:gd name="connsiteY46" fmla="*/ 3320 h 10000"/>
                <a:gd name="connsiteX47" fmla="*/ 2552 w 10000"/>
                <a:gd name="connsiteY47" fmla="*/ 3412 h 10000"/>
                <a:gd name="connsiteX48" fmla="*/ 2666 w 10000"/>
                <a:gd name="connsiteY48" fmla="*/ 3527 h 10000"/>
                <a:gd name="connsiteX49" fmla="*/ 2779 w 10000"/>
                <a:gd name="connsiteY49" fmla="*/ 3619 h 10000"/>
                <a:gd name="connsiteX50" fmla="*/ 2779 w 10000"/>
                <a:gd name="connsiteY50" fmla="*/ 3700 h 10000"/>
                <a:gd name="connsiteX51" fmla="*/ 2723 w 10000"/>
                <a:gd name="connsiteY51" fmla="*/ 3781 h 10000"/>
                <a:gd name="connsiteX52" fmla="*/ 2666 w 10000"/>
                <a:gd name="connsiteY52" fmla="*/ 3873 h 10000"/>
                <a:gd name="connsiteX53" fmla="*/ 2496 w 10000"/>
                <a:gd name="connsiteY53" fmla="*/ 4000 h 10000"/>
                <a:gd name="connsiteX54" fmla="*/ 2439 w 10000"/>
                <a:gd name="connsiteY54" fmla="*/ 4254 h 10000"/>
                <a:gd name="connsiteX55" fmla="*/ 2496 w 10000"/>
                <a:gd name="connsiteY55" fmla="*/ 4346 h 10000"/>
                <a:gd name="connsiteX56" fmla="*/ 2552 w 10000"/>
                <a:gd name="connsiteY56" fmla="*/ 4472 h 10000"/>
                <a:gd name="connsiteX57" fmla="*/ 3006 w 10000"/>
                <a:gd name="connsiteY57" fmla="*/ 4588 h 10000"/>
                <a:gd name="connsiteX58" fmla="*/ 3006 w 10000"/>
                <a:gd name="connsiteY58" fmla="*/ 4679 h 10000"/>
                <a:gd name="connsiteX59" fmla="*/ 3064 w 10000"/>
                <a:gd name="connsiteY59" fmla="*/ 4761 h 10000"/>
                <a:gd name="connsiteX60" fmla="*/ 2837 w 10000"/>
                <a:gd name="connsiteY60" fmla="*/ 4899 h 10000"/>
                <a:gd name="connsiteX61" fmla="*/ 2893 w 10000"/>
                <a:gd name="connsiteY61" fmla="*/ 5014 h 10000"/>
                <a:gd name="connsiteX62" fmla="*/ 2779 w 10000"/>
                <a:gd name="connsiteY62" fmla="*/ 5118 h 10000"/>
                <a:gd name="connsiteX63" fmla="*/ 2610 w 10000"/>
                <a:gd name="connsiteY63" fmla="*/ 5210 h 10000"/>
                <a:gd name="connsiteX64" fmla="*/ 2610 w 10000"/>
                <a:gd name="connsiteY64" fmla="*/ 5360 h 10000"/>
                <a:gd name="connsiteX65" fmla="*/ 2723 w 10000"/>
                <a:gd name="connsiteY65" fmla="*/ 5475 h 10000"/>
                <a:gd name="connsiteX66" fmla="*/ 2666 w 10000"/>
                <a:gd name="connsiteY66" fmla="*/ 5602 h 10000"/>
                <a:gd name="connsiteX67" fmla="*/ 2666 w 10000"/>
                <a:gd name="connsiteY67" fmla="*/ 5728 h 10000"/>
                <a:gd name="connsiteX68" fmla="*/ 2610 w 10000"/>
                <a:gd name="connsiteY68" fmla="*/ 5810 h 10000"/>
                <a:gd name="connsiteX69" fmla="*/ 2439 w 10000"/>
                <a:gd name="connsiteY69" fmla="*/ 5913 h 10000"/>
                <a:gd name="connsiteX70" fmla="*/ 2326 w 10000"/>
                <a:gd name="connsiteY70" fmla="*/ 6040 h 10000"/>
                <a:gd name="connsiteX71" fmla="*/ 2326 w 10000"/>
                <a:gd name="connsiteY71" fmla="*/ 6098 h 10000"/>
                <a:gd name="connsiteX72" fmla="*/ 2269 w 10000"/>
                <a:gd name="connsiteY72" fmla="*/ 6178 h 10000"/>
                <a:gd name="connsiteX73" fmla="*/ 2326 w 10000"/>
                <a:gd name="connsiteY73" fmla="*/ 6282 h 10000"/>
                <a:gd name="connsiteX74" fmla="*/ 2269 w 10000"/>
                <a:gd name="connsiteY74" fmla="*/ 6385 h 10000"/>
                <a:gd name="connsiteX75" fmla="*/ 2269 w 10000"/>
                <a:gd name="connsiteY75" fmla="*/ 6490 h 10000"/>
                <a:gd name="connsiteX76" fmla="*/ 2042 w 10000"/>
                <a:gd name="connsiteY76" fmla="*/ 6651 h 10000"/>
                <a:gd name="connsiteX77" fmla="*/ 2156 w 10000"/>
                <a:gd name="connsiteY77" fmla="*/ 6743 h 10000"/>
                <a:gd name="connsiteX78" fmla="*/ 2156 w 10000"/>
                <a:gd name="connsiteY78" fmla="*/ 6893 h 10000"/>
                <a:gd name="connsiteX79" fmla="*/ 2837 w 10000"/>
                <a:gd name="connsiteY79" fmla="*/ 7124 h 10000"/>
                <a:gd name="connsiteX80" fmla="*/ 2893 w 10000"/>
                <a:gd name="connsiteY80" fmla="*/ 7227 h 10000"/>
                <a:gd name="connsiteX81" fmla="*/ 2950 w 10000"/>
                <a:gd name="connsiteY81" fmla="*/ 7285 h 10000"/>
                <a:gd name="connsiteX82" fmla="*/ 2950 w 10000"/>
                <a:gd name="connsiteY82" fmla="*/ 7377 h 10000"/>
                <a:gd name="connsiteX83" fmla="*/ 3006 w 10000"/>
                <a:gd name="connsiteY83" fmla="*/ 7481 h 10000"/>
                <a:gd name="connsiteX84" fmla="*/ 3006 w 10000"/>
                <a:gd name="connsiteY84" fmla="*/ 7562 h 10000"/>
                <a:gd name="connsiteX85" fmla="*/ 2837 w 10000"/>
                <a:gd name="connsiteY85" fmla="*/ 7654 h 10000"/>
                <a:gd name="connsiteX86" fmla="*/ 2666 w 10000"/>
                <a:gd name="connsiteY86" fmla="*/ 7734 h 10000"/>
                <a:gd name="connsiteX87" fmla="*/ 2723 w 10000"/>
                <a:gd name="connsiteY87" fmla="*/ 7849 h 10000"/>
                <a:gd name="connsiteX88" fmla="*/ 2893 w 10000"/>
                <a:gd name="connsiteY88" fmla="*/ 7988 h 10000"/>
                <a:gd name="connsiteX89" fmla="*/ 2439 w 10000"/>
                <a:gd name="connsiteY89" fmla="*/ 8081 h 10000"/>
                <a:gd name="connsiteX90" fmla="*/ 2269 w 10000"/>
                <a:gd name="connsiteY90" fmla="*/ 8126 h 10000"/>
                <a:gd name="connsiteX91" fmla="*/ 2723 w 10000"/>
                <a:gd name="connsiteY91" fmla="*/ 8230 h 10000"/>
                <a:gd name="connsiteX92" fmla="*/ 2837 w 10000"/>
                <a:gd name="connsiteY92" fmla="*/ 8334 h 10000"/>
                <a:gd name="connsiteX93" fmla="*/ 2666 w 10000"/>
                <a:gd name="connsiteY93" fmla="*/ 8506 h 10000"/>
                <a:gd name="connsiteX94" fmla="*/ 2666 w 10000"/>
                <a:gd name="connsiteY94" fmla="*/ 8588 h 10000"/>
                <a:gd name="connsiteX95" fmla="*/ 2496 w 10000"/>
                <a:gd name="connsiteY95" fmla="*/ 8691 h 10000"/>
                <a:gd name="connsiteX96" fmla="*/ 2552 w 10000"/>
                <a:gd name="connsiteY96" fmla="*/ 8806 h 10000"/>
                <a:gd name="connsiteX97" fmla="*/ 2383 w 10000"/>
                <a:gd name="connsiteY97" fmla="*/ 8853 h 10000"/>
                <a:gd name="connsiteX98" fmla="*/ 2496 w 10000"/>
                <a:gd name="connsiteY98" fmla="*/ 8910 h 10000"/>
                <a:gd name="connsiteX99" fmla="*/ 2326 w 10000"/>
                <a:gd name="connsiteY99" fmla="*/ 8980 h 10000"/>
                <a:gd name="connsiteX100" fmla="*/ 2610 w 10000"/>
                <a:gd name="connsiteY100" fmla="*/ 9072 h 10000"/>
                <a:gd name="connsiteX101" fmla="*/ 2383 w 10000"/>
                <a:gd name="connsiteY101" fmla="*/ 9256 h 10000"/>
                <a:gd name="connsiteX102" fmla="*/ 1751 w 10000"/>
                <a:gd name="connsiteY102" fmla="*/ 9329 h 10000"/>
                <a:gd name="connsiteX103" fmla="*/ 1443 w 10000"/>
                <a:gd name="connsiteY103" fmla="*/ 9436 h 10000"/>
                <a:gd name="connsiteX104" fmla="*/ 1160 w 10000"/>
                <a:gd name="connsiteY104" fmla="*/ 9495 h 10000"/>
                <a:gd name="connsiteX105" fmla="*/ 653 w 10000"/>
                <a:gd name="connsiteY105" fmla="*/ 9575 h 10000"/>
                <a:gd name="connsiteX106" fmla="*/ 1248 w 10000"/>
                <a:gd name="connsiteY106" fmla="*/ 9671 h 10000"/>
                <a:gd name="connsiteX107" fmla="*/ 283 w 10000"/>
                <a:gd name="connsiteY107" fmla="*/ 9775 h 10000"/>
                <a:gd name="connsiteX108" fmla="*/ 338 w 10000"/>
                <a:gd name="connsiteY108" fmla="*/ 10000 h 10000"/>
                <a:gd name="connsiteX0" fmla="*/ 9985 w 10000"/>
                <a:gd name="connsiteY0" fmla="*/ 0 h 10000"/>
                <a:gd name="connsiteX1" fmla="*/ 9928 w 10000"/>
                <a:gd name="connsiteY1" fmla="*/ 80 h 10000"/>
                <a:gd name="connsiteX2" fmla="*/ 9985 w 10000"/>
                <a:gd name="connsiteY2" fmla="*/ 150 h 10000"/>
                <a:gd name="connsiteX3" fmla="*/ 9758 w 10000"/>
                <a:gd name="connsiteY3" fmla="*/ 219 h 10000"/>
                <a:gd name="connsiteX4" fmla="*/ 9814 w 10000"/>
                <a:gd name="connsiteY4" fmla="*/ 312 h 10000"/>
                <a:gd name="connsiteX5" fmla="*/ 9587 w 10000"/>
                <a:gd name="connsiteY5" fmla="*/ 380 h 10000"/>
                <a:gd name="connsiteX6" fmla="*/ 9758 w 10000"/>
                <a:gd name="connsiteY6" fmla="*/ 472 h 10000"/>
                <a:gd name="connsiteX7" fmla="*/ 9871 w 10000"/>
                <a:gd name="connsiteY7" fmla="*/ 553 h 10000"/>
                <a:gd name="connsiteX8" fmla="*/ 9587 w 10000"/>
                <a:gd name="connsiteY8" fmla="*/ 611 h 10000"/>
                <a:gd name="connsiteX9" fmla="*/ 9645 w 10000"/>
                <a:gd name="connsiteY9" fmla="*/ 703 h 10000"/>
                <a:gd name="connsiteX10" fmla="*/ 9474 w 10000"/>
                <a:gd name="connsiteY10" fmla="*/ 876 h 10000"/>
                <a:gd name="connsiteX11" fmla="*/ 9077 w 10000"/>
                <a:gd name="connsiteY11" fmla="*/ 980 h 10000"/>
                <a:gd name="connsiteX12" fmla="*/ 8907 w 10000"/>
                <a:gd name="connsiteY12" fmla="*/ 1061 h 10000"/>
                <a:gd name="connsiteX13" fmla="*/ 8566 w 10000"/>
                <a:gd name="connsiteY13" fmla="*/ 1164 h 10000"/>
                <a:gd name="connsiteX14" fmla="*/ 8566 w 10000"/>
                <a:gd name="connsiteY14" fmla="*/ 1279 h 10000"/>
                <a:gd name="connsiteX15" fmla="*/ 8453 w 10000"/>
                <a:gd name="connsiteY15" fmla="*/ 1360 h 10000"/>
                <a:gd name="connsiteX16" fmla="*/ 8112 w 10000"/>
                <a:gd name="connsiteY16" fmla="*/ 1394 h 10000"/>
                <a:gd name="connsiteX17" fmla="*/ 7545 w 10000"/>
                <a:gd name="connsiteY17" fmla="*/ 1452 h 10000"/>
                <a:gd name="connsiteX18" fmla="*/ 6694 w 10000"/>
                <a:gd name="connsiteY18" fmla="*/ 1383 h 10000"/>
                <a:gd name="connsiteX19" fmla="*/ 6354 w 10000"/>
                <a:gd name="connsiteY19" fmla="*/ 1383 h 10000"/>
                <a:gd name="connsiteX20" fmla="*/ 5616 w 10000"/>
                <a:gd name="connsiteY20" fmla="*/ 1464 h 10000"/>
                <a:gd name="connsiteX21" fmla="*/ 5049 w 10000"/>
                <a:gd name="connsiteY21" fmla="*/ 1487 h 10000"/>
                <a:gd name="connsiteX22" fmla="*/ 4766 w 10000"/>
                <a:gd name="connsiteY22" fmla="*/ 1544 h 10000"/>
                <a:gd name="connsiteX23" fmla="*/ 4254 w 10000"/>
                <a:gd name="connsiteY23" fmla="*/ 1568 h 10000"/>
                <a:gd name="connsiteX24" fmla="*/ 3914 w 10000"/>
                <a:gd name="connsiteY24" fmla="*/ 1637 h 10000"/>
                <a:gd name="connsiteX25" fmla="*/ 3404 w 10000"/>
                <a:gd name="connsiteY25" fmla="*/ 1741 h 10000"/>
                <a:gd name="connsiteX26" fmla="*/ 3233 w 10000"/>
                <a:gd name="connsiteY26" fmla="*/ 1786 h 10000"/>
                <a:gd name="connsiteX27" fmla="*/ 2950 w 10000"/>
                <a:gd name="connsiteY27" fmla="*/ 1833 h 10000"/>
                <a:gd name="connsiteX28" fmla="*/ 2837 w 10000"/>
                <a:gd name="connsiteY28" fmla="*/ 1913 h 10000"/>
                <a:gd name="connsiteX29" fmla="*/ 2496 w 10000"/>
                <a:gd name="connsiteY29" fmla="*/ 2006 h 10000"/>
                <a:gd name="connsiteX30" fmla="*/ 2156 w 10000"/>
                <a:gd name="connsiteY30" fmla="*/ 2040 h 10000"/>
                <a:gd name="connsiteX31" fmla="*/ 1645 w 10000"/>
                <a:gd name="connsiteY31" fmla="*/ 2109 h 10000"/>
                <a:gd name="connsiteX32" fmla="*/ 1362 w 10000"/>
                <a:gd name="connsiteY32" fmla="*/ 2236 h 10000"/>
                <a:gd name="connsiteX33" fmla="*/ 964 w 10000"/>
                <a:gd name="connsiteY33" fmla="*/ 2283 h 10000"/>
                <a:gd name="connsiteX34" fmla="*/ 737 w 10000"/>
                <a:gd name="connsiteY34" fmla="*/ 2409 h 10000"/>
                <a:gd name="connsiteX35" fmla="*/ 283 w 10000"/>
                <a:gd name="connsiteY35" fmla="*/ 2455 h 10000"/>
                <a:gd name="connsiteX36" fmla="*/ 0 w 10000"/>
                <a:gd name="connsiteY36" fmla="*/ 2559 h 10000"/>
                <a:gd name="connsiteX37" fmla="*/ 227 w 10000"/>
                <a:gd name="connsiteY37" fmla="*/ 2697 h 10000"/>
                <a:gd name="connsiteX38" fmla="*/ 624 w 10000"/>
                <a:gd name="connsiteY38" fmla="*/ 2778 h 10000"/>
                <a:gd name="connsiteX39" fmla="*/ 850 w 10000"/>
                <a:gd name="connsiteY39" fmla="*/ 2825 h 10000"/>
                <a:gd name="connsiteX40" fmla="*/ 1021 w 10000"/>
                <a:gd name="connsiteY40" fmla="*/ 2870 h 10000"/>
                <a:gd name="connsiteX41" fmla="*/ 1077 w 10000"/>
                <a:gd name="connsiteY41" fmla="*/ 2951 h 10000"/>
                <a:gd name="connsiteX42" fmla="*/ 1077 w 10000"/>
                <a:gd name="connsiteY42" fmla="*/ 3032 h 10000"/>
                <a:gd name="connsiteX43" fmla="*/ 1191 w 10000"/>
                <a:gd name="connsiteY43" fmla="*/ 3112 h 10000"/>
                <a:gd name="connsiteX44" fmla="*/ 1418 w 10000"/>
                <a:gd name="connsiteY44" fmla="*/ 3158 h 10000"/>
                <a:gd name="connsiteX45" fmla="*/ 1758 w 10000"/>
                <a:gd name="connsiteY45" fmla="*/ 3250 h 10000"/>
                <a:gd name="connsiteX46" fmla="*/ 2212 w 10000"/>
                <a:gd name="connsiteY46" fmla="*/ 3320 h 10000"/>
                <a:gd name="connsiteX47" fmla="*/ 2552 w 10000"/>
                <a:gd name="connsiteY47" fmla="*/ 3412 h 10000"/>
                <a:gd name="connsiteX48" fmla="*/ 2666 w 10000"/>
                <a:gd name="connsiteY48" fmla="*/ 3527 h 10000"/>
                <a:gd name="connsiteX49" fmla="*/ 2779 w 10000"/>
                <a:gd name="connsiteY49" fmla="*/ 3619 h 10000"/>
                <a:gd name="connsiteX50" fmla="*/ 2779 w 10000"/>
                <a:gd name="connsiteY50" fmla="*/ 3700 h 10000"/>
                <a:gd name="connsiteX51" fmla="*/ 2723 w 10000"/>
                <a:gd name="connsiteY51" fmla="*/ 3781 h 10000"/>
                <a:gd name="connsiteX52" fmla="*/ 2666 w 10000"/>
                <a:gd name="connsiteY52" fmla="*/ 3873 h 10000"/>
                <a:gd name="connsiteX53" fmla="*/ 2496 w 10000"/>
                <a:gd name="connsiteY53" fmla="*/ 4000 h 10000"/>
                <a:gd name="connsiteX54" fmla="*/ 2439 w 10000"/>
                <a:gd name="connsiteY54" fmla="*/ 4254 h 10000"/>
                <a:gd name="connsiteX55" fmla="*/ 2496 w 10000"/>
                <a:gd name="connsiteY55" fmla="*/ 4346 h 10000"/>
                <a:gd name="connsiteX56" fmla="*/ 2552 w 10000"/>
                <a:gd name="connsiteY56" fmla="*/ 4472 h 10000"/>
                <a:gd name="connsiteX57" fmla="*/ 3006 w 10000"/>
                <a:gd name="connsiteY57" fmla="*/ 4588 h 10000"/>
                <a:gd name="connsiteX58" fmla="*/ 3006 w 10000"/>
                <a:gd name="connsiteY58" fmla="*/ 4679 h 10000"/>
                <a:gd name="connsiteX59" fmla="*/ 3064 w 10000"/>
                <a:gd name="connsiteY59" fmla="*/ 4761 h 10000"/>
                <a:gd name="connsiteX60" fmla="*/ 2837 w 10000"/>
                <a:gd name="connsiteY60" fmla="*/ 4899 h 10000"/>
                <a:gd name="connsiteX61" fmla="*/ 2893 w 10000"/>
                <a:gd name="connsiteY61" fmla="*/ 5014 h 10000"/>
                <a:gd name="connsiteX62" fmla="*/ 2779 w 10000"/>
                <a:gd name="connsiteY62" fmla="*/ 5118 h 10000"/>
                <a:gd name="connsiteX63" fmla="*/ 2610 w 10000"/>
                <a:gd name="connsiteY63" fmla="*/ 5210 h 10000"/>
                <a:gd name="connsiteX64" fmla="*/ 2610 w 10000"/>
                <a:gd name="connsiteY64" fmla="*/ 5360 h 10000"/>
                <a:gd name="connsiteX65" fmla="*/ 2723 w 10000"/>
                <a:gd name="connsiteY65" fmla="*/ 5475 h 10000"/>
                <a:gd name="connsiteX66" fmla="*/ 2666 w 10000"/>
                <a:gd name="connsiteY66" fmla="*/ 5602 h 10000"/>
                <a:gd name="connsiteX67" fmla="*/ 2666 w 10000"/>
                <a:gd name="connsiteY67" fmla="*/ 5728 h 10000"/>
                <a:gd name="connsiteX68" fmla="*/ 2610 w 10000"/>
                <a:gd name="connsiteY68" fmla="*/ 5810 h 10000"/>
                <a:gd name="connsiteX69" fmla="*/ 2439 w 10000"/>
                <a:gd name="connsiteY69" fmla="*/ 5913 h 10000"/>
                <a:gd name="connsiteX70" fmla="*/ 2326 w 10000"/>
                <a:gd name="connsiteY70" fmla="*/ 6040 h 10000"/>
                <a:gd name="connsiteX71" fmla="*/ 2326 w 10000"/>
                <a:gd name="connsiteY71" fmla="*/ 6098 h 10000"/>
                <a:gd name="connsiteX72" fmla="*/ 2269 w 10000"/>
                <a:gd name="connsiteY72" fmla="*/ 6178 h 10000"/>
                <a:gd name="connsiteX73" fmla="*/ 2326 w 10000"/>
                <a:gd name="connsiteY73" fmla="*/ 6282 h 10000"/>
                <a:gd name="connsiteX74" fmla="*/ 2269 w 10000"/>
                <a:gd name="connsiteY74" fmla="*/ 6385 h 10000"/>
                <a:gd name="connsiteX75" fmla="*/ 2269 w 10000"/>
                <a:gd name="connsiteY75" fmla="*/ 6490 h 10000"/>
                <a:gd name="connsiteX76" fmla="*/ 2042 w 10000"/>
                <a:gd name="connsiteY76" fmla="*/ 6651 h 10000"/>
                <a:gd name="connsiteX77" fmla="*/ 2156 w 10000"/>
                <a:gd name="connsiteY77" fmla="*/ 6743 h 10000"/>
                <a:gd name="connsiteX78" fmla="*/ 2156 w 10000"/>
                <a:gd name="connsiteY78" fmla="*/ 6893 h 10000"/>
                <a:gd name="connsiteX79" fmla="*/ 2837 w 10000"/>
                <a:gd name="connsiteY79" fmla="*/ 7124 h 10000"/>
                <a:gd name="connsiteX80" fmla="*/ 2893 w 10000"/>
                <a:gd name="connsiteY80" fmla="*/ 7227 h 10000"/>
                <a:gd name="connsiteX81" fmla="*/ 2950 w 10000"/>
                <a:gd name="connsiteY81" fmla="*/ 7285 h 10000"/>
                <a:gd name="connsiteX82" fmla="*/ 2950 w 10000"/>
                <a:gd name="connsiteY82" fmla="*/ 7377 h 10000"/>
                <a:gd name="connsiteX83" fmla="*/ 3006 w 10000"/>
                <a:gd name="connsiteY83" fmla="*/ 7481 h 10000"/>
                <a:gd name="connsiteX84" fmla="*/ 3006 w 10000"/>
                <a:gd name="connsiteY84" fmla="*/ 7562 h 10000"/>
                <a:gd name="connsiteX85" fmla="*/ 2837 w 10000"/>
                <a:gd name="connsiteY85" fmla="*/ 7654 h 10000"/>
                <a:gd name="connsiteX86" fmla="*/ 2666 w 10000"/>
                <a:gd name="connsiteY86" fmla="*/ 7734 h 10000"/>
                <a:gd name="connsiteX87" fmla="*/ 2723 w 10000"/>
                <a:gd name="connsiteY87" fmla="*/ 7849 h 10000"/>
                <a:gd name="connsiteX88" fmla="*/ 2893 w 10000"/>
                <a:gd name="connsiteY88" fmla="*/ 7988 h 10000"/>
                <a:gd name="connsiteX89" fmla="*/ 2439 w 10000"/>
                <a:gd name="connsiteY89" fmla="*/ 8081 h 10000"/>
                <a:gd name="connsiteX90" fmla="*/ 2269 w 10000"/>
                <a:gd name="connsiteY90" fmla="*/ 8126 h 10000"/>
                <a:gd name="connsiteX91" fmla="*/ 2723 w 10000"/>
                <a:gd name="connsiteY91" fmla="*/ 8230 h 10000"/>
                <a:gd name="connsiteX92" fmla="*/ 2837 w 10000"/>
                <a:gd name="connsiteY92" fmla="*/ 8334 h 10000"/>
                <a:gd name="connsiteX93" fmla="*/ 2666 w 10000"/>
                <a:gd name="connsiteY93" fmla="*/ 8506 h 10000"/>
                <a:gd name="connsiteX94" fmla="*/ 2666 w 10000"/>
                <a:gd name="connsiteY94" fmla="*/ 8588 h 10000"/>
                <a:gd name="connsiteX95" fmla="*/ 2496 w 10000"/>
                <a:gd name="connsiteY95" fmla="*/ 8691 h 10000"/>
                <a:gd name="connsiteX96" fmla="*/ 2552 w 10000"/>
                <a:gd name="connsiteY96" fmla="*/ 8806 h 10000"/>
                <a:gd name="connsiteX97" fmla="*/ 2383 w 10000"/>
                <a:gd name="connsiteY97" fmla="*/ 8853 h 10000"/>
                <a:gd name="connsiteX98" fmla="*/ 2496 w 10000"/>
                <a:gd name="connsiteY98" fmla="*/ 8910 h 10000"/>
                <a:gd name="connsiteX99" fmla="*/ 2326 w 10000"/>
                <a:gd name="connsiteY99" fmla="*/ 8980 h 10000"/>
                <a:gd name="connsiteX100" fmla="*/ 2610 w 10000"/>
                <a:gd name="connsiteY100" fmla="*/ 9072 h 10000"/>
                <a:gd name="connsiteX101" fmla="*/ 2383 w 10000"/>
                <a:gd name="connsiteY101" fmla="*/ 9256 h 10000"/>
                <a:gd name="connsiteX102" fmla="*/ 1751 w 10000"/>
                <a:gd name="connsiteY102" fmla="*/ 9329 h 10000"/>
                <a:gd name="connsiteX103" fmla="*/ 1443 w 10000"/>
                <a:gd name="connsiteY103" fmla="*/ 9436 h 10000"/>
                <a:gd name="connsiteX104" fmla="*/ 1160 w 10000"/>
                <a:gd name="connsiteY104" fmla="*/ 9495 h 10000"/>
                <a:gd name="connsiteX105" fmla="*/ 653 w 10000"/>
                <a:gd name="connsiteY105" fmla="*/ 9575 h 10000"/>
                <a:gd name="connsiteX106" fmla="*/ 214 w 10000"/>
                <a:gd name="connsiteY106" fmla="*/ 9655 h 10000"/>
                <a:gd name="connsiteX107" fmla="*/ 283 w 10000"/>
                <a:gd name="connsiteY107" fmla="*/ 9775 h 10000"/>
                <a:gd name="connsiteX108" fmla="*/ 338 w 10000"/>
                <a:gd name="connsiteY108" fmla="*/ 10000 h 10000"/>
                <a:gd name="connsiteX0" fmla="*/ 10627 w 10642"/>
                <a:gd name="connsiteY0" fmla="*/ 0 h 10000"/>
                <a:gd name="connsiteX1" fmla="*/ 10570 w 10642"/>
                <a:gd name="connsiteY1" fmla="*/ 80 h 10000"/>
                <a:gd name="connsiteX2" fmla="*/ 10627 w 10642"/>
                <a:gd name="connsiteY2" fmla="*/ 150 h 10000"/>
                <a:gd name="connsiteX3" fmla="*/ 10400 w 10642"/>
                <a:gd name="connsiteY3" fmla="*/ 219 h 10000"/>
                <a:gd name="connsiteX4" fmla="*/ 10456 w 10642"/>
                <a:gd name="connsiteY4" fmla="*/ 312 h 10000"/>
                <a:gd name="connsiteX5" fmla="*/ 10229 w 10642"/>
                <a:gd name="connsiteY5" fmla="*/ 380 h 10000"/>
                <a:gd name="connsiteX6" fmla="*/ 10400 w 10642"/>
                <a:gd name="connsiteY6" fmla="*/ 472 h 10000"/>
                <a:gd name="connsiteX7" fmla="*/ 10513 w 10642"/>
                <a:gd name="connsiteY7" fmla="*/ 553 h 10000"/>
                <a:gd name="connsiteX8" fmla="*/ 10229 w 10642"/>
                <a:gd name="connsiteY8" fmla="*/ 611 h 10000"/>
                <a:gd name="connsiteX9" fmla="*/ 10287 w 10642"/>
                <a:gd name="connsiteY9" fmla="*/ 703 h 10000"/>
                <a:gd name="connsiteX10" fmla="*/ 10116 w 10642"/>
                <a:gd name="connsiteY10" fmla="*/ 876 h 10000"/>
                <a:gd name="connsiteX11" fmla="*/ 9719 w 10642"/>
                <a:gd name="connsiteY11" fmla="*/ 980 h 10000"/>
                <a:gd name="connsiteX12" fmla="*/ 9549 w 10642"/>
                <a:gd name="connsiteY12" fmla="*/ 1061 h 10000"/>
                <a:gd name="connsiteX13" fmla="*/ 9208 w 10642"/>
                <a:gd name="connsiteY13" fmla="*/ 1164 h 10000"/>
                <a:gd name="connsiteX14" fmla="*/ 9208 w 10642"/>
                <a:gd name="connsiteY14" fmla="*/ 1279 h 10000"/>
                <a:gd name="connsiteX15" fmla="*/ 9095 w 10642"/>
                <a:gd name="connsiteY15" fmla="*/ 1360 h 10000"/>
                <a:gd name="connsiteX16" fmla="*/ 8754 w 10642"/>
                <a:gd name="connsiteY16" fmla="*/ 1394 h 10000"/>
                <a:gd name="connsiteX17" fmla="*/ 8187 w 10642"/>
                <a:gd name="connsiteY17" fmla="*/ 1452 h 10000"/>
                <a:gd name="connsiteX18" fmla="*/ 7336 w 10642"/>
                <a:gd name="connsiteY18" fmla="*/ 1383 h 10000"/>
                <a:gd name="connsiteX19" fmla="*/ 6996 w 10642"/>
                <a:gd name="connsiteY19" fmla="*/ 1383 h 10000"/>
                <a:gd name="connsiteX20" fmla="*/ 6258 w 10642"/>
                <a:gd name="connsiteY20" fmla="*/ 1464 h 10000"/>
                <a:gd name="connsiteX21" fmla="*/ 5691 w 10642"/>
                <a:gd name="connsiteY21" fmla="*/ 1487 h 10000"/>
                <a:gd name="connsiteX22" fmla="*/ 5408 w 10642"/>
                <a:gd name="connsiteY22" fmla="*/ 1544 h 10000"/>
                <a:gd name="connsiteX23" fmla="*/ 4896 w 10642"/>
                <a:gd name="connsiteY23" fmla="*/ 1568 h 10000"/>
                <a:gd name="connsiteX24" fmla="*/ 4556 w 10642"/>
                <a:gd name="connsiteY24" fmla="*/ 1637 h 10000"/>
                <a:gd name="connsiteX25" fmla="*/ 4046 w 10642"/>
                <a:gd name="connsiteY25" fmla="*/ 1741 h 10000"/>
                <a:gd name="connsiteX26" fmla="*/ 3875 w 10642"/>
                <a:gd name="connsiteY26" fmla="*/ 1786 h 10000"/>
                <a:gd name="connsiteX27" fmla="*/ 3592 w 10642"/>
                <a:gd name="connsiteY27" fmla="*/ 1833 h 10000"/>
                <a:gd name="connsiteX28" fmla="*/ 3479 w 10642"/>
                <a:gd name="connsiteY28" fmla="*/ 1913 h 10000"/>
                <a:gd name="connsiteX29" fmla="*/ 3138 w 10642"/>
                <a:gd name="connsiteY29" fmla="*/ 2006 h 10000"/>
                <a:gd name="connsiteX30" fmla="*/ 2798 w 10642"/>
                <a:gd name="connsiteY30" fmla="*/ 2040 h 10000"/>
                <a:gd name="connsiteX31" fmla="*/ 2287 w 10642"/>
                <a:gd name="connsiteY31" fmla="*/ 2109 h 10000"/>
                <a:gd name="connsiteX32" fmla="*/ 2004 w 10642"/>
                <a:gd name="connsiteY32" fmla="*/ 2236 h 10000"/>
                <a:gd name="connsiteX33" fmla="*/ 1606 w 10642"/>
                <a:gd name="connsiteY33" fmla="*/ 2283 h 10000"/>
                <a:gd name="connsiteX34" fmla="*/ 1379 w 10642"/>
                <a:gd name="connsiteY34" fmla="*/ 2409 h 10000"/>
                <a:gd name="connsiteX35" fmla="*/ 925 w 10642"/>
                <a:gd name="connsiteY35" fmla="*/ 2455 h 10000"/>
                <a:gd name="connsiteX36" fmla="*/ 642 w 10642"/>
                <a:gd name="connsiteY36" fmla="*/ 2559 h 10000"/>
                <a:gd name="connsiteX37" fmla="*/ 869 w 10642"/>
                <a:gd name="connsiteY37" fmla="*/ 2697 h 10000"/>
                <a:gd name="connsiteX38" fmla="*/ 1266 w 10642"/>
                <a:gd name="connsiteY38" fmla="*/ 2778 h 10000"/>
                <a:gd name="connsiteX39" fmla="*/ 1492 w 10642"/>
                <a:gd name="connsiteY39" fmla="*/ 2825 h 10000"/>
                <a:gd name="connsiteX40" fmla="*/ 1663 w 10642"/>
                <a:gd name="connsiteY40" fmla="*/ 2870 h 10000"/>
                <a:gd name="connsiteX41" fmla="*/ 1719 w 10642"/>
                <a:gd name="connsiteY41" fmla="*/ 2951 h 10000"/>
                <a:gd name="connsiteX42" fmla="*/ 1719 w 10642"/>
                <a:gd name="connsiteY42" fmla="*/ 3032 h 10000"/>
                <a:gd name="connsiteX43" fmla="*/ 1833 w 10642"/>
                <a:gd name="connsiteY43" fmla="*/ 3112 h 10000"/>
                <a:gd name="connsiteX44" fmla="*/ 2060 w 10642"/>
                <a:gd name="connsiteY44" fmla="*/ 3158 h 10000"/>
                <a:gd name="connsiteX45" fmla="*/ 2400 w 10642"/>
                <a:gd name="connsiteY45" fmla="*/ 3250 h 10000"/>
                <a:gd name="connsiteX46" fmla="*/ 2854 w 10642"/>
                <a:gd name="connsiteY46" fmla="*/ 3320 h 10000"/>
                <a:gd name="connsiteX47" fmla="*/ 3194 w 10642"/>
                <a:gd name="connsiteY47" fmla="*/ 3412 h 10000"/>
                <a:gd name="connsiteX48" fmla="*/ 3308 w 10642"/>
                <a:gd name="connsiteY48" fmla="*/ 3527 h 10000"/>
                <a:gd name="connsiteX49" fmla="*/ 3421 w 10642"/>
                <a:gd name="connsiteY49" fmla="*/ 3619 h 10000"/>
                <a:gd name="connsiteX50" fmla="*/ 3421 w 10642"/>
                <a:gd name="connsiteY50" fmla="*/ 3700 h 10000"/>
                <a:gd name="connsiteX51" fmla="*/ 3365 w 10642"/>
                <a:gd name="connsiteY51" fmla="*/ 3781 h 10000"/>
                <a:gd name="connsiteX52" fmla="*/ 3308 w 10642"/>
                <a:gd name="connsiteY52" fmla="*/ 3873 h 10000"/>
                <a:gd name="connsiteX53" fmla="*/ 3138 w 10642"/>
                <a:gd name="connsiteY53" fmla="*/ 4000 h 10000"/>
                <a:gd name="connsiteX54" fmla="*/ 3081 w 10642"/>
                <a:gd name="connsiteY54" fmla="*/ 4254 h 10000"/>
                <a:gd name="connsiteX55" fmla="*/ 3138 w 10642"/>
                <a:gd name="connsiteY55" fmla="*/ 4346 h 10000"/>
                <a:gd name="connsiteX56" fmla="*/ 3194 w 10642"/>
                <a:gd name="connsiteY56" fmla="*/ 4472 h 10000"/>
                <a:gd name="connsiteX57" fmla="*/ 3648 w 10642"/>
                <a:gd name="connsiteY57" fmla="*/ 4588 h 10000"/>
                <a:gd name="connsiteX58" fmla="*/ 3648 w 10642"/>
                <a:gd name="connsiteY58" fmla="*/ 4679 h 10000"/>
                <a:gd name="connsiteX59" fmla="*/ 3706 w 10642"/>
                <a:gd name="connsiteY59" fmla="*/ 4761 h 10000"/>
                <a:gd name="connsiteX60" fmla="*/ 3479 w 10642"/>
                <a:gd name="connsiteY60" fmla="*/ 4899 h 10000"/>
                <a:gd name="connsiteX61" fmla="*/ 3535 w 10642"/>
                <a:gd name="connsiteY61" fmla="*/ 5014 h 10000"/>
                <a:gd name="connsiteX62" fmla="*/ 3421 w 10642"/>
                <a:gd name="connsiteY62" fmla="*/ 5118 h 10000"/>
                <a:gd name="connsiteX63" fmla="*/ 3252 w 10642"/>
                <a:gd name="connsiteY63" fmla="*/ 5210 h 10000"/>
                <a:gd name="connsiteX64" fmla="*/ 3252 w 10642"/>
                <a:gd name="connsiteY64" fmla="*/ 5360 h 10000"/>
                <a:gd name="connsiteX65" fmla="*/ 3365 w 10642"/>
                <a:gd name="connsiteY65" fmla="*/ 5475 h 10000"/>
                <a:gd name="connsiteX66" fmla="*/ 3308 w 10642"/>
                <a:gd name="connsiteY66" fmla="*/ 5602 h 10000"/>
                <a:gd name="connsiteX67" fmla="*/ 3308 w 10642"/>
                <a:gd name="connsiteY67" fmla="*/ 5728 h 10000"/>
                <a:gd name="connsiteX68" fmla="*/ 3252 w 10642"/>
                <a:gd name="connsiteY68" fmla="*/ 5810 h 10000"/>
                <a:gd name="connsiteX69" fmla="*/ 3081 w 10642"/>
                <a:gd name="connsiteY69" fmla="*/ 5913 h 10000"/>
                <a:gd name="connsiteX70" fmla="*/ 2968 w 10642"/>
                <a:gd name="connsiteY70" fmla="*/ 6040 h 10000"/>
                <a:gd name="connsiteX71" fmla="*/ 2968 w 10642"/>
                <a:gd name="connsiteY71" fmla="*/ 6098 h 10000"/>
                <a:gd name="connsiteX72" fmla="*/ 2911 w 10642"/>
                <a:gd name="connsiteY72" fmla="*/ 6178 h 10000"/>
                <a:gd name="connsiteX73" fmla="*/ 2968 w 10642"/>
                <a:gd name="connsiteY73" fmla="*/ 6282 h 10000"/>
                <a:gd name="connsiteX74" fmla="*/ 2911 w 10642"/>
                <a:gd name="connsiteY74" fmla="*/ 6385 h 10000"/>
                <a:gd name="connsiteX75" fmla="*/ 2911 w 10642"/>
                <a:gd name="connsiteY75" fmla="*/ 6490 h 10000"/>
                <a:gd name="connsiteX76" fmla="*/ 2684 w 10642"/>
                <a:gd name="connsiteY76" fmla="*/ 6651 h 10000"/>
                <a:gd name="connsiteX77" fmla="*/ 2798 w 10642"/>
                <a:gd name="connsiteY77" fmla="*/ 6743 h 10000"/>
                <a:gd name="connsiteX78" fmla="*/ 2798 w 10642"/>
                <a:gd name="connsiteY78" fmla="*/ 6893 h 10000"/>
                <a:gd name="connsiteX79" fmla="*/ 3479 w 10642"/>
                <a:gd name="connsiteY79" fmla="*/ 7124 h 10000"/>
                <a:gd name="connsiteX80" fmla="*/ 3535 w 10642"/>
                <a:gd name="connsiteY80" fmla="*/ 7227 h 10000"/>
                <a:gd name="connsiteX81" fmla="*/ 3592 w 10642"/>
                <a:gd name="connsiteY81" fmla="*/ 7285 h 10000"/>
                <a:gd name="connsiteX82" fmla="*/ 3592 w 10642"/>
                <a:gd name="connsiteY82" fmla="*/ 7377 h 10000"/>
                <a:gd name="connsiteX83" fmla="*/ 3648 w 10642"/>
                <a:gd name="connsiteY83" fmla="*/ 7481 h 10000"/>
                <a:gd name="connsiteX84" fmla="*/ 3648 w 10642"/>
                <a:gd name="connsiteY84" fmla="*/ 7562 h 10000"/>
                <a:gd name="connsiteX85" fmla="*/ 3479 w 10642"/>
                <a:gd name="connsiteY85" fmla="*/ 7654 h 10000"/>
                <a:gd name="connsiteX86" fmla="*/ 3308 w 10642"/>
                <a:gd name="connsiteY86" fmla="*/ 7734 h 10000"/>
                <a:gd name="connsiteX87" fmla="*/ 3365 w 10642"/>
                <a:gd name="connsiteY87" fmla="*/ 7849 h 10000"/>
                <a:gd name="connsiteX88" fmla="*/ 3535 w 10642"/>
                <a:gd name="connsiteY88" fmla="*/ 7988 h 10000"/>
                <a:gd name="connsiteX89" fmla="*/ 3081 w 10642"/>
                <a:gd name="connsiteY89" fmla="*/ 8081 h 10000"/>
                <a:gd name="connsiteX90" fmla="*/ 2911 w 10642"/>
                <a:gd name="connsiteY90" fmla="*/ 8126 h 10000"/>
                <a:gd name="connsiteX91" fmla="*/ 3365 w 10642"/>
                <a:gd name="connsiteY91" fmla="*/ 8230 h 10000"/>
                <a:gd name="connsiteX92" fmla="*/ 3479 w 10642"/>
                <a:gd name="connsiteY92" fmla="*/ 8334 h 10000"/>
                <a:gd name="connsiteX93" fmla="*/ 3308 w 10642"/>
                <a:gd name="connsiteY93" fmla="*/ 8506 h 10000"/>
                <a:gd name="connsiteX94" fmla="*/ 3308 w 10642"/>
                <a:gd name="connsiteY94" fmla="*/ 8588 h 10000"/>
                <a:gd name="connsiteX95" fmla="*/ 3138 w 10642"/>
                <a:gd name="connsiteY95" fmla="*/ 8691 h 10000"/>
                <a:gd name="connsiteX96" fmla="*/ 3194 w 10642"/>
                <a:gd name="connsiteY96" fmla="*/ 8806 h 10000"/>
                <a:gd name="connsiteX97" fmla="*/ 3025 w 10642"/>
                <a:gd name="connsiteY97" fmla="*/ 8853 h 10000"/>
                <a:gd name="connsiteX98" fmla="*/ 3138 w 10642"/>
                <a:gd name="connsiteY98" fmla="*/ 8910 h 10000"/>
                <a:gd name="connsiteX99" fmla="*/ 2968 w 10642"/>
                <a:gd name="connsiteY99" fmla="*/ 8980 h 10000"/>
                <a:gd name="connsiteX100" fmla="*/ 3252 w 10642"/>
                <a:gd name="connsiteY100" fmla="*/ 9072 h 10000"/>
                <a:gd name="connsiteX101" fmla="*/ 3025 w 10642"/>
                <a:gd name="connsiteY101" fmla="*/ 9256 h 10000"/>
                <a:gd name="connsiteX102" fmla="*/ 2393 w 10642"/>
                <a:gd name="connsiteY102" fmla="*/ 9329 h 10000"/>
                <a:gd name="connsiteX103" fmla="*/ 2085 w 10642"/>
                <a:gd name="connsiteY103" fmla="*/ 9436 h 10000"/>
                <a:gd name="connsiteX104" fmla="*/ 1802 w 10642"/>
                <a:gd name="connsiteY104" fmla="*/ 9495 h 10000"/>
                <a:gd name="connsiteX105" fmla="*/ 1295 w 10642"/>
                <a:gd name="connsiteY105" fmla="*/ 9575 h 10000"/>
                <a:gd name="connsiteX106" fmla="*/ 856 w 10642"/>
                <a:gd name="connsiteY106" fmla="*/ 9655 h 10000"/>
                <a:gd name="connsiteX107" fmla="*/ 8 w 10642"/>
                <a:gd name="connsiteY107" fmla="*/ 9755 h 10000"/>
                <a:gd name="connsiteX108" fmla="*/ 980 w 10642"/>
                <a:gd name="connsiteY108" fmla="*/ 10000 h 10000"/>
                <a:gd name="connsiteX0" fmla="*/ 10778 w 10793"/>
                <a:gd name="connsiteY0" fmla="*/ 0 h 9940"/>
                <a:gd name="connsiteX1" fmla="*/ 10721 w 10793"/>
                <a:gd name="connsiteY1" fmla="*/ 80 h 9940"/>
                <a:gd name="connsiteX2" fmla="*/ 10778 w 10793"/>
                <a:gd name="connsiteY2" fmla="*/ 150 h 9940"/>
                <a:gd name="connsiteX3" fmla="*/ 10551 w 10793"/>
                <a:gd name="connsiteY3" fmla="*/ 219 h 9940"/>
                <a:gd name="connsiteX4" fmla="*/ 10607 w 10793"/>
                <a:gd name="connsiteY4" fmla="*/ 312 h 9940"/>
                <a:gd name="connsiteX5" fmla="*/ 10380 w 10793"/>
                <a:gd name="connsiteY5" fmla="*/ 380 h 9940"/>
                <a:gd name="connsiteX6" fmla="*/ 10551 w 10793"/>
                <a:gd name="connsiteY6" fmla="*/ 472 h 9940"/>
                <a:gd name="connsiteX7" fmla="*/ 10664 w 10793"/>
                <a:gd name="connsiteY7" fmla="*/ 553 h 9940"/>
                <a:gd name="connsiteX8" fmla="*/ 10380 w 10793"/>
                <a:gd name="connsiteY8" fmla="*/ 611 h 9940"/>
                <a:gd name="connsiteX9" fmla="*/ 10438 w 10793"/>
                <a:gd name="connsiteY9" fmla="*/ 703 h 9940"/>
                <a:gd name="connsiteX10" fmla="*/ 10267 w 10793"/>
                <a:gd name="connsiteY10" fmla="*/ 876 h 9940"/>
                <a:gd name="connsiteX11" fmla="*/ 9870 w 10793"/>
                <a:gd name="connsiteY11" fmla="*/ 980 h 9940"/>
                <a:gd name="connsiteX12" fmla="*/ 9700 w 10793"/>
                <a:gd name="connsiteY12" fmla="*/ 1061 h 9940"/>
                <a:gd name="connsiteX13" fmla="*/ 9359 w 10793"/>
                <a:gd name="connsiteY13" fmla="*/ 1164 h 9940"/>
                <a:gd name="connsiteX14" fmla="*/ 9359 w 10793"/>
                <a:gd name="connsiteY14" fmla="*/ 1279 h 9940"/>
                <a:gd name="connsiteX15" fmla="*/ 9246 w 10793"/>
                <a:gd name="connsiteY15" fmla="*/ 1360 h 9940"/>
                <a:gd name="connsiteX16" fmla="*/ 8905 w 10793"/>
                <a:gd name="connsiteY16" fmla="*/ 1394 h 9940"/>
                <a:gd name="connsiteX17" fmla="*/ 8338 w 10793"/>
                <a:gd name="connsiteY17" fmla="*/ 1452 h 9940"/>
                <a:gd name="connsiteX18" fmla="*/ 7487 w 10793"/>
                <a:gd name="connsiteY18" fmla="*/ 1383 h 9940"/>
                <a:gd name="connsiteX19" fmla="*/ 7147 w 10793"/>
                <a:gd name="connsiteY19" fmla="*/ 1383 h 9940"/>
                <a:gd name="connsiteX20" fmla="*/ 6409 w 10793"/>
                <a:gd name="connsiteY20" fmla="*/ 1464 h 9940"/>
                <a:gd name="connsiteX21" fmla="*/ 5842 w 10793"/>
                <a:gd name="connsiteY21" fmla="*/ 1487 h 9940"/>
                <a:gd name="connsiteX22" fmla="*/ 5559 w 10793"/>
                <a:gd name="connsiteY22" fmla="*/ 1544 h 9940"/>
                <a:gd name="connsiteX23" fmla="*/ 5047 w 10793"/>
                <a:gd name="connsiteY23" fmla="*/ 1568 h 9940"/>
                <a:gd name="connsiteX24" fmla="*/ 4707 w 10793"/>
                <a:gd name="connsiteY24" fmla="*/ 1637 h 9940"/>
                <a:gd name="connsiteX25" fmla="*/ 4197 w 10793"/>
                <a:gd name="connsiteY25" fmla="*/ 1741 h 9940"/>
                <a:gd name="connsiteX26" fmla="*/ 4026 w 10793"/>
                <a:gd name="connsiteY26" fmla="*/ 1786 h 9940"/>
                <a:gd name="connsiteX27" fmla="*/ 3743 w 10793"/>
                <a:gd name="connsiteY27" fmla="*/ 1833 h 9940"/>
                <a:gd name="connsiteX28" fmla="*/ 3630 w 10793"/>
                <a:gd name="connsiteY28" fmla="*/ 1913 h 9940"/>
                <a:gd name="connsiteX29" fmla="*/ 3289 w 10793"/>
                <a:gd name="connsiteY29" fmla="*/ 2006 h 9940"/>
                <a:gd name="connsiteX30" fmla="*/ 2949 w 10793"/>
                <a:gd name="connsiteY30" fmla="*/ 2040 h 9940"/>
                <a:gd name="connsiteX31" fmla="*/ 2438 w 10793"/>
                <a:gd name="connsiteY31" fmla="*/ 2109 h 9940"/>
                <a:gd name="connsiteX32" fmla="*/ 2155 w 10793"/>
                <a:gd name="connsiteY32" fmla="*/ 2236 h 9940"/>
                <a:gd name="connsiteX33" fmla="*/ 1757 w 10793"/>
                <a:gd name="connsiteY33" fmla="*/ 2283 h 9940"/>
                <a:gd name="connsiteX34" fmla="*/ 1530 w 10793"/>
                <a:gd name="connsiteY34" fmla="*/ 2409 h 9940"/>
                <a:gd name="connsiteX35" fmla="*/ 1076 w 10793"/>
                <a:gd name="connsiteY35" fmla="*/ 2455 h 9940"/>
                <a:gd name="connsiteX36" fmla="*/ 793 w 10793"/>
                <a:gd name="connsiteY36" fmla="*/ 2559 h 9940"/>
                <a:gd name="connsiteX37" fmla="*/ 1020 w 10793"/>
                <a:gd name="connsiteY37" fmla="*/ 2697 h 9940"/>
                <a:gd name="connsiteX38" fmla="*/ 1417 w 10793"/>
                <a:gd name="connsiteY38" fmla="*/ 2778 h 9940"/>
                <a:gd name="connsiteX39" fmla="*/ 1643 w 10793"/>
                <a:gd name="connsiteY39" fmla="*/ 2825 h 9940"/>
                <a:gd name="connsiteX40" fmla="*/ 1814 w 10793"/>
                <a:gd name="connsiteY40" fmla="*/ 2870 h 9940"/>
                <a:gd name="connsiteX41" fmla="*/ 1870 w 10793"/>
                <a:gd name="connsiteY41" fmla="*/ 2951 h 9940"/>
                <a:gd name="connsiteX42" fmla="*/ 1870 w 10793"/>
                <a:gd name="connsiteY42" fmla="*/ 3032 h 9940"/>
                <a:gd name="connsiteX43" fmla="*/ 1984 w 10793"/>
                <a:gd name="connsiteY43" fmla="*/ 3112 h 9940"/>
                <a:gd name="connsiteX44" fmla="*/ 2211 w 10793"/>
                <a:gd name="connsiteY44" fmla="*/ 3158 h 9940"/>
                <a:gd name="connsiteX45" fmla="*/ 2551 w 10793"/>
                <a:gd name="connsiteY45" fmla="*/ 3250 h 9940"/>
                <a:gd name="connsiteX46" fmla="*/ 3005 w 10793"/>
                <a:gd name="connsiteY46" fmla="*/ 3320 h 9940"/>
                <a:gd name="connsiteX47" fmla="*/ 3345 w 10793"/>
                <a:gd name="connsiteY47" fmla="*/ 3412 h 9940"/>
                <a:gd name="connsiteX48" fmla="*/ 3459 w 10793"/>
                <a:gd name="connsiteY48" fmla="*/ 3527 h 9940"/>
                <a:gd name="connsiteX49" fmla="*/ 3572 w 10793"/>
                <a:gd name="connsiteY49" fmla="*/ 3619 h 9940"/>
                <a:gd name="connsiteX50" fmla="*/ 3572 w 10793"/>
                <a:gd name="connsiteY50" fmla="*/ 3700 h 9940"/>
                <a:gd name="connsiteX51" fmla="*/ 3516 w 10793"/>
                <a:gd name="connsiteY51" fmla="*/ 3781 h 9940"/>
                <a:gd name="connsiteX52" fmla="*/ 3459 w 10793"/>
                <a:gd name="connsiteY52" fmla="*/ 3873 h 9940"/>
                <a:gd name="connsiteX53" fmla="*/ 3289 w 10793"/>
                <a:gd name="connsiteY53" fmla="*/ 4000 h 9940"/>
                <a:gd name="connsiteX54" fmla="*/ 3232 w 10793"/>
                <a:gd name="connsiteY54" fmla="*/ 4254 h 9940"/>
                <a:gd name="connsiteX55" fmla="*/ 3289 w 10793"/>
                <a:gd name="connsiteY55" fmla="*/ 4346 h 9940"/>
                <a:gd name="connsiteX56" fmla="*/ 3345 w 10793"/>
                <a:gd name="connsiteY56" fmla="*/ 4472 h 9940"/>
                <a:gd name="connsiteX57" fmla="*/ 3799 w 10793"/>
                <a:gd name="connsiteY57" fmla="*/ 4588 h 9940"/>
                <a:gd name="connsiteX58" fmla="*/ 3799 w 10793"/>
                <a:gd name="connsiteY58" fmla="*/ 4679 h 9940"/>
                <a:gd name="connsiteX59" fmla="*/ 3857 w 10793"/>
                <a:gd name="connsiteY59" fmla="*/ 4761 h 9940"/>
                <a:gd name="connsiteX60" fmla="*/ 3630 w 10793"/>
                <a:gd name="connsiteY60" fmla="*/ 4899 h 9940"/>
                <a:gd name="connsiteX61" fmla="*/ 3686 w 10793"/>
                <a:gd name="connsiteY61" fmla="*/ 5014 h 9940"/>
                <a:gd name="connsiteX62" fmla="*/ 3572 w 10793"/>
                <a:gd name="connsiteY62" fmla="*/ 5118 h 9940"/>
                <a:gd name="connsiteX63" fmla="*/ 3403 w 10793"/>
                <a:gd name="connsiteY63" fmla="*/ 5210 h 9940"/>
                <a:gd name="connsiteX64" fmla="*/ 3403 w 10793"/>
                <a:gd name="connsiteY64" fmla="*/ 5360 h 9940"/>
                <a:gd name="connsiteX65" fmla="*/ 3516 w 10793"/>
                <a:gd name="connsiteY65" fmla="*/ 5475 h 9940"/>
                <a:gd name="connsiteX66" fmla="*/ 3459 w 10793"/>
                <a:gd name="connsiteY66" fmla="*/ 5602 h 9940"/>
                <a:gd name="connsiteX67" fmla="*/ 3459 w 10793"/>
                <a:gd name="connsiteY67" fmla="*/ 5728 h 9940"/>
                <a:gd name="connsiteX68" fmla="*/ 3403 w 10793"/>
                <a:gd name="connsiteY68" fmla="*/ 5810 h 9940"/>
                <a:gd name="connsiteX69" fmla="*/ 3232 w 10793"/>
                <a:gd name="connsiteY69" fmla="*/ 5913 h 9940"/>
                <a:gd name="connsiteX70" fmla="*/ 3119 w 10793"/>
                <a:gd name="connsiteY70" fmla="*/ 6040 h 9940"/>
                <a:gd name="connsiteX71" fmla="*/ 3119 w 10793"/>
                <a:gd name="connsiteY71" fmla="*/ 6098 h 9940"/>
                <a:gd name="connsiteX72" fmla="*/ 3062 w 10793"/>
                <a:gd name="connsiteY72" fmla="*/ 6178 h 9940"/>
                <a:gd name="connsiteX73" fmla="*/ 3119 w 10793"/>
                <a:gd name="connsiteY73" fmla="*/ 6282 h 9940"/>
                <a:gd name="connsiteX74" fmla="*/ 3062 w 10793"/>
                <a:gd name="connsiteY74" fmla="*/ 6385 h 9940"/>
                <a:gd name="connsiteX75" fmla="*/ 3062 w 10793"/>
                <a:gd name="connsiteY75" fmla="*/ 6490 h 9940"/>
                <a:gd name="connsiteX76" fmla="*/ 2835 w 10793"/>
                <a:gd name="connsiteY76" fmla="*/ 6651 h 9940"/>
                <a:gd name="connsiteX77" fmla="*/ 2949 w 10793"/>
                <a:gd name="connsiteY77" fmla="*/ 6743 h 9940"/>
                <a:gd name="connsiteX78" fmla="*/ 2949 w 10793"/>
                <a:gd name="connsiteY78" fmla="*/ 6893 h 9940"/>
                <a:gd name="connsiteX79" fmla="*/ 3630 w 10793"/>
                <a:gd name="connsiteY79" fmla="*/ 7124 h 9940"/>
                <a:gd name="connsiteX80" fmla="*/ 3686 w 10793"/>
                <a:gd name="connsiteY80" fmla="*/ 7227 h 9940"/>
                <a:gd name="connsiteX81" fmla="*/ 3743 w 10793"/>
                <a:gd name="connsiteY81" fmla="*/ 7285 h 9940"/>
                <a:gd name="connsiteX82" fmla="*/ 3743 w 10793"/>
                <a:gd name="connsiteY82" fmla="*/ 7377 h 9940"/>
                <a:gd name="connsiteX83" fmla="*/ 3799 w 10793"/>
                <a:gd name="connsiteY83" fmla="*/ 7481 h 9940"/>
                <a:gd name="connsiteX84" fmla="*/ 3799 w 10793"/>
                <a:gd name="connsiteY84" fmla="*/ 7562 h 9940"/>
                <a:gd name="connsiteX85" fmla="*/ 3630 w 10793"/>
                <a:gd name="connsiteY85" fmla="*/ 7654 h 9940"/>
                <a:gd name="connsiteX86" fmla="*/ 3459 w 10793"/>
                <a:gd name="connsiteY86" fmla="*/ 7734 h 9940"/>
                <a:gd name="connsiteX87" fmla="*/ 3516 w 10793"/>
                <a:gd name="connsiteY87" fmla="*/ 7849 h 9940"/>
                <a:gd name="connsiteX88" fmla="*/ 3686 w 10793"/>
                <a:gd name="connsiteY88" fmla="*/ 7988 h 9940"/>
                <a:gd name="connsiteX89" fmla="*/ 3232 w 10793"/>
                <a:gd name="connsiteY89" fmla="*/ 8081 h 9940"/>
                <a:gd name="connsiteX90" fmla="*/ 3062 w 10793"/>
                <a:gd name="connsiteY90" fmla="*/ 8126 h 9940"/>
                <a:gd name="connsiteX91" fmla="*/ 3516 w 10793"/>
                <a:gd name="connsiteY91" fmla="*/ 8230 h 9940"/>
                <a:gd name="connsiteX92" fmla="*/ 3630 w 10793"/>
                <a:gd name="connsiteY92" fmla="*/ 8334 h 9940"/>
                <a:gd name="connsiteX93" fmla="*/ 3459 w 10793"/>
                <a:gd name="connsiteY93" fmla="*/ 8506 h 9940"/>
                <a:gd name="connsiteX94" fmla="*/ 3459 w 10793"/>
                <a:gd name="connsiteY94" fmla="*/ 8588 h 9940"/>
                <a:gd name="connsiteX95" fmla="*/ 3289 w 10793"/>
                <a:gd name="connsiteY95" fmla="*/ 8691 h 9940"/>
                <a:gd name="connsiteX96" fmla="*/ 3345 w 10793"/>
                <a:gd name="connsiteY96" fmla="*/ 8806 h 9940"/>
                <a:gd name="connsiteX97" fmla="*/ 3176 w 10793"/>
                <a:gd name="connsiteY97" fmla="*/ 8853 h 9940"/>
                <a:gd name="connsiteX98" fmla="*/ 3289 w 10793"/>
                <a:gd name="connsiteY98" fmla="*/ 8910 h 9940"/>
                <a:gd name="connsiteX99" fmla="*/ 3119 w 10793"/>
                <a:gd name="connsiteY99" fmla="*/ 8980 h 9940"/>
                <a:gd name="connsiteX100" fmla="*/ 3403 w 10793"/>
                <a:gd name="connsiteY100" fmla="*/ 9072 h 9940"/>
                <a:gd name="connsiteX101" fmla="*/ 3176 w 10793"/>
                <a:gd name="connsiteY101" fmla="*/ 9256 h 9940"/>
                <a:gd name="connsiteX102" fmla="*/ 2544 w 10793"/>
                <a:gd name="connsiteY102" fmla="*/ 9329 h 9940"/>
                <a:gd name="connsiteX103" fmla="*/ 2236 w 10793"/>
                <a:gd name="connsiteY103" fmla="*/ 9436 h 9940"/>
                <a:gd name="connsiteX104" fmla="*/ 1953 w 10793"/>
                <a:gd name="connsiteY104" fmla="*/ 9495 h 9940"/>
                <a:gd name="connsiteX105" fmla="*/ 1446 w 10793"/>
                <a:gd name="connsiteY105" fmla="*/ 9575 h 9940"/>
                <a:gd name="connsiteX106" fmla="*/ 1007 w 10793"/>
                <a:gd name="connsiteY106" fmla="*/ 9655 h 9940"/>
                <a:gd name="connsiteX107" fmla="*/ 159 w 10793"/>
                <a:gd name="connsiteY107" fmla="*/ 9755 h 9940"/>
                <a:gd name="connsiteX108" fmla="*/ 0 w 10793"/>
                <a:gd name="connsiteY108" fmla="*/ 9940 h 9940"/>
                <a:gd name="connsiteX0" fmla="*/ 9839 w 9853"/>
                <a:gd name="connsiteY0" fmla="*/ 0 h 9814"/>
                <a:gd name="connsiteX1" fmla="*/ 9786 w 9853"/>
                <a:gd name="connsiteY1" fmla="*/ 80 h 9814"/>
                <a:gd name="connsiteX2" fmla="*/ 9839 w 9853"/>
                <a:gd name="connsiteY2" fmla="*/ 151 h 9814"/>
                <a:gd name="connsiteX3" fmla="*/ 9629 w 9853"/>
                <a:gd name="connsiteY3" fmla="*/ 220 h 9814"/>
                <a:gd name="connsiteX4" fmla="*/ 9681 w 9853"/>
                <a:gd name="connsiteY4" fmla="*/ 314 h 9814"/>
                <a:gd name="connsiteX5" fmla="*/ 9470 w 9853"/>
                <a:gd name="connsiteY5" fmla="*/ 382 h 9814"/>
                <a:gd name="connsiteX6" fmla="*/ 9629 w 9853"/>
                <a:gd name="connsiteY6" fmla="*/ 475 h 9814"/>
                <a:gd name="connsiteX7" fmla="*/ 9733 w 9853"/>
                <a:gd name="connsiteY7" fmla="*/ 556 h 9814"/>
                <a:gd name="connsiteX8" fmla="*/ 9470 w 9853"/>
                <a:gd name="connsiteY8" fmla="*/ 615 h 9814"/>
                <a:gd name="connsiteX9" fmla="*/ 9524 w 9853"/>
                <a:gd name="connsiteY9" fmla="*/ 707 h 9814"/>
                <a:gd name="connsiteX10" fmla="*/ 9366 w 9853"/>
                <a:gd name="connsiteY10" fmla="*/ 881 h 9814"/>
                <a:gd name="connsiteX11" fmla="*/ 8998 w 9853"/>
                <a:gd name="connsiteY11" fmla="*/ 986 h 9814"/>
                <a:gd name="connsiteX12" fmla="*/ 8840 w 9853"/>
                <a:gd name="connsiteY12" fmla="*/ 1067 h 9814"/>
                <a:gd name="connsiteX13" fmla="*/ 8524 w 9853"/>
                <a:gd name="connsiteY13" fmla="*/ 1171 h 9814"/>
                <a:gd name="connsiteX14" fmla="*/ 8524 w 9853"/>
                <a:gd name="connsiteY14" fmla="*/ 1287 h 9814"/>
                <a:gd name="connsiteX15" fmla="*/ 8420 w 9853"/>
                <a:gd name="connsiteY15" fmla="*/ 1368 h 9814"/>
                <a:gd name="connsiteX16" fmla="*/ 8104 w 9853"/>
                <a:gd name="connsiteY16" fmla="*/ 1402 h 9814"/>
                <a:gd name="connsiteX17" fmla="*/ 7578 w 9853"/>
                <a:gd name="connsiteY17" fmla="*/ 1461 h 9814"/>
                <a:gd name="connsiteX18" fmla="*/ 6790 w 9853"/>
                <a:gd name="connsiteY18" fmla="*/ 1391 h 9814"/>
                <a:gd name="connsiteX19" fmla="*/ 6475 w 9853"/>
                <a:gd name="connsiteY19" fmla="*/ 1391 h 9814"/>
                <a:gd name="connsiteX20" fmla="*/ 5791 w 9853"/>
                <a:gd name="connsiteY20" fmla="*/ 1473 h 9814"/>
                <a:gd name="connsiteX21" fmla="*/ 5266 w 9853"/>
                <a:gd name="connsiteY21" fmla="*/ 1496 h 9814"/>
                <a:gd name="connsiteX22" fmla="*/ 5004 w 9853"/>
                <a:gd name="connsiteY22" fmla="*/ 1553 h 9814"/>
                <a:gd name="connsiteX23" fmla="*/ 4529 w 9853"/>
                <a:gd name="connsiteY23" fmla="*/ 1577 h 9814"/>
                <a:gd name="connsiteX24" fmla="*/ 4214 w 9853"/>
                <a:gd name="connsiteY24" fmla="*/ 1647 h 9814"/>
                <a:gd name="connsiteX25" fmla="*/ 3742 w 9853"/>
                <a:gd name="connsiteY25" fmla="*/ 1752 h 9814"/>
                <a:gd name="connsiteX26" fmla="*/ 3583 w 9853"/>
                <a:gd name="connsiteY26" fmla="*/ 1797 h 9814"/>
                <a:gd name="connsiteX27" fmla="*/ 3321 w 9853"/>
                <a:gd name="connsiteY27" fmla="*/ 1844 h 9814"/>
                <a:gd name="connsiteX28" fmla="*/ 3216 w 9853"/>
                <a:gd name="connsiteY28" fmla="*/ 1925 h 9814"/>
                <a:gd name="connsiteX29" fmla="*/ 2900 w 9853"/>
                <a:gd name="connsiteY29" fmla="*/ 2018 h 9814"/>
                <a:gd name="connsiteX30" fmla="*/ 2585 w 9853"/>
                <a:gd name="connsiteY30" fmla="*/ 2052 h 9814"/>
                <a:gd name="connsiteX31" fmla="*/ 2112 w 9853"/>
                <a:gd name="connsiteY31" fmla="*/ 2122 h 9814"/>
                <a:gd name="connsiteX32" fmla="*/ 1850 w 9853"/>
                <a:gd name="connsiteY32" fmla="*/ 2249 h 9814"/>
                <a:gd name="connsiteX33" fmla="*/ 1481 w 9853"/>
                <a:gd name="connsiteY33" fmla="*/ 2297 h 9814"/>
                <a:gd name="connsiteX34" fmla="*/ 1271 w 9853"/>
                <a:gd name="connsiteY34" fmla="*/ 2424 h 9814"/>
                <a:gd name="connsiteX35" fmla="*/ 850 w 9853"/>
                <a:gd name="connsiteY35" fmla="*/ 2470 h 9814"/>
                <a:gd name="connsiteX36" fmla="*/ 588 w 9853"/>
                <a:gd name="connsiteY36" fmla="*/ 2574 h 9814"/>
                <a:gd name="connsiteX37" fmla="*/ 798 w 9853"/>
                <a:gd name="connsiteY37" fmla="*/ 2713 h 9814"/>
                <a:gd name="connsiteX38" fmla="*/ 1166 w 9853"/>
                <a:gd name="connsiteY38" fmla="*/ 2795 h 9814"/>
                <a:gd name="connsiteX39" fmla="*/ 1375 w 9853"/>
                <a:gd name="connsiteY39" fmla="*/ 2842 h 9814"/>
                <a:gd name="connsiteX40" fmla="*/ 1534 w 9853"/>
                <a:gd name="connsiteY40" fmla="*/ 2887 h 9814"/>
                <a:gd name="connsiteX41" fmla="*/ 1586 w 9853"/>
                <a:gd name="connsiteY41" fmla="*/ 2969 h 9814"/>
                <a:gd name="connsiteX42" fmla="*/ 1586 w 9853"/>
                <a:gd name="connsiteY42" fmla="*/ 3050 h 9814"/>
                <a:gd name="connsiteX43" fmla="*/ 1691 w 9853"/>
                <a:gd name="connsiteY43" fmla="*/ 3131 h 9814"/>
                <a:gd name="connsiteX44" fmla="*/ 1902 w 9853"/>
                <a:gd name="connsiteY44" fmla="*/ 3177 h 9814"/>
                <a:gd name="connsiteX45" fmla="*/ 2217 w 9853"/>
                <a:gd name="connsiteY45" fmla="*/ 3270 h 9814"/>
                <a:gd name="connsiteX46" fmla="*/ 2637 w 9853"/>
                <a:gd name="connsiteY46" fmla="*/ 3340 h 9814"/>
                <a:gd name="connsiteX47" fmla="*/ 2952 w 9853"/>
                <a:gd name="connsiteY47" fmla="*/ 3433 h 9814"/>
                <a:gd name="connsiteX48" fmla="*/ 3058 w 9853"/>
                <a:gd name="connsiteY48" fmla="*/ 3548 h 9814"/>
                <a:gd name="connsiteX49" fmla="*/ 3163 w 9853"/>
                <a:gd name="connsiteY49" fmla="*/ 3641 h 9814"/>
                <a:gd name="connsiteX50" fmla="*/ 3163 w 9853"/>
                <a:gd name="connsiteY50" fmla="*/ 3722 h 9814"/>
                <a:gd name="connsiteX51" fmla="*/ 3111 w 9853"/>
                <a:gd name="connsiteY51" fmla="*/ 3804 h 9814"/>
                <a:gd name="connsiteX52" fmla="*/ 3058 w 9853"/>
                <a:gd name="connsiteY52" fmla="*/ 3896 h 9814"/>
                <a:gd name="connsiteX53" fmla="*/ 2900 w 9853"/>
                <a:gd name="connsiteY53" fmla="*/ 4024 h 9814"/>
                <a:gd name="connsiteX54" fmla="*/ 2848 w 9853"/>
                <a:gd name="connsiteY54" fmla="*/ 4280 h 9814"/>
                <a:gd name="connsiteX55" fmla="*/ 2900 w 9853"/>
                <a:gd name="connsiteY55" fmla="*/ 4372 h 9814"/>
                <a:gd name="connsiteX56" fmla="*/ 2952 w 9853"/>
                <a:gd name="connsiteY56" fmla="*/ 4499 h 9814"/>
                <a:gd name="connsiteX57" fmla="*/ 3373 w 9853"/>
                <a:gd name="connsiteY57" fmla="*/ 4616 h 9814"/>
                <a:gd name="connsiteX58" fmla="*/ 3373 w 9853"/>
                <a:gd name="connsiteY58" fmla="*/ 4707 h 9814"/>
                <a:gd name="connsiteX59" fmla="*/ 3427 w 9853"/>
                <a:gd name="connsiteY59" fmla="*/ 4790 h 9814"/>
                <a:gd name="connsiteX60" fmla="*/ 3216 w 9853"/>
                <a:gd name="connsiteY60" fmla="*/ 4929 h 9814"/>
                <a:gd name="connsiteX61" fmla="*/ 3268 w 9853"/>
                <a:gd name="connsiteY61" fmla="*/ 5044 h 9814"/>
                <a:gd name="connsiteX62" fmla="*/ 3163 w 9853"/>
                <a:gd name="connsiteY62" fmla="*/ 5149 h 9814"/>
                <a:gd name="connsiteX63" fmla="*/ 3006 w 9853"/>
                <a:gd name="connsiteY63" fmla="*/ 5241 h 9814"/>
                <a:gd name="connsiteX64" fmla="*/ 3006 w 9853"/>
                <a:gd name="connsiteY64" fmla="*/ 5392 h 9814"/>
                <a:gd name="connsiteX65" fmla="*/ 3111 w 9853"/>
                <a:gd name="connsiteY65" fmla="*/ 5508 h 9814"/>
                <a:gd name="connsiteX66" fmla="*/ 3058 w 9853"/>
                <a:gd name="connsiteY66" fmla="*/ 5636 h 9814"/>
                <a:gd name="connsiteX67" fmla="*/ 3058 w 9853"/>
                <a:gd name="connsiteY67" fmla="*/ 5763 h 9814"/>
                <a:gd name="connsiteX68" fmla="*/ 3006 w 9853"/>
                <a:gd name="connsiteY68" fmla="*/ 5845 h 9814"/>
                <a:gd name="connsiteX69" fmla="*/ 2848 w 9853"/>
                <a:gd name="connsiteY69" fmla="*/ 5949 h 9814"/>
                <a:gd name="connsiteX70" fmla="*/ 2743 w 9853"/>
                <a:gd name="connsiteY70" fmla="*/ 6076 h 9814"/>
                <a:gd name="connsiteX71" fmla="*/ 2743 w 9853"/>
                <a:gd name="connsiteY71" fmla="*/ 6135 h 9814"/>
                <a:gd name="connsiteX72" fmla="*/ 2690 w 9853"/>
                <a:gd name="connsiteY72" fmla="*/ 6215 h 9814"/>
                <a:gd name="connsiteX73" fmla="*/ 2743 w 9853"/>
                <a:gd name="connsiteY73" fmla="*/ 6320 h 9814"/>
                <a:gd name="connsiteX74" fmla="*/ 2690 w 9853"/>
                <a:gd name="connsiteY74" fmla="*/ 6424 h 9814"/>
                <a:gd name="connsiteX75" fmla="*/ 2690 w 9853"/>
                <a:gd name="connsiteY75" fmla="*/ 6529 h 9814"/>
                <a:gd name="connsiteX76" fmla="*/ 2480 w 9853"/>
                <a:gd name="connsiteY76" fmla="*/ 6691 h 9814"/>
                <a:gd name="connsiteX77" fmla="*/ 2585 w 9853"/>
                <a:gd name="connsiteY77" fmla="*/ 6784 h 9814"/>
                <a:gd name="connsiteX78" fmla="*/ 2585 w 9853"/>
                <a:gd name="connsiteY78" fmla="*/ 6935 h 9814"/>
                <a:gd name="connsiteX79" fmla="*/ 3216 w 9853"/>
                <a:gd name="connsiteY79" fmla="*/ 7167 h 9814"/>
                <a:gd name="connsiteX80" fmla="*/ 3268 w 9853"/>
                <a:gd name="connsiteY80" fmla="*/ 7271 h 9814"/>
                <a:gd name="connsiteX81" fmla="*/ 3321 w 9853"/>
                <a:gd name="connsiteY81" fmla="*/ 7329 h 9814"/>
                <a:gd name="connsiteX82" fmla="*/ 3321 w 9853"/>
                <a:gd name="connsiteY82" fmla="*/ 7422 h 9814"/>
                <a:gd name="connsiteX83" fmla="*/ 3373 w 9853"/>
                <a:gd name="connsiteY83" fmla="*/ 7526 h 9814"/>
                <a:gd name="connsiteX84" fmla="*/ 3373 w 9853"/>
                <a:gd name="connsiteY84" fmla="*/ 7608 h 9814"/>
                <a:gd name="connsiteX85" fmla="*/ 3216 w 9853"/>
                <a:gd name="connsiteY85" fmla="*/ 7700 h 9814"/>
                <a:gd name="connsiteX86" fmla="*/ 3058 w 9853"/>
                <a:gd name="connsiteY86" fmla="*/ 7781 h 9814"/>
                <a:gd name="connsiteX87" fmla="*/ 3111 w 9853"/>
                <a:gd name="connsiteY87" fmla="*/ 7896 h 9814"/>
                <a:gd name="connsiteX88" fmla="*/ 3268 w 9853"/>
                <a:gd name="connsiteY88" fmla="*/ 8036 h 9814"/>
                <a:gd name="connsiteX89" fmla="*/ 2848 w 9853"/>
                <a:gd name="connsiteY89" fmla="*/ 8130 h 9814"/>
                <a:gd name="connsiteX90" fmla="*/ 2690 w 9853"/>
                <a:gd name="connsiteY90" fmla="*/ 8175 h 9814"/>
                <a:gd name="connsiteX91" fmla="*/ 3111 w 9853"/>
                <a:gd name="connsiteY91" fmla="*/ 8280 h 9814"/>
                <a:gd name="connsiteX92" fmla="*/ 3216 w 9853"/>
                <a:gd name="connsiteY92" fmla="*/ 8384 h 9814"/>
                <a:gd name="connsiteX93" fmla="*/ 3058 w 9853"/>
                <a:gd name="connsiteY93" fmla="*/ 8557 h 9814"/>
                <a:gd name="connsiteX94" fmla="*/ 3058 w 9853"/>
                <a:gd name="connsiteY94" fmla="*/ 8640 h 9814"/>
                <a:gd name="connsiteX95" fmla="*/ 2900 w 9853"/>
                <a:gd name="connsiteY95" fmla="*/ 8743 h 9814"/>
                <a:gd name="connsiteX96" fmla="*/ 2952 w 9853"/>
                <a:gd name="connsiteY96" fmla="*/ 8859 h 9814"/>
                <a:gd name="connsiteX97" fmla="*/ 2796 w 9853"/>
                <a:gd name="connsiteY97" fmla="*/ 8906 h 9814"/>
                <a:gd name="connsiteX98" fmla="*/ 2900 w 9853"/>
                <a:gd name="connsiteY98" fmla="*/ 8964 h 9814"/>
                <a:gd name="connsiteX99" fmla="*/ 2743 w 9853"/>
                <a:gd name="connsiteY99" fmla="*/ 9034 h 9814"/>
                <a:gd name="connsiteX100" fmla="*/ 3006 w 9853"/>
                <a:gd name="connsiteY100" fmla="*/ 9127 h 9814"/>
                <a:gd name="connsiteX101" fmla="*/ 2796 w 9853"/>
                <a:gd name="connsiteY101" fmla="*/ 9312 h 9814"/>
                <a:gd name="connsiteX102" fmla="*/ 2210 w 9853"/>
                <a:gd name="connsiteY102" fmla="*/ 9385 h 9814"/>
                <a:gd name="connsiteX103" fmla="*/ 1925 w 9853"/>
                <a:gd name="connsiteY103" fmla="*/ 9493 h 9814"/>
                <a:gd name="connsiteX104" fmla="*/ 1663 w 9853"/>
                <a:gd name="connsiteY104" fmla="*/ 9552 h 9814"/>
                <a:gd name="connsiteX105" fmla="*/ 1193 w 9853"/>
                <a:gd name="connsiteY105" fmla="*/ 9633 h 9814"/>
                <a:gd name="connsiteX106" fmla="*/ 786 w 9853"/>
                <a:gd name="connsiteY106" fmla="*/ 9713 h 9814"/>
                <a:gd name="connsiteX107" fmla="*/ 0 w 9853"/>
                <a:gd name="connsiteY107" fmla="*/ 9814 h 9814"/>
                <a:gd name="connsiteX0" fmla="*/ 9389 w 9403"/>
                <a:gd name="connsiteY0" fmla="*/ 0 h 9897"/>
                <a:gd name="connsiteX1" fmla="*/ 9335 w 9403"/>
                <a:gd name="connsiteY1" fmla="*/ 82 h 9897"/>
                <a:gd name="connsiteX2" fmla="*/ 9389 w 9403"/>
                <a:gd name="connsiteY2" fmla="*/ 154 h 9897"/>
                <a:gd name="connsiteX3" fmla="*/ 9176 w 9403"/>
                <a:gd name="connsiteY3" fmla="*/ 224 h 9897"/>
                <a:gd name="connsiteX4" fmla="*/ 9228 w 9403"/>
                <a:gd name="connsiteY4" fmla="*/ 320 h 9897"/>
                <a:gd name="connsiteX5" fmla="*/ 9014 w 9403"/>
                <a:gd name="connsiteY5" fmla="*/ 389 h 9897"/>
                <a:gd name="connsiteX6" fmla="*/ 9176 w 9403"/>
                <a:gd name="connsiteY6" fmla="*/ 484 h 9897"/>
                <a:gd name="connsiteX7" fmla="*/ 9281 w 9403"/>
                <a:gd name="connsiteY7" fmla="*/ 567 h 9897"/>
                <a:gd name="connsiteX8" fmla="*/ 9014 w 9403"/>
                <a:gd name="connsiteY8" fmla="*/ 627 h 9897"/>
                <a:gd name="connsiteX9" fmla="*/ 9069 w 9403"/>
                <a:gd name="connsiteY9" fmla="*/ 720 h 9897"/>
                <a:gd name="connsiteX10" fmla="*/ 8909 w 9403"/>
                <a:gd name="connsiteY10" fmla="*/ 898 h 9897"/>
                <a:gd name="connsiteX11" fmla="*/ 8535 w 9403"/>
                <a:gd name="connsiteY11" fmla="*/ 1005 h 9897"/>
                <a:gd name="connsiteX12" fmla="*/ 8375 w 9403"/>
                <a:gd name="connsiteY12" fmla="*/ 1087 h 9897"/>
                <a:gd name="connsiteX13" fmla="*/ 8054 w 9403"/>
                <a:gd name="connsiteY13" fmla="*/ 1193 h 9897"/>
                <a:gd name="connsiteX14" fmla="*/ 8054 w 9403"/>
                <a:gd name="connsiteY14" fmla="*/ 1311 h 9897"/>
                <a:gd name="connsiteX15" fmla="*/ 7949 w 9403"/>
                <a:gd name="connsiteY15" fmla="*/ 1394 h 9897"/>
                <a:gd name="connsiteX16" fmla="*/ 7628 w 9403"/>
                <a:gd name="connsiteY16" fmla="*/ 1429 h 9897"/>
                <a:gd name="connsiteX17" fmla="*/ 7094 w 9403"/>
                <a:gd name="connsiteY17" fmla="*/ 1489 h 9897"/>
                <a:gd name="connsiteX18" fmla="*/ 6294 w 9403"/>
                <a:gd name="connsiteY18" fmla="*/ 1417 h 9897"/>
                <a:gd name="connsiteX19" fmla="*/ 5975 w 9403"/>
                <a:gd name="connsiteY19" fmla="*/ 1417 h 9897"/>
                <a:gd name="connsiteX20" fmla="*/ 5280 w 9403"/>
                <a:gd name="connsiteY20" fmla="*/ 1501 h 9897"/>
                <a:gd name="connsiteX21" fmla="*/ 4748 w 9403"/>
                <a:gd name="connsiteY21" fmla="*/ 1524 h 9897"/>
                <a:gd name="connsiteX22" fmla="*/ 4482 w 9403"/>
                <a:gd name="connsiteY22" fmla="*/ 1582 h 9897"/>
                <a:gd name="connsiteX23" fmla="*/ 4000 w 9403"/>
                <a:gd name="connsiteY23" fmla="*/ 1607 h 9897"/>
                <a:gd name="connsiteX24" fmla="*/ 3680 w 9403"/>
                <a:gd name="connsiteY24" fmla="*/ 1678 h 9897"/>
                <a:gd name="connsiteX25" fmla="*/ 3201 w 9403"/>
                <a:gd name="connsiteY25" fmla="*/ 1785 h 9897"/>
                <a:gd name="connsiteX26" fmla="*/ 3039 w 9403"/>
                <a:gd name="connsiteY26" fmla="*/ 1831 h 9897"/>
                <a:gd name="connsiteX27" fmla="*/ 2774 w 9403"/>
                <a:gd name="connsiteY27" fmla="*/ 1879 h 9897"/>
                <a:gd name="connsiteX28" fmla="*/ 2667 w 9403"/>
                <a:gd name="connsiteY28" fmla="*/ 1961 h 9897"/>
                <a:gd name="connsiteX29" fmla="*/ 2346 w 9403"/>
                <a:gd name="connsiteY29" fmla="*/ 2056 h 9897"/>
                <a:gd name="connsiteX30" fmla="*/ 2027 w 9403"/>
                <a:gd name="connsiteY30" fmla="*/ 2091 h 9897"/>
                <a:gd name="connsiteX31" fmla="*/ 1547 w 9403"/>
                <a:gd name="connsiteY31" fmla="*/ 2162 h 9897"/>
                <a:gd name="connsiteX32" fmla="*/ 1281 w 9403"/>
                <a:gd name="connsiteY32" fmla="*/ 2292 h 9897"/>
                <a:gd name="connsiteX33" fmla="*/ 906 w 9403"/>
                <a:gd name="connsiteY33" fmla="*/ 2341 h 9897"/>
                <a:gd name="connsiteX34" fmla="*/ 693 w 9403"/>
                <a:gd name="connsiteY34" fmla="*/ 2470 h 9897"/>
                <a:gd name="connsiteX35" fmla="*/ 266 w 9403"/>
                <a:gd name="connsiteY35" fmla="*/ 2517 h 9897"/>
                <a:gd name="connsiteX36" fmla="*/ 0 w 9403"/>
                <a:gd name="connsiteY36" fmla="*/ 2623 h 9897"/>
                <a:gd name="connsiteX37" fmla="*/ 213 w 9403"/>
                <a:gd name="connsiteY37" fmla="*/ 2764 h 9897"/>
                <a:gd name="connsiteX38" fmla="*/ 586 w 9403"/>
                <a:gd name="connsiteY38" fmla="*/ 2848 h 9897"/>
                <a:gd name="connsiteX39" fmla="*/ 799 w 9403"/>
                <a:gd name="connsiteY39" fmla="*/ 2896 h 9897"/>
                <a:gd name="connsiteX40" fmla="*/ 960 w 9403"/>
                <a:gd name="connsiteY40" fmla="*/ 2942 h 9897"/>
                <a:gd name="connsiteX41" fmla="*/ 1013 w 9403"/>
                <a:gd name="connsiteY41" fmla="*/ 3025 h 9897"/>
                <a:gd name="connsiteX42" fmla="*/ 1013 w 9403"/>
                <a:gd name="connsiteY42" fmla="*/ 3108 h 9897"/>
                <a:gd name="connsiteX43" fmla="*/ 1119 w 9403"/>
                <a:gd name="connsiteY43" fmla="*/ 3190 h 9897"/>
                <a:gd name="connsiteX44" fmla="*/ 1333 w 9403"/>
                <a:gd name="connsiteY44" fmla="*/ 3237 h 9897"/>
                <a:gd name="connsiteX45" fmla="*/ 1653 w 9403"/>
                <a:gd name="connsiteY45" fmla="*/ 3332 h 9897"/>
                <a:gd name="connsiteX46" fmla="*/ 2079 w 9403"/>
                <a:gd name="connsiteY46" fmla="*/ 3403 h 9897"/>
                <a:gd name="connsiteX47" fmla="*/ 2399 w 9403"/>
                <a:gd name="connsiteY47" fmla="*/ 3498 h 9897"/>
                <a:gd name="connsiteX48" fmla="*/ 2507 w 9403"/>
                <a:gd name="connsiteY48" fmla="*/ 3615 h 9897"/>
                <a:gd name="connsiteX49" fmla="*/ 2613 w 9403"/>
                <a:gd name="connsiteY49" fmla="*/ 3710 h 9897"/>
                <a:gd name="connsiteX50" fmla="*/ 2613 w 9403"/>
                <a:gd name="connsiteY50" fmla="*/ 3793 h 9897"/>
                <a:gd name="connsiteX51" fmla="*/ 2560 w 9403"/>
                <a:gd name="connsiteY51" fmla="*/ 3876 h 9897"/>
                <a:gd name="connsiteX52" fmla="*/ 2507 w 9403"/>
                <a:gd name="connsiteY52" fmla="*/ 3970 h 9897"/>
                <a:gd name="connsiteX53" fmla="*/ 2346 w 9403"/>
                <a:gd name="connsiteY53" fmla="*/ 4100 h 9897"/>
                <a:gd name="connsiteX54" fmla="*/ 2293 w 9403"/>
                <a:gd name="connsiteY54" fmla="*/ 4361 h 9897"/>
                <a:gd name="connsiteX55" fmla="*/ 2346 w 9403"/>
                <a:gd name="connsiteY55" fmla="*/ 4455 h 9897"/>
                <a:gd name="connsiteX56" fmla="*/ 2399 w 9403"/>
                <a:gd name="connsiteY56" fmla="*/ 4584 h 9897"/>
                <a:gd name="connsiteX57" fmla="*/ 2826 w 9403"/>
                <a:gd name="connsiteY57" fmla="*/ 4703 h 9897"/>
                <a:gd name="connsiteX58" fmla="*/ 2826 w 9403"/>
                <a:gd name="connsiteY58" fmla="*/ 4796 h 9897"/>
                <a:gd name="connsiteX59" fmla="*/ 2881 w 9403"/>
                <a:gd name="connsiteY59" fmla="*/ 4881 h 9897"/>
                <a:gd name="connsiteX60" fmla="*/ 2667 w 9403"/>
                <a:gd name="connsiteY60" fmla="*/ 5022 h 9897"/>
                <a:gd name="connsiteX61" fmla="*/ 2720 w 9403"/>
                <a:gd name="connsiteY61" fmla="*/ 5140 h 9897"/>
                <a:gd name="connsiteX62" fmla="*/ 2613 w 9403"/>
                <a:gd name="connsiteY62" fmla="*/ 5247 h 9897"/>
                <a:gd name="connsiteX63" fmla="*/ 2454 w 9403"/>
                <a:gd name="connsiteY63" fmla="*/ 5340 h 9897"/>
                <a:gd name="connsiteX64" fmla="*/ 2454 w 9403"/>
                <a:gd name="connsiteY64" fmla="*/ 5494 h 9897"/>
                <a:gd name="connsiteX65" fmla="*/ 2560 w 9403"/>
                <a:gd name="connsiteY65" fmla="*/ 5612 h 9897"/>
                <a:gd name="connsiteX66" fmla="*/ 2507 w 9403"/>
                <a:gd name="connsiteY66" fmla="*/ 5743 h 9897"/>
                <a:gd name="connsiteX67" fmla="*/ 2507 w 9403"/>
                <a:gd name="connsiteY67" fmla="*/ 5872 h 9897"/>
                <a:gd name="connsiteX68" fmla="*/ 2454 w 9403"/>
                <a:gd name="connsiteY68" fmla="*/ 5956 h 9897"/>
                <a:gd name="connsiteX69" fmla="*/ 2293 w 9403"/>
                <a:gd name="connsiteY69" fmla="*/ 6062 h 9897"/>
                <a:gd name="connsiteX70" fmla="*/ 2187 w 9403"/>
                <a:gd name="connsiteY70" fmla="*/ 6191 h 9897"/>
                <a:gd name="connsiteX71" fmla="*/ 2187 w 9403"/>
                <a:gd name="connsiteY71" fmla="*/ 6251 h 9897"/>
                <a:gd name="connsiteX72" fmla="*/ 2133 w 9403"/>
                <a:gd name="connsiteY72" fmla="*/ 6333 h 9897"/>
                <a:gd name="connsiteX73" fmla="*/ 2187 w 9403"/>
                <a:gd name="connsiteY73" fmla="*/ 6440 h 9897"/>
                <a:gd name="connsiteX74" fmla="*/ 2133 w 9403"/>
                <a:gd name="connsiteY74" fmla="*/ 6546 h 9897"/>
                <a:gd name="connsiteX75" fmla="*/ 2133 w 9403"/>
                <a:gd name="connsiteY75" fmla="*/ 6653 h 9897"/>
                <a:gd name="connsiteX76" fmla="*/ 1920 w 9403"/>
                <a:gd name="connsiteY76" fmla="*/ 6818 h 9897"/>
                <a:gd name="connsiteX77" fmla="*/ 2027 w 9403"/>
                <a:gd name="connsiteY77" fmla="*/ 6913 h 9897"/>
                <a:gd name="connsiteX78" fmla="*/ 2027 w 9403"/>
                <a:gd name="connsiteY78" fmla="*/ 7066 h 9897"/>
                <a:gd name="connsiteX79" fmla="*/ 2667 w 9403"/>
                <a:gd name="connsiteY79" fmla="*/ 7303 h 9897"/>
                <a:gd name="connsiteX80" fmla="*/ 2720 w 9403"/>
                <a:gd name="connsiteY80" fmla="*/ 7409 h 9897"/>
                <a:gd name="connsiteX81" fmla="*/ 2774 w 9403"/>
                <a:gd name="connsiteY81" fmla="*/ 7468 h 9897"/>
                <a:gd name="connsiteX82" fmla="*/ 2774 w 9403"/>
                <a:gd name="connsiteY82" fmla="*/ 7563 h 9897"/>
                <a:gd name="connsiteX83" fmla="*/ 2826 w 9403"/>
                <a:gd name="connsiteY83" fmla="*/ 7669 h 9897"/>
                <a:gd name="connsiteX84" fmla="*/ 2826 w 9403"/>
                <a:gd name="connsiteY84" fmla="*/ 7752 h 9897"/>
                <a:gd name="connsiteX85" fmla="*/ 2667 w 9403"/>
                <a:gd name="connsiteY85" fmla="*/ 7846 h 9897"/>
                <a:gd name="connsiteX86" fmla="*/ 2507 w 9403"/>
                <a:gd name="connsiteY86" fmla="*/ 7928 h 9897"/>
                <a:gd name="connsiteX87" fmla="*/ 2560 w 9403"/>
                <a:gd name="connsiteY87" fmla="*/ 8046 h 9897"/>
                <a:gd name="connsiteX88" fmla="*/ 2720 w 9403"/>
                <a:gd name="connsiteY88" fmla="*/ 8188 h 9897"/>
                <a:gd name="connsiteX89" fmla="*/ 2293 w 9403"/>
                <a:gd name="connsiteY89" fmla="*/ 8284 h 9897"/>
                <a:gd name="connsiteX90" fmla="*/ 2133 w 9403"/>
                <a:gd name="connsiteY90" fmla="*/ 8330 h 9897"/>
                <a:gd name="connsiteX91" fmla="*/ 2560 w 9403"/>
                <a:gd name="connsiteY91" fmla="*/ 8437 h 9897"/>
                <a:gd name="connsiteX92" fmla="*/ 2667 w 9403"/>
                <a:gd name="connsiteY92" fmla="*/ 8543 h 9897"/>
                <a:gd name="connsiteX93" fmla="*/ 2507 w 9403"/>
                <a:gd name="connsiteY93" fmla="*/ 8719 h 9897"/>
                <a:gd name="connsiteX94" fmla="*/ 2507 w 9403"/>
                <a:gd name="connsiteY94" fmla="*/ 8804 h 9897"/>
                <a:gd name="connsiteX95" fmla="*/ 2346 w 9403"/>
                <a:gd name="connsiteY95" fmla="*/ 8909 h 9897"/>
                <a:gd name="connsiteX96" fmla="*/ 2399 w 9403"/>
                <a:gd name="connsiteY96" fmla="*/ 9027 h 9897"/>
                <a:gd name="connsiteX97" fmla="*/ 2241 w 9403"/>
                <a:gd name="connsiteY97" fmla="*/ 9075 h 9897"/>
                <a:gd name="connsiteX98" fmla="*/ 2346 w 9403"/>
                <a:gd name="connsiteY98" fmla="*/ 9134 h 9897"/>
                <a:gd name="connsiteX99" fmla="*/ 2187 w 9403"/>
                <a:gd name="connsiteY99" fmla="*/ 9205 h 9897"/>
                <a:gd name="connsiteX100" fmla="*/ 2454 w 9403"/>
                <a:gd name="connsiteY100" fmla="*/ 9300 h 9897"/>
                <a:gd name="connsiteX101" fmla="*/ 2241 w 9403"/>
                <a:gd name="connsiteY101" fmla="*/ 9488 h 9897"/>
                <a:gd name="connsiteX102" fmla="*/ 1646 w 9403"/>
                <a:gd name="connsiteY102" fmla="*/ 9563 h 9897"/>
                <a:gd name="connsiteX103" fmla="*/ 1357 w 9403"/>
                <a:gd name="connsiteY103" fmla="*/ 9673 h 9897"/>
                <a:gd name="connsiteX104" fmla="*/ 1091 w 9403"/>
                <a:gd name="connsiteY104" fmla="*/ 9733 h 9897"/>
                <a:gd name="connsiteX105" fmla="*/ 614 w 9403"/>
                <a:gd name="connsiteY105" fmla="*/ 9816 h 9897"/>
                <a:gd name="connsiteX106" fmla="*/ 201 w 9403"/>
                <a:gd name="connsiteY106" fmla="*/ 9897 h 9897"/>
                <a:gd name="connsiteX0" fmla="*/ 9985 w 10000"/>
                <a:gd name="connsiteY0" fmla="*/ 0 h 9918"/>
                <a:gd name="connsiteX1" fmla="*/ 9928 w 10000"/>
                <a:gd name="connsiteY1" fmla="*/ 83 h 9918"/>
                <a:gd name="connsiteX2" fmla="*/ 9985 w 10000"/>
                <a:gd name="connsiteY2" fmla="*/ 156 h 9918"/>
                <a:gd name="connsiteX3" fmla="*/ 9759 w 10000"/>
                <a:gd name="connsiteY3" fmla="*/ 226 h 9918"/>
                <a:gd name="connsiteX4" fmla="*/ 9814 w 10000"/>
                <a:gd name="connsiteY4" fmla="*/ 323 h 9918"/>
                <a:gd name="connsiteX5" fmla="*/ 9586 w 10000"/>
                <a:gd name="connsiteY5" fmla="*/ 393 h 9918"/>
                <a:gd name="connsiteX6" fmla="*/ 9759 w 10000"/>
                <a:gd name="connsiteY6" fmla="*/ 489 h 9918"/>
                <a:gd name="connsiteX7" fmla="*/ 9870 w 10000"/>
                <a:gd name="connsiteY7" fmla="*/ 573 h 9918"/>
                <a:gd name="connsiteX8" fmla="*/ 9586 w 10000"/>
                <a:gd name="connsiteY8" fmla="*/ 634 h 9918"/>
                <a:gd name="connsiteX9" fmla="*/ 9645 w 10000"/>
                <a:gd name="connsiteY9" fmla="*/ 727 h 9918"/>
                <a:gd name="connsiteX10" fmla="*/ 9475 w 10000"/>
                <a:gd name="connsiteY10" fmla="*/ 907 h 9918"/>
                <a:gd name="connsiteX11" fmla="*/ 9077 w 10000"/>
                <a:gd name="connsiteY11" fmla="*/ 1015 h 9918"/>
                <a:gd name="connsiteX12" fmla="*/ 8907 w 10000"/>
                <a:gd name="connsiteY12" fmla="*/ 1098 h 9918"/>
                <a:gd name="connsiteX13" fmla="*/ 8565 w 10000"/>
                <a:gd name="connsiteY13" fmla="*/ 1205 h 9918"/>
                <a:gd name="connsiteX14" fmla="*/ 8565 w 10000"/>
                <a:gd name="connsiteY14" fmla="*/ 1325 h 9918"/>
                <a:gd name="connsiteX15" fmla="*/ 8454 w 10000"/>
                <a:gd name="connsiteY15" fmla="*/ 1409 h 9918"/>
                <a:gd name="connsiteX16" fmla="*/ 8112 w 10000"/>
                <a:gd name="connsiteY16" fmla="*/ 1444 h 9918"/>
                <a:gd name="connsiteX17" fmla="*/ 7544 w 10000"/>
                <a:gd name="connsiteY17" fmla="*/ 1504 h 9918"/>
                <a:gd name="connsiteX18" fmla="*/ 6694 w 10000"/>
                <a:gd name="connsiteY18" fmla="*/ 1432 h 9918"/>
                <a:gd name="connsiteX19" fmla="*/ 6354 w 10000"/>
                <a:gd name="connsiteY19" fmla="*/ 1432 h 9918"/>
                <a:gd name="connsiteX20" fmla="*/ 5615 w 10000"/>
                <a:gd name="connsiteY20" fmla="*/ 1517 h 9918"/>
                <a:gd name="connsiteX21" fmla="*/ 5049 w 10000"/>
                <a:gd name="connsiteY21" fmla="*/ 1540 h 9918"/>
                <a:gd name="connsiteX22" fmla="*/ 4767 w 10000"/>
                <a:gd name="connsiteY22" fmla="*/ 1598 h 9918"/>
                <a:gd name="connsiteX23" fmla="*/ 4254 w 10000"/>
                <a:gd name="connsiteY23" fmla="*/ 1624 h 9918"/>
                <a:gd name="connsiteX24" fmla="*/ 3914 w 10000"/>
                <a:gd name="connsiteY24" fmla="*/ 1695 h 9918"/>
                <a:gd name="connsiteX25" fmla="*/ 3404 w 10000"/>
                <a:gd name="connsiteY25" fmla="*/ 1804 h 9918"/>
                <a:gd name="connsiteX26" fmla="*/ 3232 w 10000"/>
                <a:gd name="connsiteY26" fmla="*/ 1850 h 9918"/>
                <a:gd name="connsiteX27" fmla="*/ 2950 w 10000"/>
                <a:gd name="connsiteY27" fmla="*/ 1899 h 9918"/>
                <a:gd name="connsiteX28" fmla="*/ 2836 w 10000"/>
                <a:gd name="connsiteY28" fmla="*/ 1981 h 9918"/>
                <a:gd name="connsiteX29" fmla="*/ 2495 w 10000"/>
                <a:gd name="connsiteY29" fmla="*/ 2077 h 9918"/>
                <a:gd name="connsiteX30" fmla="*/ 2156 w 10000"/>
                <a:gd name="connsiteY30" fmla="*/ 2113 h 9918"/>
                <a:gd name="connsiteX31" fmla="*/ 1645 w 10000"/>
                <a:gd name="connsiteY31" fmla="*/ 2185 h 9918"/>
                <a:gd name="connsiteX32" fmla="*/ 1362 w 10000"/>
                <a:gd name="connsiteY32" fmla="*/ 2316 h 9918"/>
                <a:gd name="connsiteX33" fmla="*/ 964 w 10000"/>
                <a:gd name="connsiteY33" fmla="*/ 2365 h 9918"/>
                <a:gd name="connsiteX34" fmla="*/ 737 w 10000"/>
                <a:gd name="connsiteY34" fmla="*/ 2496 h 9918"/>
                <a:gd name="connsiteX35" fmla="*/ 283 w 10000"/>
                <a:gd name="connsiteY35" fmla="*/ 2543 h 9918"/>
                <a:gd name="connsiteX36" fmla="*/ 0 w 10000"/>
                <a:gd name="connsiteY36" fmla="*/ 2650 h 9918"/>
                <a:gd name="connsiteX37" fmla="*/ 227 w 10000"/>
                <a:gd name="connsiteY37" fmla="*/ 2793 h 9918"/>
                <a:gd name="connsiteX38" fmla="*/ 623 w 10000"/>
                <a:gd name="connsiteY38" fmla="*/ 2878 h 9918"/>
                <a:gd name="connsiteX39" fmla="*/ 850 w 10000"/>
                <a:gd name="connsiteY39" fmla="*/ 2926 h 9918"/>
                <a:gd name="connsiteX40" fmla="*/ 1021 w 10000"/>
                <a:gd name="connsiteY40" fmla="*/ 2973 h 9918"/>
                <a:gd name="connsiteX41" fmla="*/ 1077 w 10000"/>
                <a:gd name="connsiteY41" fmla="*/ 3056 h 9918"/>
                <a:gd name="connsiteX42" fmla="*/ 1077 w 10000"/>
                <a:gd name="connsiteY42" fmla="*/ 3140 h 9918"/>
                <a:gd name="connsiteX43" fmla="*/ 1190 w 10000"/>
                <a:gd name="connsiteY43" fmla="*/ 3223 h 9918"/>
                <a:gd name="connsiteX44" fmla="*/ 1418 w 10000"/>
                <a:gd name="connsiteY44" fmla="*/ 3271 h 9918"/>
                <a:gd name="connsiteX45" fmla="*/ 1758 w 10000"/>
                <a:gd name="connsiteY45" fmla="*/ 3367 h 9918"/>
                <a:gd name="connsiteX46" fmla="*/ 2211 w 10000"/>
                <a:gd name="connsiteY46" fmla="*/ 3438 h 9918"/>
                <a:gd name="connsiteX47" fmla="*/ 2551 w 10000"/>
                <a:gd name="connsiteY47" fmla="*/ 3534 h 9918"/>
                <a:gd name="connsiteX48" fmla="*/ 2666 w 10000"/>
                <a:gd name="connsiteY48" fmla="*/ 3653 h 9918"/>
                <a:gd name="connsiteX49" fmla="*/ 2779 w 10000"/>
                <a:gd name="connsiteY49" fmla="*/ 3749 h 9918"/>
                <a:gd name="connsiteX50" fmla="*/ 2779 w 10000"/>
                <a:gd name="connsiteY50" fmla="*/ 3832 h 9918"/>
                <a:gd name="connsiteX51" fmla="*/ 2723 w 10000"/>
                <a:gd name="connsiteY51" fmla="*/ 3916 h 9918"/>
                <a:gd name="connsiteX52" fmla="*/ 2666 w 10000"/>
                <a:gd name="connsiteY52" fmla="*/ 4011 h 9918"/>
                <a:gd name="connsiteX53" fmla="*/ 2495 w 10000"/>
                <a:gd name="connsiteY53" fmla="*/ 4143 h 9918"/>
                <a:gd name="connsiteX54" fmla="*/ 2439 w 10000"/>
                <a:gd name="connsiteY54" fmla="*/ 4406 h 9918"/>
                <a:gd name="connsiteX55" fmla="*/ 2495 w 10000"/>
                <a:gd name="connsiteY55" fmla="*/ 4501 h 9918"/>
                <a:gd name="connsiteX56" fmla="*/ 2551 w 10000"/>
                <a:gd name="connsiteY56" fmla="*/ 4632 h 9918"/>
                <a:gd name="connsiteX57" fmla="*/ 3005 w 10000"/>
                <a:gd name="connsiteY57" fmla="*/ 4752 h 9918"/>
                <a:gd name="connsiteX58" fmla="*/ 3005 w 10000"/>
                <a:gd name="connsiteY58" fmla="*/ 4846 h 9918"/>
                <a:gd name="connsiteX59" fmla="*/ 3064 w 10000"/>
                <a:gd name="connsiteY59" fmla="*/ 4932 h 9918"/>
                <a:gd name="connsiteX60" fmla="*/ 2836 w 10000"/>
                <a:gd name="connsiteY60" fmla="*/ 5074 h 9918"/>
                <a:gd name="connsiteX61" fmla="*/ 2893 w 10000"/>
                <a:gd name="connsiteY61" fmla="*/ 5193 h 9918"/>
                <a:gd name="connsiteX62" fmla="*/ 2779 w 10000"/>
                <a:gd name="connsiteY62" fmla="*/ 5302 h 9918"/>
                <a:gd name="connsiteX63" fmla="*/ 2610 w 10000"/>
                <a:gd name="connsiteY63" fmla="*/ 5396 h 9918"/>
                <a:gd name="connsiteX64" fmla="*/ 2610 w 10000"/>
                <a:gd name="connsiteY64" fmla="*/ 5551 h 9918"/>
                <a:gd name="connsiteX65" fmla="*/ 2723 w 10000"/>
                <a:gd name="connsiteY65" fmla="*/ 5670 h 9918"/>
                <a:gd name="connsiteX66" fmla="*/ 2666 w 10000"/>
                <a:gd name="connsiteY66" fmla="*/ 5803 h 9918"/>
                <a:gd name="connsiteX67" fmla="*/ 2666 w 10000"/>
                <a:gd name="connsiteY67" fmla="*/ 5933 h 9918"/>
                <a:gd name="connsiteX68" fmla="*/ 2610 w 10000"/>
                <a:gd name="connsiteY68" fmla="*/ 6018 h 9918"/>
                <a:gd name="connsiteX69" fmla="*/ 2439 w 10000"/>
                <a:gd name="connsiteY69" fmla="*/ 6125 h 9918"/>
                <a:gd name="connsiteX70" fmla="*/ 2326 w 10000"/>
                <a:gd name="connsiteY70" fmla="*/ 6255 h 9918"/>
                <a:gd name="connsiteX71" fmla="*/ 2326 w 10000"/>
                <a:gd name="connsiteY71" fmla="*/ 6316 h 9918"/>
                <a:gd name="connsiteX72" fmla="*/ 2268 w 10000"/>
                <a:gd name="connsiteY72" fmla="*/ 6399 h 9918"/>
                <a:gd name="connsiteX73" fmla="*/ 2326 w 10000"/>
                <a:gd name="connsiteY73" fmla="*/ 6507 h 9918"/>
                <a:gd name="connsiteX74" fmla="*/ 2268 w 10000"/>
                <a:gd name="connsiteY74" fmla="*/ 6614 h 9918"/>
                <a:gd name="connsiteX75" fmla="*/ 2268 w 10000"/>
                <a:gd name="connsiteY75" fmla="*/ 6722 h 9918"/>
                <a:gd name="connsiteX76" fmla="*/ 2042 w 10000"/>
                <a:gd name="connsiteY76" fmla="*/ 6889 h 9918"/>
                <a:gd name="connsiteX77" fmla="*/ 2156 w 10000"/>
                <a:gd name="connsiteY77" fmla="*/ 6985 h 9918"/>
                <a:gd name="connsiteX78" fmla="*/ 2156 w 10000"/>
                <a:gd name="connsiteY78" fmla="*/ 7140 h 9918"/>
                <a:gd name="connsiteX79" fmla="*/ 2836 w 10000"/>
                <a:gd name="connsiteY79" fmla="*/ 7379 h 9918"/>
                <a:gd name="connsiteX80" fmla="*/ 2893 w 10000"/>
                <a:gd name="connsiteY80" fmla="*/ 7486 h 9918"/>
                <a:gd name="connsiteX81" fmla="*/ 2950 w 10000"/>
                <a:gd name="connsiteY81" fmla="*/ 7546 h 9918"/>
                <a:gd name="connsiteX82" fmla="*/ 2950 w 10000"/>
                <a:gd name="connsiteY82" fmla="*/ 7642 h 9918"/>
                <a:gd name="connsiteX83" fmla="*/ 3005 w 10000"/>
                <a:gd name="connsiteY83" fmla="*/ 7749 h 9918"/>
                <a:gd name="connsiteX84" fmla="*/ 3005 w 10000"/>
                <a:gd name="connsiteY84" fmla="*/ 7833 h 9918"/>
                <a:gd name="connsiteX85" fmla="*/ 2836 w 10000"/>
                <a:gd name="connsiteY85" fmla="*/ 7928 h 9918"/>
                <a:gd name="connsiteX86" fmla="*/ 2666 w 10000"/>
                <a:gd name="connsiteY86" fmla="*/ 8011 h 9918"/>
                <a:gd name="connsiteX87" fmla="*/ 2723 w 10000"/>
                <a:gd name="connsiteY87" fmla="*/ 8130 h 9918"/>
                <a:gd name="connsiteX88" fmla="*/ 2893 w 10000"/>
                <a:gd name="connsiteY88" fmla="*/ 8273 h 9918"/>
                <a:gd name="connsiteX89" fmla="*/ 2439 w 10000"/>
                <a:gd name="connsiteY89" fmla="*/ 8370 h 9918"/>
                <a:gd name="connsiteX90" fmla="*/ 2268 w 10000"/>
                <a:gd name="connsiteY90" fmla="*/ 8417 h 9918"/>
                <a:gd name="connsiteX91" fmla="*/ 2723 w 10000"/>
                <a:gd name="connsiteY91" fmla="*/ 8525 h 9918"/>
                <a:gd name="connsiteX92" fmla="*/ 2836 w 10000"/>
                <a:gd name="connsiteY92" fmla="*/ 8632 h 9918"/>
                <a:gd name="connsiteX93" fmla="*/ 2666 w 10000"/>
                <a:gd name="connsiteY93" fmla="*/ 8810 h 9918"/>
                <a:gd name="connsiteX94" fmla="*/ 2666 w 10000"/>
                <a:gd name="connsiteY94" fmla="*/ 8896 h 9918"/>
                <a:gd name="connsiteX95" fmla="*/ 2495 w 10000"/>
                <a:gd name="connsiteY95" fmla="*/ 9002 h 9918"/>
                <a:gd name="connsiteX96" fmla="*/ 2551 w 10000"/>
                <a:gd name="connsiteY96" fmla="*/ 9121 h 9918"/>
                <a:gd name="connsiteX97" fmla="*/ 2383 w 10000"/>
                <a:gd name="connsiteY97" fmla="*/ 9169 h 9918"/>
                <a:gd name="connsiteX98" fmla="*/ 2495 w 10000"/>
                <a:gd name="connsiteY98" fmla="*/ 9229 h 9918"/>
                <a:gd name="connsiteX99" fmla="*/ 2326 w 10000"/>
                <a:gd name="connsiteY99" fmla="*/ 9301 h 9918"/>
                <a:gd name="connsiteX100" fmla="*/ 2610 w 10000"/>
                <a:gd name="connsiteY100" fmla="*/ 9397 h 9918"/>
                <a:gd name="connsiteX101" fmla="*/ 2383 w 10000"/>
                <a:gd name="connsiteY101" fmla="*/ 9587 h 9918"/>
                <a:gd name="connsiteX102" fmla="*/ 1751 w 10000"/>
                <a:gd name="connsiteY102" fmla="*/ 9663 h 9918"/>
                <a:gd name="connsiteX103" fmla="*/ 1443 w 10000"/>
                <a:gd name="connsiteY103" fmla="*/ 9774 h 9918"/>
                <a:gd name="connsiteX104" fmla="*/ 1160 w 10000"/>
                <a:gd name="connsiteY104" fmla="*/ 9834 h 9918"/>
                <a:gd name="connsiteX105" fmla="*/ 653 w 10000"/>
                <a:gd name="connsiteY105" fmla="*/ 9918 h 9918"/>
                <a:gd name="connsiteX0" fmla="*/ 9985 w 10000"/>
                <a:gd name="connsiteY0" fmla="*/ 0 h 9915"/>
                <a:gd name="connsiteX1" fmla="*/ 9928 w 10000"/>
                <a:gd name="connsiteY1" fmla="*/ 84 h 9915"/>
                <a:gd name="connsiteX2" fmla="*/ 9985 w 10000"/>
                <a:gd name="connsiteY2" fmla="*/ 157 h 9915"/>
                <a:gd name="connsiteX3" fmla="*/ 9759 w 10000"/>
                <a:gd name="connsiteY3" fmla="*/ 228 h 9915"/>
                <a:gd name="connsiteX4" fmla="*/ 9814 w 10000"/>
                <a:gd name="connsiteY4" fmla="*/ 326 h 9915"/>
                <a:gd name="connsiteX5" fmla="*/ 9586 w 10000"/>
                <a:gd name="connsiteY5" fmla="*/ 396 h 9915"/>
                <a:gd name="connsiteX6" fmla="*/ 9759 w 10000"/>
                <a:gd name="connsiteY6" fmla="*/ 493 h 9915"/>
                <a:gd name="connsiteX7" fmla="*/ 9870 w 10000"/>
                <a:gd name="connsiteY7" fmla="*/ 578 h 9915"/>
                <a:gd name="connsiteX8" fmla="*/ 9586 w 10000"/>
                <a:gd name="connsiteY8" fmla="*/ 639 h 9915"/>
                <a:gd name="connsiteX9" fmla="*/ 9645 w 10000"/>
                <a:gd name="connsiteY9" fmla="*/ 733 h 9915"/>
                <a:gd name="connsiteX10" fmla="*/ 9475 w 10000"/>
                <a:gd name="connsiteY10" fmla="*/ 914 h 9915"/>
                <a:gd name="connsiteX11" fmla="*/ 9077 w 10000"/>
                <a:gd name="connsiteY11" fmla="*/ 1023 h 9915"/>
                <a:gd name="connsiteX12" fmla="*/ 8907 w 10000"/>
                <a:gd name="connsiteY12" fmla="*/ 1107 h 9915"/>
                <a:gd name="connsiteX13" fmla="*/ 8565 w 10000"/>
                <a:gd name="connsiteY13" fmla="*/ 1215 h 9915"/>
                <a:gd name="connsiteX14" fmla="*/ 8565 w 10000"/>
                <a:gd name="connsiteY14" fmla="*/ 1336 h 9915"/>
                <a:gd name="connsiteX15" fmla="*/ 8454 w 10000"/>
                <a:gd name="connsiteY15" fmla="*/ 1421 h 9915"/>
                <a:gd name="connsiteX16" fmla="*/ 8112 w 10000"/>
                <a:gd name="connsiteY16" fmla="*/ 1456 h 9915"/>
                <a:gd name="connsiteX17" fmla="*/ 7544 w 10000"/>
                <a:gd name="connsiteY17" fmla="*/ 1516 h 9915"/>
                <a:gd name="connsiteX18" fmla="*/ 6694 w 10000"/>
                <a:gd name="connsiteY18" fmla="*/ 1444 h 9915"/>
                <a:gd name="connsiteX19" fmla="*/ 6354 w 10000"/>
                <a:gd name="connsiteY19" fmla="*/ 1444 h 9915"/>
                <a:gd name="connsiteX20" fmla="*/ 5615 w 10000"/>
                <a:gd name="connsiteY20" fmla="*/ 1530 h 9915"/>
                <a:gd name="connsiteX21" fmla="*/ 5049 w 10000"/>
                <a:gd name="connsiteY21" fmla="*/ 1553 h 9915"/>
                <a:gd name="connsiteX22" fmla="*/ 4767 w 10000"/>
                <a:gd name="connsiteY22" fmla="*/ 1611 h 9915"/>
                <a:gd name="connsiteX23" fmla="*/ 4254 w 10000"/>
                <a:gd name="connsiteY23" fmla="*/ 1637 h 9915"/>
                <a:gd name="connsiteX24" fmla="*/ 3914 w 10000"/>
                <a:gd name="connsiteY24" fmla="*/ 1709 h 9915"/>
                <a:gd name="connsiteX25" fmla="*/ 3404 w 10000"/>
                <a:gd name="connsiteY25" fmla="*/ 1819 h 9915"/>
                <a:gd name="connsiteX26" fmla="*/ 3232 w 10000"/>
                <a:gd name="connsiteY26" fmla="*/ 1865 h 9915"/>
                <a:gd name="connsiteX27" fmla="*/ 2950 w 10000"/>
                <a:gd name="connsiteY27" fmla="*/ 1915 h 9915"/>
                <a:gd name="connsiteX28" fmla="*/ 2836 w 10000"/>
                <a:gd name="connsiteY28" fmla="*/ 1997 h 9915"/>
                <a:gd name="connsiteX29" fmla="*/ 2495 w 10000"/>
                <a:gd name="connsiteY29" fmla="*/ 2094 h 9915"/>
                <a:gd name="connsiteX30" fmla="*/ 2156 w 10000"/>
                <a:gd name="connsiteY30" fmla="*/ 2130 h 9915"/>
                <a:gd name="connsiteX31" fmla="*/ 1645 w 10000"/>
                <a:gd name="connsiteY31" fmla="*/ 2203 h 9915"/>
                <a:gd name="connsiteX32" fmla="*/ 1362 w 10000"/>
                <a:gd name="connsiteY32" fmla="*/ 2335 h 9915"/>
                <a:gd name="connsiteX33" fmla="*/ 964 w 10000"/>
                <a:gd name="connsiteY33" fmla="*/ 2385 h 9915"/>
                <a:gd name="connsiteX34" fmla="*/ 737 w 10000"/>
                <a:gd name="connsiteY34" fmla="*/ 2517 h 9915"/>
                <a:gd name="connsiteX35" fmla="*/ 283 w 10000"/>
                <a:gd name="connsiteY35" fmla="*/ 2564 h 9915"/>
                <a:gd name="connsiteX36" fmla="*/ 0 w 10000"/>
                <a:gd name="connsiteY36" fmla="*/ 2672 h 9915"/>
                <a:gd name="connsiteX37" fmla="*/ 227 w 10000"/>
                <a:gd name="connsiteY37" fmla="*/ 2816 h 9915"/>
                <a:gd name="connsiteX38" fmla="*/ 623 w 10000"/>
                <a:gd name="connsiteY38" fmla="*/ 2902 h 9915"/>
                <a:gd name="connsiteX39" fmla="*/ 850 w 10000"/>
                <a:gd name="connsiteY39" fmla="*/ 2950 h 9915"/>
                <a:gd name="connsiteX40" fmla="*/ 1021 w 10000"/>
                <a:gd name="connsiteY40" fmla="*/ 2998 h 9915"/>
                <a:gd name="connsiteX41" fmla="*/ 1077 w 10000"/>
                <a:gd name="connsiteY41" fmla="*/ 3081 h 9915"/>
                <a:gd name="connsiteX42" fmla="*/ 1077 w 10000"/>
                <a:gd name="connsiteY42" fmla="*/ 3166 h 9915"/>
                <a:gd name="connsiteX43" fmla="*/ 1190 w 10000"/>
                <a:gd name="connsiteY43" fmla="*/ 3250 h 9915"/>
                <a:gd name="connsiteX44" fmla="*/ 1418 w 10000"/>
                <a:gd name="connsiteY44" fmla="*/ 3298 h 9915"/>
                <a:gd name="connsiteX45" fmla="*/ 1758 w 10000"/>
                <a:gd name="connsiteY45" fmla="*/ 3395 h 9915"/>
                <a:gd name="connsiteX46" fmla="*/ 2211 w 10000"/>
                <a:gd name="connsiteY46" fmla="*/ 3466 h 9915"/>
                <a:gd name="connsiteX47" fmla="*/ 2551 w 10000"/>
                <a:gd name="connsiteY47" fmla="*/ 3563 h 9915"/>
                <a:gd name="connsiteX48" fmla="*/ 2666 w 10000"/>
                <a:gd name="connsiteY48" fmla="*/ 3683 h 9915"/>
                <a:gd name="connsiteX49" fmla="*/ 2779 w 10000"/>
                <a:gd name="connsiteY49" fmla="*/ 3780 h 9915"/>
                <a:gd name="connsiteX50" fmla="*/ 2779 w 10000"/>
                <a:gd name="connsiteY50" fmla="*/ 3864 h 9915"/>
                <a:gd name="connsiteX51" fmla="*/ 2723 w 10000"/>
                <a:gd name="connsiteY51" fmla="*/ 3948 h 9915"/>
                <a:gd name="connsiteX52" fmla="*/ 2666 w 10000"/>
                <a:gd name="connsiteY52" fmla="*/ 4044 h 9915"/>
                <a:gd name="connsiteX53" fmla="*/ 2495 w 10000"/>
                <a:gd name="connsiteY53" fmla="*/ 4177 h 9915"/>
                <a:gd name="connsiteX54" fmla="*/ 2439 w 10000"/>
                <a:gd name="connsiteY54" fmla="*/ 4442 h 9915"/>
                <a:gd name="connsiteX55" fmla="*/ 2495 w 10000"/>
                <a:gd name="connsiteY55" fmla="*/ 4538 h 9915"/>
                <a:gd name="connsiteX56" fmla="*/ 2551 w 10000"/>
                <a:gd name="connsiteY56" fmla="*/ 4670 h 9915"/>
                <a:gd name="connsiteX57" fmla="*/ 3005 w 10000"/>
                <a:gd name="connsiteY57" fmla="*/ 4791 h 9915"/>
                <a:gd name="connsiteX58" fmla="*/ 3005 w 10000"/>
                <a:gd name="connsiteY58" fmla="*/ 4886 h 9915"/>
                <a:gd name="connsiteX59" fmla="*/ 3064 w 10000"/>
                <a:gd name="connsiteY59" fmla="*/ 4973 h 9915"/>
                <a:gd name="connsiteX60" fmla="*/ 2836 w 10000"/>
                <a:gd name="connsiteY60" fmla="*/ 5116 h 9915"/>
                <a:gd name="connsiteX61" fmla="*/ 2893 w 10000"/>
                <a:gd name="connsiteY61" fmla="*/ 5236 h 9915"/>
                <a:gd name="connsiteX62" fmla="*/ 2779 w 10000"/>
                <a:gd name="connsiteY62" fmla="*/ 5346 h 9915"/>
                <a:gd name="connsiteX63" fmla="*/ 2610 w 10000"/>
                <a:gd name="connsiteY63" fmla="*/ 5441 h 9915"/>
                <a:gd name="connsiteX64" fmla="*/ 2610 w 10000"/>
                <a:gd name="connsiteY64" fmla="*/ 5597 h 9915"/>
                <a:gd name="connsiteX65" fmla="*/ 2723 w 10000"/>
                <a:gd name="connsiteY65" fmla="*/ 5717 h 9915"/>
                <a:gd name="connsiteX66" fmla="*/ 2666 w 10000"/>
                <a:gd name="connsiteY66" fmla="*/ 5851 h 9915"/>
                <a:gd name="connsiteX67" fmla="*/ 2666 w 10000"/>
                <a:gd name="connsiteY67" fmla="*/ 5982 h 9915"/>
                <a:gd name="connsiteX68" fmla="*/ 2610 w 10000"/>
                <a:gd name="connsiteY68" fmla="*/ 6068 h 9915"/>
                <a:gd name="connsiteX69" fmla="*/ 2439 w 10000"/>
                <a:gd name="connsiteY69" fmla="*/ 6176 h 9915"/>
                <a:gd name="connsiteX70" fmla="*/ 2326 w 10000"/>
                <a:gd name="connsiteY70" fmla="*/ 6307 h 9915"/>
                <a:gd name="connsiteX71" fmla="*/ 2326 w 10000"/>
                <a:gd name="connsiteY71" fmla="*/ 6368 h 9915"/>
                <a:gd name="connsiteX72" fmla="*/ 2268 w 10000"/>
                <a:gd name="connsiteY72" fmla="*/ 6452 h 9915"/>
                <a:gd name="connsiteX73" fmla="*/ 2326 w 10000"/>
                <a:gd name="connsiteY73" fmla="*/ 6561 h 9915"/>
                <a:gd name="connsiteX74" fmla="*/ 2268 w 10000"/>
                <a:gd name="connsiteY74" fmla="*/ 6669 h 9915"/>
                <a:gd name="connsiteX75" fmla="*/ 2268 w 10000"/>
                <a:gd name="connsiteY75" fmla="*/ 6778 h 9915"/>
                <a:gd name="connsiteX76" fmla="*/ 2042 w 10000"/>
                <a:gd name="connsiteY76" fmla="*/ 6946 h 9915"/>
                <a:gd name="connsiteX77" fmla="*/ 2156 w 10000"/>
                <a:gd name="connsiteY77" fmla="*/ 7043 h 9915"/>
                <a:gd name="connsiteX78" fmla="*/ 2156 w 10000"/>
                <a:gd name="connsiteY78" fmla="*/ 7199 h 9915"/>
                <a:gd name="connsiteX79" fmla="*/ 2836 w 10000"/>
                <a:gd name="connsiteY79" fmla="*/ 7440 h 9915"/>
                <a:gd name="connsiteX80" fmla="*/ 2893 w 10000"/>
                <a:gd name="connsiteY80" fmla="*/ 7548 h 9915"/>
                <a:gd name="connsiteX81" fmla="*/ 2950 w 10000"/>
                <a:gd name="connsiteY81" fmla="*/ 7608 h 9915"/>
                <a:gd name="connsiteX82" fmla="*/ 2950 w 10000"/>
                <a:gd name="connsiteY82" fmla="*/ 7705 h 9915"/>
                <a:gd name="connsiteX83" fmla="*/ 3005 w 10000"/>
                <a:gd name="connsiteY83" fmla="*/ 7813 h 9915"/>
                <a:gd name="connsiteX84" fmla="*/ 3005 w 10000"/>
                <a:gd name="connsiteY84" fmla="*/ 7898 h 9915"/>
                <a:gd name="connsiteX85" fmla="*/ 2836 w 10000"/>
                <a:gd name="connsiteY85" fmla="*/ 7994 h 9915"/>
                <a:gd name="connsiteX86" fmla="*/ 2666 w 10000"/>
                <a:gd name="connsiteY86" fmla="*/ 8077 h 9915"/>
                <a:gd name="connsiteX87" fmla="*/ 2723 w 10000"/>
                <a:gd name="connsiteY87" fmla="*/ 8197 h 9915"/>
                <a:gd name="connsiteX88" fmla="*/ 2893 w 10000"/>
                <a:gd name="connsiteY88" fmla="*/ 8341 h 9915"/>
                <a:gd name="connsiteX89" fmla="*/ 2439 w 10000"/>
                <a:gd name="connsiteY89" fmla="*/ 8439 h 9915"/>
                <a:gd name="connsiteX90" fmla="*/ 2268 w 10000"/>
                <a:gd name="connsiteY90" fmla="*/ 8487 h 9915"/>
                <a:gd name="connsiteX91" fmla="*/ 2723 w 10000"/>
                <a:gd name="connsiteY91" fmla="*/ 8595 h 9915"/>
                <a:gd name="connsiteX92" fmla="*/ 2836 w 10000"/>
                <a:gd name="connsiteY92" fmla="*/ 8703 h 9915"/>
                <a:gd name="connsiteX93" fmla="*/ 2666 w 10000"/>
                <a:gd name="connsiteY93" fmla="*/ 8883 h 9915"/>
                <a:gd name="connsiteX94" fmla="*/ 2666 w 10000"/>
                <a:gd name="connsiteY94" fmla="*/ 8970 h 9915"/>
                <a:gd name="connsiteX95" fmla="*/ 2495 w 10000"/>
                <a:gd name="connsiteY95" fmla="*/ 9076 h 9915"/>
                <a:gd name="connsiteX96" fmla="*/ 2551 w 10000"/>
                <a:gd name="connsiteY96" fmla="*/ 9196 h 9915"/>
                <a:gd name="connsiteX97" fmla="*/ 2383 w 10000"/>
                <a:gd name="connsiteY97" fmla="*/ 9245 h 9915"/>
                <a:gd name="connsiteX98" fmla="*/ 2495 w 10000"/>
                <a:gd name="connsiteY98" fmla="*/ 9305 h 9915"/>
                <a:gd name="connsiteX99" fmla="*/ 2326 w 10000"/>
                <a:gd name="connsiteY99" fmla="*/ 9378 h 9915"/>
                <a:gd name="connsiteX100" fmla="*/ 2610 w 10000"/>
                <a:gd name="connsiteY100" fmla="*/ 9475 h 9915"/>
                <a:gd name="connsiteX101" fmla="*/ 2383 w 10000"/>
                <a:gd name="connsiteY101" fmla="*/ 9666 h 9915"/>
                <a:gd name="connsiteX102" fmla="*/ 1751 w 10000"/>
                <a:gd name="connsiteY102" fmla="*/ 9743 h 9915"/>
                <a:gd name="connsiteX103" fmla="*/ 1443 w 10000"/>
                <a:gd name="connsiteY103" fmla="*/ 9855 h 9915"/>
                <a:gd name="connsiteX104" fmla="*/ 1160 w 10000"/>
                <a:gd name="connsiteY104" fmla="*/ 9915 h 9915"/>
                <a:gd name="connsiteX0" fmla="*/ 9985 w 10000"/>
                <a:gd name="connsiteY0" fmla="*/ 0 h 9939"/>
                <a:gd name="connsiteX1" fmla="*/ 9928 w 10000"/>
                <a:gd name="connsiteY1" fmla="*/ 85 h 9939"/>
                <a:gd name="connsiteX2" fmla="*/ 9985 w 10000"/>
                <a:gd name="connsiteY2" fmla="*/ 158 h 9939"/>
                <a:gd name="connsiteX3" fmla="*/ 9759 w 10000"/>
                <a:gd name="connsiteY3" fmla="*/ 230 h 9939"/>
                <a:gd name="connsiteX4" fmla="*/ 9814 w 10000"/>
                <a:gd name="connsiteY4" fmla="*/ 329 h 9939"/>
                <a:gd name="connsiteX5" fmla="*/ 9586 w 10000"/>
                <a:gd name="connsiteY5" fmla="*/ 399 h 9939"/>
                <a:gd name="connsiteX6" fmla="*/ 9759 w 10000"/>
                <a:gd name="connsiteY6" fmla="*/ 497 h 9939"/>
                <a:gd name="connsiteX7" fmla="*/ 9870 w 10000"/>
                <a:gd name="connsiteY7" fmla="*/ 583 h 9939"/>
                <a:gd name="connsiteX8" fmla="*/ 9586 w 10000"/>
                <a:gd name="connsiteY8" fmla="*/ 644 h 9939"/>
                <a:gd name="connsiteX9" fmla="*/ 9645 w 10000"/>
                <a:gd name="connsiteY9" fmla="*/ 739 h 9939"/>
                <a:gd name="connsiteX10" fmla="*/ 9475 w 10000"/>
                <a:gd name="connsiteY10" fmla="*/ 922 h 9939"/>
                <a:gd name="connsiteX11" fmla="*/ 9077 w 10000"/>
                <a:gd name="connsiteY11" fmla="*/ 1032 h 9939"/>
                <a:gd name="connsiteX12" fmla="*/ 8907 w 10000"/>
                <a:gd name="connsiteY12" fmla="*/ 1116 h 9939"/>
                <a:gd name="connsiteX13" fmla="*/ 8565 w 10000"/>
                <a:gd name="connsiteY13" fmla="*/ 1225 h 9939"/>
                <a:gd name="connsiteX14" fmla="*/ 8565 w 10000"/>
                <a:gd name="connsiteY14" fmla="*/ 1347 h 9939"/>
                <a:gd name="connsiteX15" fmla="*/ 8454 w 10000"/>
                <a:gd name="connsiteY15" fmla="*/ 1433 h 9939"/>
                <a:gd name="connsiteX16" fmla="*/ 8112 w 10000"/>
                <a:gd name="connsiteY16" fmla="*/ 1468 h 9939"/>
                <a:gd name="connsiteX17" fmla="*/ 7544 w 10000"/>
                <a:gd name="connsiteY17" fmla="*/ 1529 h 9939"/>
                <a:gd name="connsiteX18" fmla="*/ 6694 w 10000"/>
                <a:gd name="connsiteY18" fmla="*/ 1456 h 9939"/>
                <a:gd name="connsiteX19" fmla="*/ 6354 w 10000"/>
                <a:gd name="connsiteY19" fmla="*/ 1456 h 9939"/>
                <a:gd name="connsiteX20" fmla="*/ 5615 w 10000"/>
                <a:gd name="connsiteY20" fmla="*/ 1543 h 9939"/>
                <a:gd name="connsiteX21" fmla="*/ 5049 w 10000"/>
                <a:gd name="connsiteY21" fmla="*/ 1566 h 9939"/>
                <a:gd name="connsiteX22" fmla="*/ 4767 w 10000"/>
                <a:gd name="connsiteY22" fmla="*/ 1625 h 9939"/>
                <a:gd name="connsiteX23" fmla="*/ 4254 w 10000"/>
                <a:gd name="connsiteY23" fmla="*/ 1651 h 9939"/>
                <a:gd name="connsiteX24" fmla="*/ 3914 w 10000"/>
                <a:gd name="connsiteY24" fmla="*/ 1724 h 9939"/>
                <a:gd name="connsiteX25" fmla="*/ 3404 w 10000"/>
                <a:gd name="connsiteY25" fmla="*/ 1835 h 9939"/>
                <a:gd name="connsiteX26" fmla="*/ 3232 w 10000"/>
                <a:gd name="connsiteY26" fmla="*/ 1881 h 9939"/>
                <a:gd name="connsiteX27" fmla="*/ 2950 w 10000"/>
                <a:gd name="connsiteY27" fmla="*/ 1931 h 9939"/>
                <a:gd name="connsiteX28" fmla="*/ 2836 w 10000"/>
                <a:gd name="connsiteY28" fmla="*/ 2014 h 9939"/>
                <a:gd name="connsiteX29" fmla="*/ 2495 w 10000"/>
                <a:gd name="connsiteY29" fmla="*/ 2112 h 9939"/>
                <a:gd name="connsiteX30" fmla="*/ 2156 w 10000"/>
                <a:gd name="connsiteY30" fmla="*/ 2148 h 9939"/>
                <a:gd name="connsiteX31" fmla="*/ 1645 w 10000"/>
                <a:gd name="connsiteY31" fmla="*/ 2222 h 9939"/>
                <a:gd name="connsiteX32" fmla="*/ 1362 w 10000"/>
                <a:gd name="connsiteY32" fmla="*/ 2355 h 9939"/>
                <a:gd name="connsiteX33" fmla="*/ 964 w 10000"/>
                <a:gd name="connsiteY33" fmla="*/ 2405 h 9939"/>
                <a:gd name="connsiteX34" fmla="*/ 737 w 10000"/>
                <a:gd name="connsiteY34" fmla="*/ 2539 h 9939"/>
                <a:gd name="connsiteX35" fmla="*/ 283 w 10000"/>
                <a:gd name="connsiteY35" fmla="*/ 2586 h 9939"/>
                <a:gd name="connsiteX36" fmla="*/ 0 w 10000"/>
                <a:gd name="connsiteY36" fmla="*/ 2695 h 9939"/>
                <a:gd name="connsiteX37" fmla="*/ 227 w 10000"/>
                <a:gd name="connsiteY37" fmla="*/ 2840 h 9939"/>
                <a:gd name="connsiteX38" fmla="*/ 623 w 10000"/>
                <a:gd name="connsiteY38" fmla="*/ 2927 h 9939"/>
                <a:gd name="connsiteX39" fmla="*/ 850 w 10000"/>
                <a:gd name="connsiteY39" fmla="*/ 2975 h 9939"/>
                <a:gd name="connsiteX40" fmla="*/ 1021 w 10000"/>
                <a:gd name="connsiteY40" fmla="*/ 3024 h 9939"/>
                <a:gd name="connsiteX41" fmla="*/ 1077 w 10000"/>
                <a:gd name="connsiteY41" fmla="*/ 3107 h 9939"/>
                <a:gd name="connsiteX42" fmla="*/ 1077 w 10000"/>
                <a:gd name="connsiteY42" fmla="*/ 3193 h 9939"/>
                <a:gd name="connsiteX43" fmla="*/ 1190 w 10000"/>
                <a:gd name="connsiteY43" fmla="*/ 3278 h 9939"/>
                <a:gd name="connsiteX44" fmla="*/ 1418 w 10000"/>
                <a:gd name="connsiteY44" fmla="*/ 3326 h 9939"/>
                <a:gd name="connsiteX45" fmla="*/ 1758 w 10000"/>
                <a:gd name="connsiteY45" fmla="*/ 3424 h 9939"/>
                <a:gd name="connsiteX46" fmla="*/ 2211 w 10000"/>
                <a:gd name="connsiteY46" fmla="*/ 3496 h 9939"/>
                <a:gd name="connsiteX47" fmla="*/ 2551 w 10000"/>
                <a:gd name="connsiteY47" fmla="*/ 3594 h 9939"/>
                <a:gd name="connsiteX48" fmla="*/ 2666 w 10000"/>
                <a:gd name="connsiteY48" fmla="*/ 3715 h 9939"/>
                <a:gd name="connsiteX49" fmla="*/ 2779 w 10000"/>
                <a:gd name="connsiteY49" fmla="*/ 3812 h 9939"/>
                <a:gd name="connsiteX50" fmla="*/ 2779 w 10000"/>
                <a:gd name="connsiteY50" fmla="*/ 3897 h 9939"/>
                <a:gd name="connsiteX51" fmla="*/ 2723 w 10000"/>
                <a:gd name="connsiteY51" fmla="*/ 3982 h 9939"/>
                <a:gd name="connsiteX52" fmla="*/ 2666 w 10000"/>
                <a:gd name="connsiteY52" fmla="*/ 4079 h 9939"/>
                <a:gd name="connsiteX53" fmla="*/ 2495 w 10000"/>
                <a:gd name="connsiteY53" fmla="*/ 4213 h 9939"/>
                <a:gd name="connsiteX54" fmla="*/ 2439 w 10000"/>
                <a:gd name="connsiteY54" fmla="*/ 4480 h 9939"/>
                <a:gd name="connsiteX55" fmla="*/ 2495 w 10000"/>
                <a:gd name="connsiteY55" fmla="*/ 4577 h 9939"/>
                <a:gd name="connsiteX56" fmla="*/ 2551 w 10000"/>
                <a:gd name="connsiteY56" fmla="*/ 4710 h 9939"/>
                <a:gd name="connsiteX57" fmla="*/ 3005 w 10000"/>
                <a:gd name="connsiteY57" fmla="*/ 4832 h 9939"/>
                <a:gd name="connsiteX58" fmla="*/ 3005 w 10000"/>
                <a:gd name="connsiteY58" fmla="*/ 4928 h 9939"/>
                <a:gd name="connsiteX59" fmla="*/ 3064 w 10000"/>
                <a:gd name="connsiteY59" fmla="*/ 5016 h 9939"/>
                <a:gd name="connsiteX60" fmla="*/ 2836 w 10000"/>
                <a:gd name="connsiteY60" fmla="*/ 5160 h 9939"/>
                <a:gd name="connsiteX61" fmla="*/ 2893 w 10000"/>
                <a:gd name="connsiteY61" fmla="*/ 5281 h 9939"/>
                <a:gd name="connsiteX62" fmla="*/ 2779 w 10000"/>
                <a:gd name="connsiteY62" fmla="*/ 5392 h 9939"/>
                <a:gd name="connsiteX63" fmla="*/ 2610 w 10000"/>
                <a:gd name="connsiteY63" fmla="*/ 5488 h 9939"/>
                <a:gd name="connsiteX64" fmla="*/ 2610 w 10000"/>
                <a:gd name="connsiteY64" fmla="*/ 5645 h 9939"/>
                <a:gd name="connsiteX65" fmla="*/ 2723 w 10000"/>
                <a:gd name="connsiteY65" fmla="*/ 5766 h 9939"/>
                <a:gd name="connsiteX66" fmla="*/ 2666 w 10000"/>
                <a:gd name="connsiteY66" fmla="*/ 5901 h 9939"/>
                <a:gd name="connsiteX67" fmla="*/ 2666 w 10000"/>
                <a:gd name="connsiteY67" fmla="*/ 6033 h 9939"/>
                <a:gd name="connsiteX68" fmla="*/ 2610 w 10000"/>
                <a:gd name="connsiteY68" fmla="*/ 6120 h 9939"/>
                <a:gd name="connsiteX69" fmla="*/ 2439 w 10000"/>
                <a:gd name="connsiteY69" fmla="*/ 6229 h 9939"/>
                <a:gd name="connsiteX70" fmla="*/ 2326 w 10000"/>
                <a:gd name="connsiteY70" fmla="*/ 6361 h 9939"/>
                <a:gd name="connsiteX71" fmla="*/ 2326 w 10000"/>
                <a:gd name="connsiteY71" fmla="*/ 6423 h 9939"/>
                <a:gd name="connsiteX72" fmla="*/ 2268 w 10000"/>
                <a:gd name="connsiteY72" fmla="*/ 6507 h 9939"/>
                <a:gd name="connsiteX73" fmla="*/ 2326 w 10000"/>
                <a:gd name="connsiteY73" fmla="*/ 6617 h 9939"/>
                <a:gd name="connsiteX74" fmla="*/ 2268 w 10000"/>
                <a:gd name="connsiteY74" fmla="*/ 6726 h 9939"/>
                <a:gd name="connsiteX75" fmla="*/ 2268 w 10000"/>
                <a:gd name="connsiteY75" fmla="*/ 6836 h 9939"/>
                <a:gd name="connsiteX76" fmla="*/ 2042 w 10000"/>
                <a:gd name="connsiteY76" fmla="*/ 7006 h 9939"/>
                <a:gd name="connsiteX77" fmla="*/ 2156 w 10000"/>
                <a:gd name="connsiteY77" fmla="*/ 7103 h 9939"/>
                <a:gd name="connsiteX78" fmla="*/ 2156 w 10000"/>
                <a:gd name="connsiteY78" fmla="*/ 7261 h 9939"/>
                <a:gd name="connsiteX79" fmla="*/ 2836 w 10000"/>
                <a:gd name="connsiteY79" fmla="*/ 7504 h 9939"/>
                <a:gd name="connsiteX80" fmla="*/ 2893 w 10000"/>
                <a:gd name="connsiteY80" fmla="*/ 7613 h 9939"/>
                <a:gd name="connsiteX81" fmla="*/ 2950 w 10000"/>
                <a:gd name="connsiteY81" fmla="*/ 7673 h 9939"/>
                <a:gd name="connsiteX82" fmla="*/ 2950 w 10000"/>
                <a:gd name="connsiteY82" fmla="*/ 7771 h 9939"/>
                <a:gd name="connsiteX83" fmla="*/ 3005 w 10000"/>
                <a:gd name="connsiteY83" fmla="*/ 7880 h 9939"/>
                <a:gd name="connsiteX84" fmla="*/ 3005 w 10000"/>
                <a:gd name="connsiteY84" fmla="*/ 7966 h 9939"/>
                <a:gd name="connsiteX85" fmla="*/ 2836 w 10000"/>
                <a:gd name="connsiteY85" fmla="*/ 8063 h 9939"/>
                <a:gd name="connsiteX86" fmla="*/ 2666 w 10000"/>
                <a:gd name="connsiteY86" fmla="*/ 8146 h 9939"/>
                <a:gd name="connsiteX87" fmla="*/ 2723 w 10000"/>
                <a:gd name="connsiteY87" fmla="*/ 8267 h 9939"/>
                <a:gd name="connsiteX88" fmla="*/ 2893 w 10000"/>
                <a:gd name="connsiteY88" fmla="*/ 8413 h 9939"/>
                <a:gd name="connsiteX89" fmla="*/ 2439 w 10000"/>
                <a:gd name="connsiteY89" fmla="*/ 8511 h 9939"/>
                <a:gd name="connsiteX90" fmla="*/ 2268 w 10000"/>
                <a:gd name="connsiteY90" fmla="*/ 8560 h 9939"/>
                <a:gd name="connsiteX91" fmla="*/ 2723 w 10000"/>
                <a:gd name="connsiteY91" fmla="*/ 8669 h 9939"/>
                <a:gd name="connsiteX92" fmla="*/ 2836 w 10000"/>
                <a:gd name="connsiteY92" fmla="*/ 8778 h 9939"/>
                <a:gd name="connsiteX93" fmla="*/ 2666 w 10000"/>
                <a:gd name="connsiteY93" fmla="*/ 8959 h 9939"/>
                <a:gd name="connsiteX94" fmla="*/ 2666 w 10000"/>
                <a:gd name="connsiteY94" fmla="*/ 9047 h 9939"/>
                <a:gd name="connsiteX95" fmla="*/ 2495 w 10000"/>
                <a:gd name="connsiteY95" fmla="*/ 9154 h 9939"/>
                <a:gd name="connsiteX96" fmla="*/ 2551 w 10000"/>
                <a:gd name="connsiteY96" fmla="*/ 9275 h 9939"/>
                <a:gd name="connsiteX97" fmla="*/ 2383 w 10000"/>
                <a:gd name="connsiteY97" fmla="*/ 9324 h 9939"/>
                <a:gd name="connsiteX98" fmla="*/ 2495 w 10000"/>
                <a:gd name="connsiteY98" fmla="*/ 9385 h 9939"/>
                <a:gd name="connsiteX99" fmla="*/ 2326 w 10000"/>
                <a:gd name="connsiteY99" fmla="*/ 9458 h 9939"/>
                <a:gd name="connsiteX100" fmla="*/ 2610 w 10000"/>
                <a:gd name="connsiteY100" fmla="*/ 9556 h 9939"/>
                <a:gd name="connsiteX101" fmla="*/ 2383 w 10000"/>
                <a:gd name="connsiteY101" fmla="*/ 9749 h 9939"/>
                <a:gd name="connsiteX102" fmla="*/ 1751 w 10000"/>
                <a:gd name="connsiteY102" fmla="*/ 9827 h 9939"/>
                <a:gd name="connsiteX103" fmla="*/ 1443 w 10000"/>
                <a:gd name="connsiteY103" fmla="*/ 9939 h 9939"/>
                <a:gd name="connsiteX0" fmla="*/ 9985 w 10000"/>
                <a:gd name="connsiteY0" fmla="*/ 0 h 9887"/>
                <a:gd name="connsiteX1" fmla="*/ 9928 w 10000"/>
                <a:gd name="connsiteY1" fmla="*/ 86 h 9887"/>
                <a:gd name="connsiteX2" fmla="*/ 9985 w 10000"/>
                <a:gd name="connsiteY2" fmla="*/ 159 h 9887"/>
                <a:gd name="connsiteX3" fmla="*/ 9759 w 10000"/>
                <a:gd name="connsiteY3" fmla="*/ 231 h 9887"/>
                <a:gd name="connsiteX4" fmla="*/ 9814 w 10000"/>
                <a:gd name="connsiteY4" fmla="*/ 331 h 9887"/>
                <a:gd name="connsiteX5" fmla="*/ 9586 w 10000"/>
                <a:gd name="connsiteY5" fmla="*/ 401 h 9887"/>
                <a:gd name="connsiteX6" fmla="*/ 9759 w 10000"/>
                <a:gd name="connsiteY6" fmla="*/ 500 h 9887"/>
                <a:gd name="connsiteX7" fmla="*/ 9870 w 10000"/>
                <a:gd name="connsiteY7" fmla="*/ 587 h 9887"/>
                <a:gd name="connsiteX8" fmla="*/ 9586 w 10000"/>
                <a:gd name="connsiteY8" fmla="*/ 648 h 9887"/>
                <a:gd name="connsiteX9" fmla="*/ 9645 w 10000"/>
                <a:gd name="connsiteY9" fmla="*/ 744 h 9887"/>
                <a:gd name="connsiteX10" fmla="*/ 9475 w 10000"/>
                <a:gd name="connsiteY10" fmla="*/ 928 h 9887"/>
                <a:gd name="connsiteX11" fmla="*/ 9077 w 10000"/>
                <a:gd name="connsiteY11" fmla="*/ 1038 h 9887"/>
                <a:gd name="connsiteX12" fmla="*/ 8907 w 10000"/>
                <a:gd name="connsiteY12" fmla="*/ 1123 h 9887"/>
                <a:gd name="connsiteX13" fmla="*/ 8565 w 10000"/>
                <a:gd name="connsiteY13" fmla="*/ 1233 h 9887"/>
                <a:gd name="connsiteX14" fmla="*/ 8565 w 10000"/>
                <a:gd name="connsiteY14" fmla="*/ 1355 h 9887"/>
                <a:gd name="connsiteX15" fmla="*/ 8454 w 10000"/>
                <a:gd name="connsiteY15" fmla="*/ 1442 h 9887"/>
                <a:gd name="connsiteX16" fmla="*/ 8112 w 10000"/>
                <a:gd name="connsiteY16" fmla="*/ 1477 h 9887"/>
                <a:gd name="connsiteX17" fmla="*/ 7544 w 10000"/>
                <a:gd name="connsiteY17" fmla="*/ 1538 h 9887"/>
                <a:gd name="connsiteX18" fmla="*/ 6694 w 10000"/>
                <a:gd name="connsiteY18" fmla="*/ 1465 h 9887"/>
                <a:gd name="connsiteX19" fmla="*/ 6354 w 10000"/>
                <a:gd name="connsiteY19" fmla="*/ 1465 h 9887"/>
                <a:gd name="connsiteX20" fmla="*/ 5615 w 10000"/>
                <a:gd name="connsiteY20" fmla="*/ 1552 h 9887"/>
                <a:gd name="connsiteX21" fmla="*/ 5049 w 10000"/>
                <a:gd name="connsiteY21" fmla="*/ 1576 h 9887"/>
                <a:gd name="connsiteX22" fmla="*/ 4767 w 10000"/>
                <a:gd name="connsiteY22" fmla="*/ 1635 h 9887"/>
                <a:gd name="connsiteX23" fmla="*/ 4254 w 10000"/>
                <a:gd name="connsiteY23" fmla="*/ 1661 h 9887"/>
                <a:gd name="connsiteX24" fmla="*/ 3914 w 10000"/>
                <a:gd name="connsiteY24" fmla="*/ 1735 h 9887"/>
                <a:gd name="connsiteX25" fmla="*/ 3404 w 10000"/>
                <a:gd name="connsiteY25" fmla="*/ 1846 h 9887"/>
                <a:gd name="connsiteX26" fmla="*/ 3232 w 10000"/>
                <a:gd name="connsiteY26" fmla="*/ 1893 h 9887"/>
                <a:gd name="connsiteX27" fmla="*/ 2950 w 10000"/>
                <a:gd name="connsiteY27" fmla="*/ 1943 h 9887"/>
                <a:gd name="connsiteX28" fmla="*/ 2836 w 10000"/>
                <a:gd name="connsiteY28" fmla="*/ 2026 h 9887"/>
                <a:gd name="connsiteX29" fmla="*/ 2495 w 10000"/>
                <a:gd name="connsiteY29" fmla="*/ 2125 h 9887"/>
                <a:gd name="connsiteX30" fmla="*/ 2156 w 10000"/>
                <a:gd name="connsiteY30" fmla="*/ 2161 h 9887"/>
                <a:gd name="connsiteX31" fmla="*/ 1645 w 10000"/>
                <a:gd name="connsiteY31" fmla="*/ 2236 h 9887"/>
                <a:gd name="connsiteX32" fmla="*/ 1362 w 10000"/>
                <a:gd name="connsiteY32" fmla="*/ 2369 h 9887"/>
                <a:gd name="connsiteX33" fmla="*/ 964 w 10000"/>
                <a:gd name="connsiteY33" fmla="*/ 2420 h 9887"/>
                <a:gd name="connsiteX34" fmla="*/ 737 w 10000"/>
                <a:gd name="connsiteY34" fmla="*/ 2555 h 9887"/>
                <a:gd name="connsiteX35" fmla="*/ 283 w 10000"/>
                <a:gd name="connsiteY35" fmla="*/ 2602 h 9887"/>
                <a:gd name="connsiteX36" fmla="*/ 0 w 10000"/>
                <a:gd name="connsiteY36" fmla="*/ 2712 h 9887"/>
                <a:gd name="connsiteX37" fmla="*/ 227 w 10000"/>
                <a:gd name="connsiteY37" fmla="*/ 2857 h 9887"/>
                <a:gd name="connsiteX38" fmla="*/ 623 w 10000"/>
                <a:gd name="connsiteY38" fmla="*/ 2945 h 9887"/>
                <a:gd name="connsiteX39" fmla="*/ 850 w 10000"/>
                <a:gd name="connsiteY39" fmla="*/ 2993 h 9887"/>
                <a:gd name="connsiteX40" fmla="*/ 1021 w 10000"/>
                <a:gd name="connsiteY40" fmla="*/ 3043 h 9887"/>
                <a:gd name="connsiteX41" fmla="*/ 1077 w 10000"/>
                <a:gd name="connsiteY41" fmla="*/ 3126 h 9887"/>
                <a:gd name="connsiteX42" fmla="*/ 1077 w 10000"/>
                <a:gd name="connsiteY42" fmla="*/ 3213 h 9887"/>
                <a:gd name="connsiteX43" fmla="*/ 1190 w 10000"/>
                <a:gd name="connsiteY43" fmla="*/ 3298 h 9887"/>
                <a:gd name="connsiteX44" fmla="*/ 1418 w 10000"/>
                <a:gd name="connsiteY44" fmla="*/ 3346 h 9887"/>
                <a:gd name="connsiteX45" fmla="*/ 1758 w 10000"/>
                <a:gd name="connsiteY45" fmla="*/ 3445 h 9887"/>
                <a:gd name="connsiteX46" fmla="*/ 2211 w 10000"/>
                <a:gd name="connsiteY46" fmla="*/ 3517 h 9887"/>
                <a:gd name="connsiteX47" fmla="*/ 2551 w 10000"/>
                <a:gd name="connsiteY47" fmla="*/ 3616 h 9887"/>
                <a:gd name="connsiteX48" fmla="*/ 2666 w 10000"/>
                <a:gd name="connsiteY48" fmla="*/ 3738 h 9887"/>
                <a:gd name="connsiteX49" fmla="*/ 2779 w 10000"/>
                <a:gd name="connsiteY49" fmla="*/ 3835 h 9887"/>
                <a:gd name="connsiteX50" fmla="*/ 2779 w 10000"/>
                <a:gd name="connsiteY50" fmla="*/ 3921 h 9887"/>
                <a:gd name="connsiteX51" fmla="*/ 2723 w 10000"/>
                <a:gd name="connsiteY51" fmla="*/ 4006 h 9887"/>
                <a:gd name="connsiteX52" fmla="*/ 2666 w 10000"/>
                <a:gd name="connsiteY52" fmla="*/ 4104 h 9887"/>
                <a:gd name="connsiteX53" fmla="*/ 2495 w 10000"/>
                <a:gd name="connsiteY53" fmla="*/ 4239 h 9887"/>
                <a:gd name="connsiteX54" fmla="*/ 2439 w 10000"/>
                <a:gd name="connsiteY54" fmla="*/ 4507 h 9887"/>
                <a:gd name="connsiteX55" fmla="*/ 2495 w 10000"/>
                <a:gd name="connsiteY55" fmla="*/ 4605 h 9887"/>
                <a:gd name="connsiteX56" fmla="*/ 2551 w 10000"/>
                <a:gd name="connsiteY56" fmla="*/ 4739 h 9887"/>
                <a:gd name="connsiteX57" fmla="*/ 3005 w 10000"/>
                <a:gd name="connsiteY57" fmla="*/ 4862 h 9887"/>
                <a:gd name="connsiteX58" fmla="*/ 3005 w 10000"/>
                <a:gd name="connsiteY58" fmla="*/ 4958 h 9887"/>
                <a:gd name="connsiteX59" fmla="*/ 3064 w 10000"/>
                <a:gd name="connsiteY59" fmla="*/ 5047 h 9887"/>
                <a:gd name="connsiteX60" fmla="*/ 2836 w 10000"/>
                <a:gd name="connsiteY60" fmla="*/ 5192 h 9887"/>
                <a:gd name="connsiteX61" fmla="*/ 2893 w 10000"/>
                <a:gd name="connsiteY61" fmla="*/ 5313 h 9887"/>
                <a:gd name="connsiteX62" fmla="*/ 2779 w 10000"/>
                <a:gd name="connsiteY62" fmla="*/ 5425 h 9887"/>
                <a:gd name="connsiteX63" fmla="*/ 2610 w 10000"/>
                <a:gd name="connsiteY63" fmla="*/ 5522 h 9887"/>
                <a:gd name="connsiteX64" fmla="*/ 2610 w 10000"/>
                <a:gd name="connsiteY64" fmla="*/ 5680 h 9887"/>
                <a:gd name="connsiteX65" fmla="*/ 2723 w 10000"/>
                <a:gd name="connsiteY65" fmla="*/ 5801 h 9887"/>
                <a:gd name="connsiteX66" fmla="*/ 2666 w 10000"/>
                <a:gd name="connsiteY66" fmla="*/ 5937 h 9887"/>
                <a:gd name="connsiteX67" fmla="*/ 2666 w 10000"/>
                <a:gd name="connsiteY67" fmla="*/ 6070 h 9887"/>
                <a:gd name="connsiteX68" fmla="*/ 2610 w 10000"/>
                <a:gd name="connsiteY68" fmla="*/ 6158 h 9887"/>
                <a:gd name="connsiteX69" fmla="*/ 2439 w 10000"/>
                <a:gd name="connsiteY69" fmla="*/ 6267 h 9887"/>
                <a:gd name="connsiteX70" fmla="*/ 2326 w 10000"/>
                <a:gd name="connsiteY70" fmla="*/ 6400 h 9887"/>
                <a:gd name="connsiteX71" fmla="*/ 2326 w 10000"/>
                <a:gd name="connsiteY71" fmla="*/ 6462 h 9887"/>
                <a:gd name="connsiteX72" fmla="*/ 2268 w 10000"/>
                <a:gd name="connsiteY72" fmla="*/ 6547 h 9887"/>
                <a:gd name="connsiteX73" fmla="*/ 2326 w 10000"/>
                <a:gd name="connsiteY73" fmla="*/ 6658 h 9887"/>
                <a:gd name="connsiteX74" fmla="*/ 2268 w 10000"/>
                <a:gd name="connsiteY74" fmla="*/ 6767 h 9887"/>
                <a:gd name="connsiteX75" fmla="*/ 2268 w 10000"/>
                <a:gd name="connsiteY75" fmla="*/ 6878 h 9887"/>
                <a:gd name="connsiteX76" fmla="*/ 2042 w 10000"/>
                <a:gd name="connsiteY76" fmla="*/ 7049 h 9887"/>
                <a:gd name="connsiteX77" fmla="*/ 2156 w 10000"/>
                <a:gd name="connsiteY77" fmla="*/ 7147 h 9887"/>
                <a:gd name="connsiteX78" fmla="*/ 2156 w 10000"/>
                <a:gd name="connsiteY78" fmla="*/ 7306 h 9887"/>
                <a:gd name="connsiteX79" fmla="*/ 2836 w 10000"/>
                <a:gd name="connsiteY79" fmla="*/ 7550 h 9887"/>
                <a:gd name="connsiteX80" fmla="*/ 2893 w 10000"/>
                <a:gd name="connsiteY80" fmla="*/ 7660 h 9887"/>
                <a:gd name="connsiteX81" fmla="*/ 2950 w 10000"/>
                <a:gd name="connsiteY81" fmla="*/ 7720 h 9887"/>
                <a:gd name="connsiteX82" fmla="*/ 2950 w 10000"/>
                <a:gd name="connsiteY82" fmla="*/ 7819 h 9887"/>
                <a:gd name="connsiteX83" fmla="*/ 3005 w 10000"/>
                <a:gd name="connsiteY83" fmla="*/ 7928 h 9887"/>
                <a:gd name="connsiteX84" fmla="*/ 3005 w 10000"/>
                <a:gd name="connsiteY84" fmla="*/ 8015 h 9887"/>
                <a:gd name="connsiteX85" fmla="*/ 2836 w 10000"/>
                <a:gd name="connsiteY85" fmla="*/ 8112 h 9887"/>
                <a:gd name="connsiteX86" fmla="*/ 2666 w 10000"/>
                <a:gd name="connsiteY86" fmla="*/ 8196 h 9887"/>
                <a:gd name="connsiteX87" fmla="*/ 2723 w 10000"/>
                <a:gd name="connsiteY87" fmla="*/ 8318 h 9887"/>
                <a:gd name="connsiteX88" fmla="*/ 2893 w 10000"/>
                <a:gd name="connsiteY88" fmla="*/ 8465 h 9887"/>
                <a:gd name="connsiteX89" fmla="*/ 2439 w 10000"/>
                <a:gd name="connsiteY89" fmla="*/ 8563 h 9887"/>
                <a:gd name="connsiteX90" fmla="*/ 2268 w 10000"/>
                <a:gd name="connsiteY90" fmla="*/ 8613 h 9887"/>
                <a:gd name="connsiteX91" fmla="*/ 2723 w 10000"/>
                <a:gd name="connsiteY91" fmla="*/ 8722 h 9887"/>
                <a:gd name="connsiteX92" fmla="*/ 2836 w 10000"/>
                <a:gd name="connsiteY92" fmla="*/ 8832 h 9887"/>
                <a:gd name="connsiteX93" fmla="*/ 2666 w 10000"/>
                <a:gd name="connsiteY93" fmla="*/ 9014 h 9887"/>
                <a:gd name="connsiteX94" fmla="*/ 2666 w 10000"/>
                <a:gd name="connsiteY94" fmla="*/ 9103 h 9887"/>
                <a:gd name="connsiteX95" fmla="*/ 2495 w 10000"/>
                <a:gd name="connsiteY95" fmla="*/ 9210 h 9887"/>
                <a:gd name="connsiteX96" fmla="*/ 2551 w 10000"/>
                <a:gd name="connsiteY96" fmla="*/ 9332 h 9887"/>
                <a:gd name="connsiteX97" fmla="*/ 2383 w 10000"/>
                <a:gd name="connsiteY97" fmla="*/ 9381 h 9887"/>
                <a:gd name="connsiteX98" fmla="*/ 2495 w 10000"/>
                <a:gd name="connsiteY98" fmla="*/ 9443 h 9887"/>
                <a:gd name="connsiteX99" fmla="*/ 2326 w 10000"/>
                <a:gd name="connsiteY99" fmla="*/ 9516 h 9887"/>
                <a:gd name="connsiteX100" fmla="*/ 2610 w 10000"/>
                <a:gd name="connsiteY100" fmla="*/ 9615 h 9887"/>
                <a:gd name="connsiteX101" fmla="*/ 2383 w 10000"/>
                <a:gd name="connsiteY101" fmla="*/ 9809 h 9887"/>
                <a:gd name="connsiteX102" fmla="*/ 1751 w 10000"/>
                <a:gd name="connsiteY102" fmla="*/ 9887 h 9887"/>
                <a:gd name="connsiteX0" fmla="*/ 9985 w 10000"/>
                <a:gd name="connsiteY0" fmla="*/ 0 h 9921"/>
                <a:gd name="connsiteX1" fmla="*/ 9928 w 10000"/>
                <a:gd name="connsiteY1" fmla="*/ 87 h 9921"/>
                <a:gd name="connsiteX2" fmla="*/ 9985 w 10000"/>
                <a:gd name="connsiteY2" fmla="*/ 161 h 9921"/>
                <a:gd name="connsiteX3" fmla="*/ 9759 w 10000"/>
                <a:gd name="connsiteY3" fmla="*/ 234 h 9921"/>
                <a:gd name="connsiteX4" fmla="*/ 9814 w 10000"/>
                <a:gd name="connsiteY4" fmla="*/ 335 h 9921"/>
                <a:gd name="connsiteX5" fmla="*/ 9586 w 10000"/>
                <a:gd name="connsiteY5" fmla="*/ 406 h 9921"/>
                <a:gd name="connsiteX6" fmla="*/ 9759 w 10000"/>
                <a:gd name="connsiteY6" fmla="*/ 506 h 9921"/>
                <a:gd name="connsiteX7" fmla="*/ 9870 w 10000"/>
                <a:gd name="connsiteY7" fmla="*/ 594 h 9921"/>
                <a:gd name="connsiteX8" fmla="*/ 9586 w 10000"/>
                <a:gd name="connsiteY8" fmla="*/ 655 h 9921"/>
                <a:gd name="connsiteX9" fmla="*/ 9645 w 10000"/>
                <a:gd name="connsiteY9" fmla="*/ 753 h 9921"/>
                <a:gd name="connsiteX10" fmla="*/ 9475 w 10000"/>
                <a:gd name="connsiteY10" fmla="*/ 939 h 9921"/>
                <a:gd name="connsiteX11" fmla="*/ 9077 w 10000"/>
                <a:gd name="connsiteY11" fmla="*/ 1050 h 9921"/>
                <a:gd name="connsiteX12" fmla="*/ 8907 w 10000"/>
                <a:gd name="connsiteY12" fmla="*/ 1136 h 9921"/>
                <a:gd name="connsiteX13" fmla="*/ 8565 w 10000"/>
                <a:gd name="connsiteY13" fmla="*/ 1247 h 9921"/>
                <a:gd name="connsiteX14" fmla="*/ 8565 w 10000"/>
                <a:gd name="connsiteY14" fmla="*/ 1370 h 9921"/>
                <a:gd name="connsiteX15" fmla="*/ 8454 w 10000"/>
                <a:gd name="connsiteY15" fmla="*/ 1458 h 9921"/>
                <a:gd name="connsiteX16" fmla="*/ 8112 w 10000"/>
                <a:gd name="connsiteY16" fmla="*/ 1494 h 9921"/>
                <a:gd name="connsiteX17" fmla="*/ 7544 w 10000"/>
                <a:gd name="connsiteY17" fmla="*/ 1556 h 9921"/>
                <a:gd name="connsiteX18" fmla="*/ 6694 w 10000"/>
                <a:gd name="connsiteY18" fmla="*/ 1482 h 9921"/>
                <a:gd name="connsiteX19" fmla="*/ 6354 w 10000"/>
                <a:gd name="connsiteY19" fmla="*/ 1482 h 9921"/>
                <a:gd name="connsiteX20" fmla="*/ 5615 w 10000"/>
                <a:gd name="connsiteY20" fmla="*/ 1570 h 9921"/>
                <a:gd name="connsiteX21" fmla="*/ 5049 w 10000"/>
                <a:gd name="connsiteY21" fmla="*/ 1594 h 9921"/>
                <a:gd name="connsiteX22" fmla="*/ 4767 w 10000"/>
                <a:gd name="connsiteY22" fmla="*/ 1654 h 9921"/>
                <a:gd name="connsiteX23" fmla="*/ 4254 w 10000"/>
                <a:gd name="connsiteY23" fmla="*/ 1680 h 9921"/>
                <a:gd name="connsiteX24" fmla="*/ 3914 w 10000"/>
                <a:gd name="connsiteY24" fmla="*/ 1755 h 9921"/>
                <a:gd name="connsiteX25" fmla="*/ 3404 w 10000"/>
                <a:gd name="connsiteY25" fmla="*/ 1867 h 9921"/>
                <a:gd name="connsiteX26" fmla="*/ 3232 w 10000"/>
                <a:gd name="connsiteY26" fmla="*/ 1915 h 9921"/>
                <a:gd name="connsiteX27" fmla="*/ 2950 w 10000"/>
                <a:gd name="connsiteY27" fmla="*/ 1965 h 9921"/>
                <a:gd name="connsiteX28" fmla="*/ 2836 w 10000"/>
                <a:gd name="connsiteY28" fmla="*/ 2049 h 9921"/>
                <a:gd name="connsiteX29" fmla="*/ 2495 w 10000"/>
                <a:gd name="connsiteY29" fmla="*/ 2149 h 9921"/>
                <a:gd name="connsiteX30" fmla="*/ 2156 w 10000"/>
                <a:gd name="connsiteY30" fmla="*/ 2186 h 9921"/>
                <a:gd name="connsiteX31" fmla="*/ 1645 w 10000"/>
                <a:gd name="connsiteY31" fmla="*/ 2262 h 9921"/>
                <a:gd name="connsiteX32" fmla="*/ 1362 w 10000"/>
                <a:gd name="connsiteY32" fmla="*/ 2396 h 9921"/>
                <a:gd name="connsiteX33" fmla="*/ 964 w 10000"/>
                <a:gd name="connsiteY33" fmla="*/ 2448 h 9921"/>
                <a:gd name="connsiteX34" fmla="*/ 737 w 10000"/>
                <a:gd name="connsiteY34" fmla="*/ 2584 h 9921"/>
                <a:gd name="connsiteX35" fmla="*/ 283 w 10000"/>
                <a:gd name="connsiteY35" fmla="*/ 2632 h 9921"/>
                <a:gd name="connsiteX36" fmla="*/ 0 w 10000"/>
                <a:gd name="connsiteY36" fmla="*/ 2743 h 9921"/>
                <a:gd name="connsiteX37" fmla="*/ 227 w 10000"/>
                <a:gd name="connsiteY37" fmla="*/ 2890 h 9921"/>
                <a:gd name="connsiteX38" fmla="*/ 623 w 10000"/>
                <a:gd name="connsiteY38" fmla="*/ 2979 h 9921"/>
                <a:gd name="connsiteX39" fmla="*/ 850 w 10000"/>
                <a:gd name="connsiteY39" fmla="*/ 3027 h 9921"/>
                <a:gd name="connsiteX40" fmla="*/ 1021 w 10000"/>
                <a:gd name="connsiteY40" fmla="*/ 3078 h 9921"/>
                <a:gd name="connsiteX41" fmla="*/ 1077 w 10000"/>
                <a:gd name="connsiteY41" fmla="*/ 3162 h 9921"/>
                <a:gd name="connsiteX42" fmla="*/ 1077 w 10000"/>
                <a:gd name="connsiteY42" fmla="*/ 3250 h 9921"/>
                <a:gd name="connsiteX43" fmla="*/ 1190 w 10000"/>
                <a:gd name="connsiteY43" fmla="*/ 3336 h 9921"/>
                <a:gd name="connsiteX44" fmla="*/ 1418 w 10000"/>
                <a:gd name="connsiteY44" fmla="*/ 3384 h 9921"/>
                <a:gd name="connsiteX45" fmla="*/ 1758 w 10000"/>
                <a:gd name="connsiteY45" fmla="*/ 3484 h 9921"/>
                <a:gd name="connsiteX46" fmla="*/ 2211 w 10000"/>
                <a:gd name="connsiteY46" fmla="*/ 3557 h 9921"/>
                <a:gd name="connsiteX47" fmla="*/ 2551 w 10000"/>
                <a:gd name="connsiteY47" fmla="*/ 3657 h 9921"/>
                <a:gd name="connsiteX48" fmla="*/ 2666 w 10000"/>
                <a:gd name="connsiteY48" fmla="*/ 3781 h 9921"/>
                <a:gd name="connsiteX49" fmla="*/ 2779 w 10000"/>
                <a:gd name="connsiteY49" fmla="*/ 3879 h 9921"/>
                <a:gd name="connsiteX50" fmla="*/ 2779 w 10000"/>
                <a:gd name="connsiteY50" fmla="*/ 3966 h 9921"/>
                <a:gd name="connsiteX51" fmla="*/ 2723 w 10000"/>
                <a:gd name="connsiteY51" fmla="*/ 4052 h 9921"/>
                <a:gd name="connsiteX52" fmla="*/ 2666 w 10000"/>
                <a:gd name="connsiteY52" fmla="*/ 4151 h 9921"/>
                <a:gd name="connsiteX53" fmla="*/ 2495 w 10000"/>
                <a:gd name="connsiteY53" fmla="*/ 4287 h 9921"/>
                <a:gd name="connsiteX54" fmla="*/ 2439 w 10000"/>
                <a:gd name="connsiteY54" fmla="*/ 4559 h 9921"/>
                <a:gd name="connsiteX55" fmla="*/ 2495 w 10000"/>
                <a:gd name="connsiteY55" fmla="*/ 4658 h 9921"/>
                <a:gd name="connsiteX56" fmla="*/ 2551 w 10000"/>
                <a:gd name="connsiteY56" fmla="*/ 4793 h 9921"/>
                <a:gd name="connsiteX57" fmla="*/ 3005 w 10000"/>
                <a:gd name="connsiteY57" fmla="*/ 4918 h 9921"/>
                <a:gd name="connsiteX58" fmla="*/ 3005 w 10000"/>
                <a:gd name="connsiteY58" fmla="*/ 5015 h 9921"/>
                <a:gd name="connsiteX59" fmla="*/ 3064 w 10000"/>
                <a:gd name="connsiteY59" fmla="*/ 5105 h 9921"/>
                <a:gd name="connsiteX60" fmla="*/ 2836 w 10000"/>
                <a:gd name="connsiteY60" fmla="*/ 5251 h 9921"/>
                <a:gd name="connsiteX61" fmla="*/ 2893 w 10000"/>
                <a:gd name="connsiteY61" fmla="*/ 5374 h 9921"/>
                <a:gd name="connsiteX62" fmla="*/ 2779 w 10000"/>
                <a:gd name="connsiteY62" fmla="*/ 5487 h 9921"/>
                <a:gd name="connsiteX63" fmla="*/ 2610 w 10000"/>
                <a:gd name="connsiteY63" fmla="*/ 5585 h 9921"/>
                <a:gd name="connsiteX64" fmla="*/ 2610 w 10000"/>
                <a:gd name="connsiteY64" fmla="*/ 5745 h 9921"/>
                <a:gd name="connsiteX65" fmla="*/ 2723 w 10000"/>
                <a:gd name="connsiteY65" fmla="*/ 5867 h 9921"/>
                <a:gd name="connsiteX66" fmla="*/ 2666 w 10000"/>
                <a:gd name="connsiteY66" fmla="*/ 6005 h 9921"/>
                <a:gd name="connsiteX67" fmla="*/ 2666 w 10000"/>
                <a:gd name="connsiteY67" fmla="*/ 6139 h 9921"/>
                <a:gd name="connsiteX68" fmla="*/ 2610 w 10000"/>
                <a:gd name="connsiteY68" fmla="*/ 6228 h 9921"/>
                <a:gd name="connsiteX69" fmla="*/ 2439 w 10000"/>
                <a:gd name="connsiteY69" fmla="*/ 6339 h 9921"/>
                <a:gd name="connsiteX70" fmla="*/ 2326 w 10000"/>
                <a:gd name="connsiteY70" fmla="*/ 6473 h 9921"/>
                <a:gd name="connsiteX71" fmla="*/ 2326 w 10000"/>
                <a:gd name="connsiteY71" fmla="*/ 6536 h 9921"/>
                <a:gd name="connsiteX72" fmla="*/ 2268 w 10000"/>
                <a:gd name="connsiteY72" fmla="*/ 6622 h 9921"/>
                <a:gd name="connsiteX73" fmla="*/ 2326 w 10000"/>
                <a:gd name="connsiteY73" fmla="*/ 6734 h 9921"/>
                <a:gd name="connsiteX74" fmla="*/ 2268 w 10000"/>
                <a:gd name="connsiteY74" fmla="*/ 6844 h 9921"/>
                <a:gd name="connsiteX75" fmla="*/ 2268 w 10000"/>
                <a:gd name="connsiteY75" fmla="*/ 6957 h 9921"/>
                <a:gd name="connsiteX76" fmla="*/ 2042 w 10000"/>
                <a:gd name="connsiteY76" fmla="*/ 7130 h 9921"/>
                <a:gd name="connsiteX77" fmla="*/ 2156 w 10000"/>
                <a:gd name="connsiteY77" fmla="*/ 7229 h 9921"/>
                <a:gd name="connsiteX78" fmla="*/ 2156 w 10000"/>
                <a:gd name="connsiteY78" fmla="*/ 7390 h 9921"/>
                <a:gd name="connsiteX79" fmla="*/ 2836 w 10000"/>
                <a:gd name="connsiteY79" fmla="*/ 7636 h 9921"/>
                <a:gd name="connsiteX80" fmla="*/ 2893 w 10000"/>
                <a:gd name="connsiteY80" fmla="*/ 7748 h 9921"/>
                <a:gd name="connsiteX81" fmla="*/ 2950 w 10000"/>
                <a:gd name="connsiteY81" fmla="*/ 7808 h 9921"/>
                <a:gd name="connsiteX82" fmla="*/ 2950 w 10000"/>
                <a:gd name="connsiteY82" fmla="*/ 7908 h 9921"/>
                <a:gd name="connsiteX83" fmla="*/ 3005 w 10000"/>
                <a:gd name="connsiteY83" fmla="*/ 8019 h 9921"/>
                <a:gd name="connsiteX84" fmla="*/ 3005 w 10000"/>
                <a:gd name="connsiteY84" fmla="*/ 8107 h 9921"/>
                <a:gd name="connsiteX85" fmla="*/ 2836 w 10000"/>
                <a:gd name="connsiteY85" fmla="*/ 8205 h 9921"/>
                <a:gd name="connsiteX86" fmla="*/ 2666 w 10000"/>
                <a:gd name="connsiteY86" fmla="*/ 8290 h 9921"/>
                <a:gd name="connsiteX87" fmla="*/ 2723 w 10000"/>
                <a:gd name="connsiteY87" fmla="*/ 8413 h 9921"/>
                <a:gd name="connsiteX88" fmla="*/ 2893 w 10000"/>
                <a:gd name="connsiteY88" fmla="*/ 8562 h 9921"/>
                <a:gd name="connsiteX89" fmla="*/ 2439 w 10000"/>
                <a:gd name="connsiteY89" fmla="*/ 8661 h 9921"/>
                <a:gd name="connsiteX90" fmla="*/ 2268 w 10000"/>
                <a:gd name="connsiteY90" fmla="*/ 8711 h 9921"/>
                <a:gd name="connsiteX91" fmla="*/ 2723 w 10000"/>
                <a:gd name="connsiteY91" fmla="*/ 8822 h 9921"/>
                <a:gd name="connsiteX92" fmla="*/ 2836 w 10000"/>
                <a:gd name="connsiteY92" fmla="*/ 8933 h 9921"/>
                <a:gd name="connsiteX93" fmla="*/ 2666 w 10000"/>
                <a:gd name="connsiteY93" fmla="*/ 9117 h 9921"/>
                <a:gd name="connsiteX94" fmla="*/ 2666 w 10000"/>
                <a:gd name="connsiteY94" fmla="*/ 9207 h 9921"/>
                <a:gd name="connsiteX95" fmla="*/ 2495 w 10000"/>
                <a:gd name="connsiteY95" fmla="*/ 9315 h 9921"/>
                <a:gd name="connsiteX96" fmla="*/ 2551 w 10000"/>
                <a:gd name="connsiteY96" fmla="*/ 9439 h 9921"/>
                <a:gd name="connsiteX97" fmla="*/ 2383 w 10000"/>
                <a:gd name="connsiteY97" fmla="*/ 9488 h 9921"/>
                <a:gd name="connsiteX98" fmla="*/ 2495 w 10000"/>
                <a:gd name="connsiteY98" fmla="*/ 9551 h 9921"/>
                <a:gd name="connsiteX99" fmla="*/ 2326 w 10000"/>
                <a:gd name="connsiteY99" fmla="*/ 9625 h 9921"/>
                <a:gd name="connsiteX100" fmla="*/ 2610 w 10000"/>
                <a:gd name="connsiteY100" fmla="*/ 9725 h 9921"/>
                <a:gd name="connsiteX101" fmla="*/ 2383 w 10000"/>
                <a:gd name="connsiteY101" fmla="*/ 9921 h 9921"/>
                <a:gd name="connsiteX0" fmla="*/ 9985 w 10000"/>
                <a:gd name="connsiteY0" fmla="*/ 0 h 9802"/>
                <a:gd name="connsiteX1" fmla="*/ 9928 w 10000"/>
                <a:gd name="connsiteY1" fmla="*/ 88 h 9802"/>
                <a:gd name="connsiteX2" fmla="*/ 9985 w 10000"/>
                <a:gd name="connsiteY2" fmla="*/ 162 h 9802"/>
                <a:gd name="connsiteX3" fmla="*/ 9759 w 10000"/>
                <a:gd name="connsiteY3" fmla="*/ 236 h 9802"/>
                <a:gd name="connsiteX4" fmla="*/ 9814 w 10000"/>
                <a:gd name="connsiteY4" fmla="*/ 338 h 9802"/>
                <a:gd name="connsiteX5" fmla="*/ 9586 w 10000"/>
                <a:gd name="connsiteY5" fmla="*/ 409 h 9802"/>
                <a:gd name="connsiteX6" fmla="*/ 9759 w 10000"/>
                <a:gd name="connsiteY6" fmla="*/ 510 h 9802"/>
                <a:gd name="connsiteX7" fmla="*/ 9870 w 10000"/>
                <a:gd name="connsiteY7" fmla="*/ 599 h 9802"/>
                <a:gd name="connsiteX8" fmla="*/ 9586 w 10000"/>
                <a:gd name="connsiteY8" fmla="*/ 660 h 9802"/>
                <a:gd name="connsiteX9" fmla="*/ 9645 w 10000"/>
                <a:gd name="connsiteY9" fmla="*/ 759 h 9802"/>
                <a:gd name="connsiteX10" fmla="*/ 9475 w 10000"/>
                <a:gd name="connsiteY10" fmla="*/ 946 h 9802"/>
                <a:gd name="connsiteX11" fmla="*/ 9077 w 10000"/>
                <a:gd name="connsiteY11" fmla="*/ 1058 h 9802"/>
                <a:gd name="connsiteX12" fmla="*/ 8907 w 10000"/>
                <a:gd name="connsiteY12" fmla="*/ 1145 h 9802"/>
                <a:gd name="connsiteX13" fmla="*/ 8565 w 10000"/>
                <a:gd name="connsiteY13" fmla="*/ 1257 h 9802"/>
                <a:gd name="connsiteX14" fmla="*/ 8565 w 10000"/>
                <a:gd name="connsiteY14" fmla="*/ 1381 h 9802"/>
                <a:gd name="connsiteX15" fmla="*/ 8454 w 10000"/>
                <a:gd name="connsiteY15" fmla="*/ 1470 h 9802"/>
                <a:gd name="connsiteX16" fmla="*/ 8112 w 10000"/>
                <a:gd name="connsiteY16" fmla="*/ 1506 h 9802"/>
                <a:gd name="connsiteX17" fmla="*/ 7544 w 10000"/>
                <a:gd name="connsiteY17" fmla="*/ 1568 h 9802"/>
                <a:gd name="connsiteX18" fmla="*/ 6694 w 10000"/>
                <a:gd name="connsiteY18" fmla="*/ 1494 h 9802"/>
                <a:gd name="connsiteX19" fmla="*/ 6354 w 10000"/>
                <a:gd name="connsiteY19" fmla="*/ 1494 h 9802"/>
                <a:gd name="connsiteX20" fmla="*/ 5615 w 10000"/>
                <a:gd name="connsiteY20" fmla="*/ 1583 h 9802"/>
                <a:gd name="connsiteX21" fmla="*/ 5049 w 10000"/>
                <a:gd name="connsiteY21" fmla="*/ 1607 h 9802"/>
                <a:gd name="connsiteX22" fmla="*/ 4767 w 10000"/>
                <a:gd name="connsiteY22" fmla="*/ 1667 h 9802"/>
                <a:gd name="connsiteX23" fmla="*/ 4254 w 10000"/>
                <a:gd name="connsiteY23" fmla="*/ 1693 h 9802"/>
                <a:gd name="connsiteX24" fmla="*/ 3914 w 10000"/>
                <a:gd name="connsiteY24" fmla="*/ 1769 h 9802"/>
                <a:gd name="connsiteX25" fmla="*/ 3404 w 10000"/>
                <a:gd name="connsiteY25" fmla="*/ 1882 h 9802"/>
                <a:gd name="connsiteX26" fmla="*/ 3232 w 10000"/>
                <a:gd name="connsiteY26" fmla="*/ 1930 h 9802"/>
                <a:gd name="connsiteX27" fmla="*/ 2950 w 10000"/>
                <a:gd name="connsiteY27" fmla="*/ 1981 h 9802"/>
                <a:gd name="connsiteX28" fmla="*/ 2836 w 10000"/>
                <a:gd name="connsiteY28" fmla="*/ 2065 h 9802"/>
                <a:gd name="connsiteX29" fmla="*/ 2495 w 10000"/>
                <a:gd name="connsiteY29" fmla="*/ 2166 h 9802"/>
                <a:gd name="connsiteX30" fmla="*/ 2156 w 10000"/>
                <a:gd name="connsiteY30" fmla="*/ 2203 h 9802"/>
                <a:gd name="connsiteX31" fmla="*/ 1645 w 10000"/>
                <a:gd name="connsiteY31" fmla="*/ 2280 h 9802"/>
                <a:gd name="connsiteX32" fmla="*/ 1362 w 10000"/>
                <a:gd name="connsiteY32" fmla="*/ 2415 h 9802"/>
                <a:gd name="connsiteX33" fmla="*/ 964 w 10000"/>
                <a:gd name="connsiteY33" fmla="*/ 2467 h 9802"/>
                <a:gd name="connsiteX34" fmla="*/ 737 w 10000"/>
                <a:gd name="connsiteY34" fmla="*/ 2605 h 9802"/>
                <a:gd name="connsiteX35" fmla="*/ 283 w 10000"/>
                <a:gd name="connsiteY35" fmla="*/ 2653 h 9802"/>
                <a:gd name="connsiteX36" fmla="*/ 0 w 10000"/>
                <a:gd name="connsiteY36" fmla="*/ 2765 h 9802"/>
                <a:gd name="connsiteX37" fmla="*/ 227 w 10000"/>
                <a:gd name="connsiteY37" fmla="*/ 2913 h 9802"/>
                <a:gd name="connsiteX38" fmla="*/ 623 w 10000"/>
                <a:gd name="connsiteY38" fmla="*/ 3003 h 9802"/>
                <a:gd name="connsiteX39" fmla="*/ 850 w 10000"/>
                <a:gd name="connsiteY39" fmla="*/ 3051 h 9802"/>
                <a:gd name="connsiteX40" fmla="*/ 1021 w 10000"/>
                <a:gd name="connsiteY40" fmla="*/ 3103 h 9802"/>
                <a:gd name="connsiteX41" fmla="*/ 1077 w 10000"/>
                <a:gd name="connsiteY41" fmla="*/ 3187 h 9802"/>
                <a:gd name="connsiteX42" fmla="*/ 1077 w 10000"/>
                <a:gd name="connsiteY42" fmla="*/ 3276 h 9802"/>
                <a:gd name="connsiteX43" fmla="*/ 1190 w 10000"/>
                <a:gd name="connsiteY43" fmla="*/ 3363 h 9802"/>
                <a:gd name="connsiteX44" fmla="*/ 1418 w 10000"/>
                <a:gd name="connsiteY44" fmla="*/ 3411 h 9802"/>
                <a:gd name="connsiteX45" fmla="*/ 1758 w 10000"/>
                <a:gd name="connsiteY45" fmla="*/ 3512 h 9802"/>
                <a:gd name="connsiteX46" fmla="*/ 2211 w 10000"/>
                <a:gd name="connsiteY46" fmla="*/ 3585 h 9802"/>
                <a:gd name="connsiteX47" fmla="*/ 2551 w 10000"/>
                <a:gd name="connsiteY47" fmla="*/ 3686 h 9802"/>
                <a:gd name="connsiteX48" fmla="*/ 2666 w 10000"/>
                <a:gd name="connsiteY48" fmla="*/ 3811 h 9802"/>
                <a:gd name="connsiteX49" fmla="*/ 2779 w 10000"/>
                <a:gd name="connsiteY49" fmla="*/ 3910 h 9802"/>
                <a:gd name="connsiteX50" fmla="*/ 2779 w 10000"/>
                <a:gd name="connsiteY50" fmla="*/ 3998 h 9802"/>
                <a:gd name="connsiteX51" fmla="*/ 2723 w 10000"/>
                <a:gd name="connsiteY51" fmla="*/ 4084 h 9802"/>
                <a:gd name="connsiteX52" fmla="*/ 2666 w 10000"/>
                <a:gd name="connsiteY52" fmla="*/ 4184 h 9802"/>
                <a:gd name="connsiteX53" fmla="*/ 2495 w 10000"/>
                <a:gd name="connsiteY53" fmla="*/ 4321 h 9802"/>
                <a:gd name="connsiteX54" fmla="*/ 2439 w 10000"/>
                <a:gd name="connsiteY54" fmla="*/ 4595 h 9802"/>
                <a:gd name="connsiteX55" fmla="*/ 2495 w 10000"/>
                <a:gd name="connsiteY55" fmla="*/ 4695 h 9802"/>
                <a:gd name="connsiteX56" fmla="*/ 2551 w 10000"/>
                <a:gd name="connsiteY56" fmla="*/ 4831 h 9802"/>
                <a:gd name="connsiteX57" fmla="*/ 3005 w 10000"/>
                <a:gd name="connsiteY57" fmla="*/ 4957 h 9802"/>
                <a:gd name="connsiteX58" fmla="*/ 3005 w 10000"/>
                <a:gd name="connsiteY58" fmla="*/ 5055 h 9802"/>
                <a:gd name="connsiteX59" fmla="*/ 3064 w 10000"/>
                <a:gd name="connsiteY59" fmla="*/ 5146 h 9802"/>
                <a:gd name="connsiteX60" fmla="*/ 2836 w 10000"/>
                <a:gd name="connsiteY60" fmla="*/ 5293 h 9802"/>
                <a:gd name="connsiteX61" fmla="*/ 2893 w 10000"/>
                <a:gd name="connsiteY61" fmla="*/ 5417 h 9802"/>
                <a:gd name="connsiteX62" fmla="*/ 2779 w 10000"/>
                <a:gd name="connsiteY62" fmla="*/ 5531 h 9802"/>
                <a:gd name="connsiteX63" fmla="*/ 2610 w 10000"/>
                <a:gd name="connsiteY63" fmla="*/ 5629 h 9802"/>
                <a:gd name="connsiteX64" fmla="*/ 2610 w 10000"/>
                <a:gd name="connsiteY64" fmla="*/ 5791 h 9802"/>
                <a:gd name="connsiteX65" fmla="*/ 2723 w 10000"/>
                <a:gd name="connsiteY65" fmla="*/ 5914 h 9802"/>
                <a:gd name="connsiteX66" fmla="*/ 2666 w 10000"/>
                <a:gd name="connsiteY66" fmla="*/ 6053 h 9802"/>
                <a:gd name="connsiteX67" fmla="*/ 2666 w 10000"/>
                <a:gd name="connsiteY67" fmla="*/ 6188 h 9802"/>
                <a:gd name="connsiteX68" fmla="*/ 2610 w 10000"/>
                <a:gd name="connsiteY68" fmla="*/ 6278 h 9802"/>
                <a:gd name="connsiteX69" fmla="*/ 2439 w 10000"/>
                <a:gd name="connsiteY69" fmla="*/ 6389 h 9802"/>
                <a:gd name="connsiteX70" fmla="*/ 2326 w 10000"/>
                <a:gd name="connsiteY70" fmla="*/ 6525 h 9802"/>
                <a:gd name="connsiteX71" fmla="*/ 2326 w 10000"/>
                <a:gd name="connsiteY71" fmla="*/ 6588 h 9802"/>
                <a:gd name="connsiteX72" fmla="*/ 2268 w 10000"/>
                <a:gd name="connsiteY72" fmla="*/ 6675 h 9802"/>
                <a:gd name="connsiteX73" fmla="*/ 2326 w 10000"/>
                <a:gd name="connsiteY73" fmla="*/ 6788 h 9802"/>
                <a:gd name="connsiteX74" fmla="*/ 2268 w 10000"/>
                <a:gd name="connsiteY74" fmla="*/ 6898 h 9802"/>
                <a:gd name="connsiteX75" fmla="*/ 2268 w 10000"/>
                <a:gd name="connsiteY75" fmla="*/ 7012 h 9802"/>
                <a:gd name="connsiteX76" fmla="*/ 2042 w 10000"/>
                <a:gd name="connsiteY76" fmla="*/ 7187 h 9802"/>
                <a:gd name="connsiteX77" fmla="*/ 2156 w 10000"/>
                <a:gd name="connsiteY77" fmla="*/ 7287 h 9802"/>
                <a:gd name="connsiteX78" fmla="*/ 2156 w 10000"/>
                <a:gd name="connsiteY78" fmla="*/ 7449 h 9802"/>
                <a:gd name="connsiteX79" fmla="*/ 2836 w 10000"/>
                <a:gd name="connsiteY79" fmla="*/ 7697 h 9802"/>
                <a:gd name="connsiteX80" fmla="*/ 2893 w 10000"/>
                <a:gd name="connsiteY80" fmla="*/ 7810 h 9802"/>
                <a:gd name="connsiteX81" fmla="*/ 2950 w 10000"/>
                <a:gd name="connsiteY81" fmla="*/ 7870 h 9802"/>
                <a:gd name="connsiteX82" fmla="*/ 2950 w 10000"/>
                <a:gd name="connsiteY82" fmla="*/ 7971 h 9802"/>
                <a:gd name="connsiteX83" fmla="*/ 3005 w 10000"/>
                <a:gd name="connsiteY83" fmla="*/ 8083 h 9802"/>
                <a:gd name="connsiteX84" fmla="*/ 3005 w 10000"/>
                <a:gd name="connsiteY84" fmla="*/ 8172 h 9802"/>
                <a:gd name="connsiteX85" fmla="*/ 2836 w 10000"/>
                <a:gd name="connsiteY85" fmla="*/ 8270 h 9802"/>
                <a:gd name="connsiteX86" fmla="*/ 2666 w 10000"/>
                <a:gd name="connsiteY86" fmla="*/ 8356 h 9802"/>
                <a:gd name="connsiteX87" fmla="*/ 2723 w 10000"/>
                <a:gd name="connsiteY87" fmla="*/ 8480 h 9802"/>
                <a:gd name="connsiteX88" fmla="*/ 2893 w 10000"/>
                <a:gd name="connsiteY88" fmla="*/ 8630 h 9802"/>
                <a:gd name="connsiteX89" fmla="*/ 2439 w 10000"/>
                <a:gd name="connsiteY89" fmla="*/ 8730 h 9802"/>
                <a:gd name="connsiteX90" fmla="*/ 2268 w 10000"/>
                <a:gd name="connsiteY90" fmla="*/ 8780 h 9802"/>
                <a:gd name="connsiteX91" fmla="*/ 2723 w 10000"/>
                <a:gd name="connsiteY91" fmla="*/ 8892 h 9802"/>
                <a:gd name="connsiteX92" fmla="*/ 2836 w 10000"/>
                <a:gd name="connsiteY92" fmla="*/ 9004 h 9802"/>
                <a:gd name="connsiteX93" fmla="*/ 2666 w 10000"/>
                <a:gd name="connsiteY93" fmla="*/ 9190 h 9802"/>
                <a:gd name="connsiteX94" fmla="*/ 2666 w 10000"/>
                <a:gd name="connsiteY94" fmla="*/ 9280 h 9802"/>
                <a:gd name="connsiteX95" fmla="*/ 2495 w 10000"/>
                <a:gd name="connsiteY95" fmla="*/ 9389 h 9802"/>
                <a:gd name="connsiteX96" fmla="*/ 2551 w 10000"/>
                <a:gd name="connsiteY96" fmla="*/ 9514 h 9802"/>
                <a:gd name="connsiteX97" fmla="*/ 2383 w 10000"/>
                <a:gd name="connsiteY97" fmla="*/ 9564 h 9802"/>
                <a:gd name="connsiteX98" fmla="*/ 2495 w 10000"/>
                <a:gd name="connsiteY98" fmla="*/ 9627 h 9802"/>
                <a:gd name="connsiteX99" fmla="*/ 2326 w 10000"/>
                <a:gd name="connsiteY99" fmla="*/ 9702 h 9802"/>
                <a:gd name="connsiteX100" fmla="*/ 2610 w 10000"/>
                <a:gd name="connsiteY100" fmla="*/ 9802 h 9802"/>
                <a:gd name="connsiteX0" fmla="*/ 9985 w 10000"/>
                <a:gd name="connsiteY0" fmla="*/ 0 h 9898"/>
                <a:gd name="connsiteX1" fmla="*/ 9928 w 10000"/>
                <a:gd name="connsiteY1" fmla="*/ 90 h 9898"/>
                <a:gd name="connsiteX2" fmla="*/ 9985 w 10000"/>
                <a:gd name="connsiteY2" fmla="*/ 165 h 9898"/>
                <a:gd name="connsiteX3" fmla="*/ 9759 w 10000"/>
                <a:gd name="connsiteY3" fmla="*/ 241 h 9898"/>
                <a:gd name="connsiteX4" fmla="*/ 9814 w 10000"/>
                <a:gd name="connsiteY4" fmla="*/ 345 h 9898"/>
                <a:gd name="connsiteX5" fmla="*/ 9586 w 10000"/>
                <a:gd name="connsiteY5" fmla="*/ 417 h 9898"/>
                <a:gd name="connsiteX6" fmla="*/ 9759 w 10000"/>
                <a:gd name="connsiteY6" fmla="*/ 520 h 9898"/>
                <a:gd name="connsiteX7" fmla="*/ 9870 w 10000"/>
                <a:gd name="connsiteY7" fmla="*/ 611 h 9898"/>
                <a:gd name="connsiteX8" fmla="*/ 9586 w 10000"/>
                <a:gd name="connsiteY8" fmla="*/ 673 h 9898"/>
                <a:gd name="connsiteX9" fmla="*/ 9645 w 10000"/>
                <a:gd name="connsiteY9" fmla="*/ 774 h 9898"/>
                <a:gd name="connsiteX10" fmla="*/ 9475 w 10000"/>
                <a:gd name="connsiteY10" fmla="*/ 965 h 9898"/>
                <a:gd name="connsiteX11" fmla="*/ 9077 w 10000"/>
                <a:gd name="connsiteY11" fmla="*/ 1079 h 9898"/>
                <a:gd name="connsiteX12" fmla="*/ 8907 w 10000"/>
                <a:gd name="connsiteY12" fmla="*/ 1168 h 9898"/>
                <a:gd name="connsiteX13" fmla="*/ 8565 w 10000"/>
                <a:gd name="connsiteY13" fmla="*/ 1282 h 9898"/>
                <a:gd name="connsiteX14" fmla="*/ 8565 w 10000"/>
                <a:gd name="connsiteY14" fmla="*/ 1409 h 9898"/>
                <a:gd name="connsiteX15" fmla="*/ 8454 w 10000"/>
                <a:gd name="connsiteY15" fmla="*/ 1500 h 9898"/>
                <a:gd name="connsiteX16" fmla="*/ 8112 w 10000"/>
                <a:gd name="connsiteY16" fmla="*/ 1536 h 9898"/>
                <a:gd name="connsiteX17" fmla="*/ 7544 w 10000"/>
                <a:gd name="connsiteY17" fmla="*/ 1600 h 9898"/>
                <a:gd name="connsiteX18" fmla="*/ 6694 w 10000"/>
                <a:gd name="connsiteY18" fmla="*/ 1524 h 9898"/>
                <a:gd name="connsiteX19" fmla="*/ 6354 w 10000"/>
                <a:gd name="connsiteY19" fmla="*/ 1524 h 9898"/>
                <a:gd name="connsiteX20" fmla="*/ 5615 w 10000"/>
                <a:gd name="connsiteY20" fmla="*/ 1615 h 9898"/>
                <a:gd name="connsiteX21" fmla="*/ 5049 w 10000"/>
                <a:gd name="connsiteY21" fmla="*/ 1639 h 9898"/>
                <a:gd name="connsiteX22" fmla="*/ 4767 w 10000"/>
                <a:gd name="connsiteY22" fmla="*/ 1701 h 9898"/>
                <a:gd name="connsiteX23" fmla="*/ 4254 w 10000"/>
                <a:gd name="connsiteY23" fmla="*/ 1727 h 9898"/>
                <a:gd name="connsiteX24" fmla="*/ 3914 w 10000"/>
                <a:gd name="connsiteY24" fmla="*/ 1805 h 9898"/>
                <a:gd name="connsiteX25" fmla="*/ 3404 w 10000"/>
                <a:gd name="connsiteY25" fmla="*/ 1920 h 9898"/>
                <a:gd name="connsiteX26" fmla="*/ 3232 w 10000"/>
                <a:gd name="connsiteY26" fmla="*/ 1969 h 9898"/>
                <a:gd name="connsiteX27" fmla="*/ 2950 w 10000"/>
                <a:gd name="connsiteY27" fmla="*/ 2021 h 9898"/>
                <a:gd name="connsiteX28" fmla="*/ 2836 w 10000"/>
                <a:gd name="connsiteY28" fmla="*/ 2107 h 9898"/>
                <a:gd name="connsiteX29" fmla="*/ 2495 w 10000"/>
                <a:gd name="connsiteY29" fmla="*/ 2210 h 9898"/>
                <a:gd name="connsiteX30" fmla="*/ 2156 w 10000"/>
                <a:gd name="connsiteY30" fmla="*/ 2248 h 9898"/>
                <a:gd name="connsiteX31" fmla="*/ 1645 w 10000"/>
                <a:gd name="connsiteY31" fmla="*/ 2326 h 9898"/>
                <a:gd name="connsiteX32" fmla="*/ 1362 w 10000"/>
                <a:gd name="connsiteY32" fmla="*/ 2464 h 9898"/>
                <a:gd name="connsiteX33" fmla="*/ 964 w 10000"/>
                <a:gd name="connsiteY33" fmla="*/ 2517 h 9898"/>
                <a:gd name="connsiteX34" fmla="*/ 737 w 10000"/>
                <a:gd name="connsiteY34" fmla="*/ 2658 h 9898"/>
                <a:gd name="connsiteX35" fmla="*/ 283 w 10000"/>
                <a:gd name="connsiteY35" fmla="*/ 2707 h 9898"/>
                <a:gd name="connsiteX36" fmla="*/ 0 w 10000"/>
                <a:gd name="connsiteY36" fmla="*/ 2821 h 9898"/>
                <a:gd name="connsiteX37" fmla="*/ 227 w 10000"/>
                <a:gd name="connsiteY37" fmla="*/ 2972 h 9898"/>
                <a:gd name="connsiteX38" fmla="*/ 623 w 10000"/>
                <a:gd name="connsiteY38" fmla="*/ 3064 h 9898"/>
                <a:gd name="connsiteX39" fmla="*/ 850 w 10000"/>
                <a:gd name="connsiteY39" fmla="*/ 3113 h 9898"/>
                <a:gd name="connsiteX40" fmla="*/ 1021 w 10000"/>
                <a:gd name="connsiteY40" fmla="*/ 3166 h 9898"/>
                <a:gd name="connsiteX41" fmla="*/ 1077 w 10000"/>
                <a:gd name="connsiteY41" fmla="*/ 3251 h 9898"/>
                <a:gd name="connsiteX42" fmla="*/ 1077 w 10000"/>
                <a:gd name="connsiteY42" fmla="*/ 3342 h 9898"/>
                <a:gd name="connsiteX43" fmla="*/ 1190 w 10000"/>
                <a:gd name="connsiteY43" fmla="*/ 3431 h 9898"/>
                <a:gd name="connsiteX44" fmla="*/ 1418 w 10000"/>
                <a:gd name="connsiteY44" fmla="*/ 3480 h 9898"/>
                <a:gd name="connsiteX45" fmla="*/ 1758 w 10000"/>
                <a:gd name="connsiteY45" fmla="*/ 3583 h 9898"/>
                <a:gd name="connsiteX46" fmla="*/ 2211 w 10000"/>
                <a:gd name="connsiteY46" fmla="*/ 3657 h 9898"/>
                <a:gd name="connsiteX47" fmla="*/ 2551 w 10000"/>
                <a:gd name="connsiteY47" fmla="*/ 3760 h 9898"/>
                <a:gd name="connsiteX48" fmla="*/ 2666 w 10000"/>
                <a:gd name="connsiteY48" fmla="*/ 3888 h 9898"/>
                <a:gd name="connsiteX49" fmla="*/ 2779 w 10000"/>
                <a:gd name="connsiteY49" fmla="*/ 3989 h 9898"/>
                <a:gd name="connsiteX50" fmla="*/ 2779 w 10000"/>
                <a:gd name="connsiteY50" fmla="*/ 4079 h 9898"/>
                <a:gd name="connsiteX51" fmla="*/ 2723 w 10000"/>
                <a:gd name="connsiteY51" fmla="*/ 4166 h 9898"/>
                <a:gd name="connsiteX52" fmla="*/ 2666 w 10000"/>
                <a:gd name="connsiteY52" fmla="*/ 4269 h 9898"/>
                <a:gd name="connsiteX53" fmla="*/ 2495 w 10000"/>
                <a:gd name="connsiteY53" fmla="*/ 4408 h 9898"/>
                <a:gd name="connsiteX54" fmla="*/ 2439 w 10000"/>
                <a:gd name="connsiteY54" fmla="*/ 4688 h 9898"/>
                <a:gd name="connsiteX55" fmla="*/ 2495 w 10000"/>
                <a:gd name="connsiteY55" fmla="*/ 4790 h 9898"/>
                <a:gd name="connsiteX56" fmla="*/ 2551 w 10000"/>
                <a:gd name="connsiteY56" fmla="*/ 4929 h 9898"/>
                <a:gd name="connsiteX57" fmla="*/ 3005 w 10000"/>
                <a:gd name="connsiteY57" fmla="*/ 5057 h 9898"/>
                <a:gd name="connsiteX58" fmla="*/ 3005 w 10000"/>
                <a:gd name="connsiteY58" fmla="*/ 5157 h 9898"/>
                <a:gd name="connsiteX59" fmla="*/ 3064 w 10000"/>
                <a:gd name="connsiteY59" fmla="*/ 5250 h 9898"/>
                <a:gd name="connsiteX60" fmla="*/ 2836 w 10000"/>
                <a:gd name="connsiteY60" fmla="*/ 5400 h 9898"/>
                <a:gd name="connsiteX61" fmla="*/ 2893 w 10000"/>
                <a:gd name="connsiteY61" fmla="*/ 5526 h 9898"/>
                <a:gd name="connsiteX62" fmla="*/ 2779 w 10000"/>
                <a:gd name="connsiteY62" fmla="*/ 5643 h 9898"/>
                <a:gd name="connsiteX63" fmla="*/ 2610 w 10000"/>
                <a:gd name="connsiteY63" fmla="*/ 5743 h 9898"/>
                <a:gd name="connsiteX64" fmla="*/ 2610 w 10000"/>
                <a:gd name="connsiteY64" fmla="*/ 5908 h 9898"/>
                <a:gd name="connsiteX65" fmla="*/ 2723 w 10000"/>
                <a:gd name="connsiteY65" fmla="*/ 6033 h 9898"/>
                <a:gd name="connsiteX66" fmla="*/ 2666 w 10000"/>
                <a:gd name="connsiteY66" fmla="*/ 6175 h 9898"/>
                <a:gd name="connsiteX67" fmla="*/ 2666 w 10000"/>
                <a:gd name="connsiteY67" fmla="*/ 6313 h 9898"/>
                <a:gd name="connsiteX68" fmla="*/ 2610 w 10000"/>
                <a:gd name="connsiteY68" fmla="*/ 6405 h 9898"/>
                <a:gd name="connsiteX69" fmla="*/ 2439 w 10000"/>
                <a:gd name="connsiteY69" fmla="*/ 6518 h 9898"/>
                <a:gd name="connsiteX70" fmla="*/ 2326 w 10000"/>
                <a:gd name="connsiteY70" fmla="*/ 6657 h 9898"/>
                <a:gd name="connsiteX71" fmla="*/ 2326 w 10000"/>
                <a:gd name="connsiteY71" fmla="*/ 6721 h 9898"/>
                <a:gd name="connsiteX72" fmla="*/ 2268 w 10000"/>
                <a:gd name="connsiteY72" fmla="*/ 6810 h 9898"/>
                <a:gd name="connsiteX73" fmla="*/ 2326 w 10000"/>
                <a:gd name="connsiteY73" fmla="*/ 6925 h 9898"/>
                <a:gd name="connsiteX74" fmla="*/ 2268 w 10000"/>
                <a:gd name="connsiteY74" fmla="*/ 7037 h 9898"/>
                <a:gd name="connsiteX75" fmla="*/ 2268 w 10000"/>
                <a:gd name="connsiteY75" fmla="*/ 7154 h 9898"/>
                <a:gd name="connsiteX76" fmla="*/ 2042 w 10000"/>
                <a:gd name="connsiteY76" fmla="*/ 7332 h 9898"/>
                <a:gd name="connsiteX77" fmla="*/ 2156 w 10000"/>
                <a:gd name="connsiteY77" fmla="*/ 7434 h 9898"/>
                <a:gd name="connsiteX78" fmla="*/ 2156 w 10000"/>
                <a:gd name="connsiteY78" fmla="*/ 7599 h 9898"/>
                <a:gd name="connsiteX79" fmla="*/ 2836 w 10000"/>
                <a:gd name="connsiteY79" fmla="*/ 7852 h 9898"/>
                <a:gd name="connsiteX80" fmla="*/ 2893 w 10000"/>
                <a:gd name="connsiteY80" fmla="*/ 7968 h 9898"/>
                <a:gd name="connsiteX81" fmla="*/ 2950 w 10000"/>
                <a:gd name="connsiteY81" fmla="*/ 8029 h 9898"/>
                <a:gd name="connsiteX82" fmla="*/ 2950 w 10000"/>
                <a:gd name="connsiteY82" fmla="*/ 8132 h 9898"/>
                <a:gd name="connsiteX83" fmla="*/ 3005 w 10000"/>
                <a:gd name="connsiteY83" fmla="*/ 8246 h 9898"/>
                <a:gd name="connsiteX84" fmla="*/ 3005 w 10000"/>
                <a:gd name="connsiteY84" fmla="*/ 8337 h 9898"/>
                <a:gd name="connsiteX85" fmla="*/ 2836 w 10000"/>
                <a:gd name="connsiteY85" fmla="*/ 8437 h 9898"/>
                <a:gd name="connsiteX86" fmla="*/ 2666 w 10000"/>
                <a:gd name="connsiteY86" fmla="*/ 8525 h 9898"/>
                <a:gd name="connsiteX87" fmla="*/ 2723 w 10000"/>
                <a:gd name="connsiteY87" fmla="*/ 8651 h 9898"/>
                <a:gd name="connsiteX88" fmla="*/ 2893 w 10000"/>
                <a:gd name="connsiteY88" fmla="*/ 8804 h 9898"/>
                <a:gd name="connsiteX89" fmla="*/ 2439 w 10000"/>
                <a:gd name="connsiteY89" fmla="*/ 8906 h 9898"/>
                <a:gd name="connsiteX90" fmla="*/ 2268 w 10000"/>
                <a:gd name="connsiteY90" fmla="*/ 8957 h 9898"/>
                <a:gd name="connsiteX91" fmla="*/ 2723 w 10000"/>
                <a:gd name="connsiteY91" fmla="*/ 9072 h 9898"/>
                <a:gd name="connsiteX92" fmla="*/ 2836 w 10000"/>
                <a:gd name="connsiteY92" fmla="*/ 9186 h 9898"/>
                <a:gd name="connsiteX93" fmla="*/ 2666 w 10000"/>
                <a:gd name="connsiteY93" fmla="*/ 9376 h 9898"/>
                <a:gd name="connsiteX94" fmla="*/ 2666 w 10000"/>
                <a:gd name="connsiteY94" fmla="*/ 9467 h 9898"/>
                <a:gd name="connsiteX95" fmla="*/ 2495 w 10000"/>
                <a:gd name="connsiteY95" fmla="*/ 9579 h 9898"/>
                <a:gd name="connsiteX96" fmla="*/ 2551 w 10000"/>
                <a:gd name="connsiteY96" fmla="*/ 9706 h 9898"/>
                <a:gd name="connsiteX97" fmla="*/ 2383 w 10000"/>
                <a:gd name="connsiteY97" fmla="*/ 9757 h 9898"/>
                <a:gd name="connsiteX98" fmla="*/ 2495 w 10000"/>
                <a:gd name="connsiteY98" fmla="*/ 9821 h 9898"/>
                <a:gd name="connsiteX99" fmla="*/ 2326 w 10000"/>
                <a:gd name="connsiteY99" fmla="*/ 9898 h 9898"/>
                <a:gd name="connsiteX0" fmla="*/ 9985 w 10000"/>
                <a:gd name="connsiteY0" fmla="*/ 0 h 9922"/>
                <a:gd name="connsiteX1" fmla="*/ 9928 w 10000"/>
                <a:gd name="connsiteY1" fmla="*/ 91 h 9922"/>
                <a:gd name="connsiteX2" fmla="*/ 9985 w 10000"/>
                <a:gd name="connsiteY2" fmla="*/ 167 h 9922"/>
                <a:gd name="connsiteX3" fmla="*/ 9759 w 10000"/>
                <a:gd name="connsiteY3" fmla="*/ 243 h 9922"/>
                <a:gd name="connsiteX4" fmla="*/ 9814 w 10000"/>
                <a:gd name="connsiteY4" fmla="*/ 349 h 9922"/>
                <a:gd name="connsiteX5" fmla="*/ 9586 w 10000"/>
                <a:gd name="connsiteY5" fmla="*/ 421 h 9922"/>
                <a:gd name="connsiteX6" fmla="*/ 9759 w 10000"/>
                <a:gd name="connsiteY6" fmla="*/ 525 h 9922"/>
                <a:gd name="connsiteX7" fmla="*/ 9870 w 10000"/>
                <a:gd name="connsiteY7" fmla="*/ 617 h 9922"/>
                <a:gd name="connsiteX8" fmla="*/ 9586 w 10000"/>
                <a:gd name="connsiteY8" fmla="*/ 680 h 9922"/>
                <a:gd name="connsiteX9" fmla="*/ 9645 w 10000"/>
                <a:gd name="connsiteY9" fmla="*/ 782 h 9922"/>
                <a:gd name="connsiteX10" fmla="*/ 9475 w 10000"/>
                <a:gd name="connsiteY10" fmla="*/ 975 h 9922"/>
                <a:gd name="connsiteX11" fmla="*/ 9077 w 10000"/>
                <a:gd name="connsiteY11" fmla="*/ 1090 h 9922"/>
                <a:gd name="connsiteX12" fmla="*/ 8907 w 10000"/>
                <a:gd name="connsiteY12" fmla="*/ 1180 h 9922"/>
                <a:gd name="connsiteX13" fmla="*/ 8565 w 10000"/>
                <a:gd name="connsiteY13" fmla="*/ 1295 h 9922"/>
                <a:gd name="connsiteX14" fmla="*/ 8565 w 10000"/>
                <a:gd name="connsiteY14" fmla="*/ 1424 h 9922"/>
                <a:gd name="connsiteX15" fmla="*/ 8454 w 10000"/>
                <a:gd name="connsiteY15" fmla="*/ 1515 h 9922"/>
                <a:gd name="connsiteX16" fmla="*/ 8112 w 10000"/>
                <a:gd name="connsiteY16" fmla="*/ 1552 h 9922"/>
                <a:gd name="connsiteX17" fmla="*/ 7544 w 10000"/>
                <a:gd name="connsiteY17" fmla="*/ 1616 h 9922"/>
                <a:gd name="connsiteX18" fmla="*/ 6694 w 10000"/>
                <a:gd name="connsiteY18" fmla="*/ 1540 h 9922"/>
                <a:gd name="connsiteX19" fmla="*/ 6354 w 10000"/>
                <a:gd name="connsiteY19" fmla="*/ 1540 h 9922"/>
                <a:gd name="connsiteX20" fmla="*/ 5615 w 10000"/>
                <a:gd name="connsiteY20" fmla="*/ 1632 h 9922"/>
                <a:gd name="connsiteX21" fmla="*/ 5049 w 10000"/>
                <a:gd name="connsiteY21" fmla="*/ 1656 h 9922"/>
                <a:gd name="connsiteX22" fmla="*/ 4767 w 10000"/>
                <a:gd name="connsiteY22" fmla="*/ 1719 h 9922"/>
                <a:gd name="connsiteX23" fmla="*/ 4254 w 10000"/>
                <a:gd name="connsiteY23" fmla="*/ 1745 h 9922"/>
                <a:gd name="connsiteX24" fmla="*/ 3914 w 10000"/>
                <a:gd name="connsiteY24" fmla="*/ 1824 h 9922"/>
                <a:gd name="connsiteX25" fmla="*/ 3404 w 10000"/>
                <a:gd name="connsiteY25" fmla="*/ 1940 h 9922"/>
                <a:gd name="connsiteX26" fmla="*/ 3232 w 10000"/>
                <a:gd name="connsiteY26" fmla="*/ 1989 h 9922"/>
                <a:gd name="connsiteX27" fmla="*/ 2950 w 10000"/>
                <a:gd name="connsiteY27" fmla="*/ 2042 h 9922"/>
                <a:gd name="connsiteX28" fmla="*/ 2836 w 10000"/>
                <a:gd name="connsiteY28" fmla="*/ 2129 h 9922"/>
                <a:gd name="connsiteX29" fmla="*/ 2495 w 10000"/>
                <a:gd name="connsiteY29" fmla="*/ 2233 h 9922"/>
                <a:gd name="connsiteX30" fmla="*/ 2156 w 10000"/>
                <a:gd name="connsiteY30" fmla="*/ 2271 h 9922"/>
                <a:gd name="connsiteX31" fmla="*/ 1645 w 10000"/>
                <a:gd name="connsiteY31" fmla="*/ 2350 h 9922"/>
                <a:gd name="connsiteX32" fmla="*/ 1362 w 10000"/>
                <a:gd name="connsiteY32" fmla="*/ 2489 h 9922"/>
                <a:gd name="connsiteX33" fmla="*/ 964 w 10000"/>
                <a:gd name="connsiteY33" fmla="*/ 2543 h 9922"/>
                <a:gd name="connsiteX34" fmla="*/ 737 w 10000"/>
                <a:gd name="connsiteY34" fmla="*/ 2685 h 9922"/>
                <a:gd name="connsiteX35" fmla="*/ 283 w 10000"/>
                <a:gd name="connsiteY35" fmla="*/ 2735 h 9922"/>
                <a:gd name="connsiteX36" fmla="*/ 0 w 10000"/>
                <a:gd name="connsiteY36" fmla="*/ 2850 h 9922"/>
                <a:gd name="connsiteX37" fmla="*/ 227 w 10000"/>
                <a:gd name="connsiteY37" fmla="*/ 3003 h 9922"/>
                <a:gd name="connsiteX38" fmla="*/ 623 w 10000"/>
                <a:gd name="connsiteY38" fmla="*/ 3096 h 9922"/>
                <a:gd name="connsiteX39" fmla="*/ 850 w 10000"/>
                <a:gd name="connsiteY39" fmla="*/ 3145 h 9922"/>
                <a:gd name="connsiteX40" fmla="*/ 1021 w 10000"/>
                <a:gd name="connsiteY40" fmla="*/ 3199 h 9922"/>
                <a:gd name="connsiteX41" fmla="*/ 1077 w 10000"/>
                <a:gd name="connsiteY41" fmla="*/ 3285 h 9922"/>
                <a:gd name="connsiteX42" fmla="*/ 1077 w 10000"/>
                <a:gd name="connsiteY42" fmla="*/ 3376 h 9922"/>
                <a:gd name="connsiteX43" fmla="*/ 1190 w 10000"/>
                <a:gd name="connsiteY43" fmla="*/ 3466 h 9922"/>
                <a:gd name="connsiteX44" fmla="*/ 1418 w 10000"/>
                <a:gd name="connsiteY44" fmla="*/ 3516 h 9922"/>
                <a:gd name="connsiteX45" fmla="*/ 1758 w 10000"/>
                <a:gd name="connsiteY45" fmla="*/ 3620 h 9922"/>
                <a:gd name="connsiteX46" fmla="*/ 2211 w 10000"/>
                <a:gd name="connsiteY46" fmla="*/ 3695 h 9922"/>
                <a:gd name="connsiteX47" fmla="*/ 2551 w 10000"/>
                <a:gd name="connsiteY47" fmla="*/ 3799 h 9922"/>
                <a:gd name="connsiteX48" fmla="*/ 2666 w 10000"/>
                <a:gd name="connsiteY48" fmla="*/ 3928 h 9922"/>
                <a:gd name="connsiteX49" fmla="*/ 2779 w 10000"/>
                <a:gd name="connsiteY49" fmla="*/ 4030 h 9922"/>
                <a:gd name="connsiteX50" fmla="*/ 2779 w 10000"/>
                <a:gd name="connsiteY50" fmla="*/ 4121 h 9922"/>
                <a:gd name="connsiteX51" fmla="*/ 2723 w 10000"/>
                <a:gd name="connsiteY51" fmla="*/ 4209 h 9922"/>
                <a:gd name="connsiteX52" fmla="*/ 2666 w 10000"/>
                <a:gd name="connsiteY52" fmla="*/ 4313 h 9922"/>
                <a:gd name="connsiteX53" fmla="*/ 2495 w 10000"/>
                <a:gd name="connsiteY53" fmla="*/ 4453 h 9922"/>
                <a:gd name="connsiteX54" fmla="*/ 2439 w 10000"/>
                <a:gd name="connsiteY54" fmla="*/ 4736 h 9922"/>
                <a:gd name="connsiteX55" fmla="*/ 2495 w 10000"/>
                <a:gd name="connsiteY55" fmla="*/ 4839 h 9922"/>
                <a:gd name="connsiteX56" fmla="*/ 2551 w 10000"/>
                <a:gd name="connsiteY56" fmla="*/ 4980 h 9922"/>
                <a:gd name="connsiteX57" fmla="*/ 3005 w 10000"/>
                <a:gd name="connsiteY57" fmla="*/ 5109 h 9922"/>
                <a:gd name="connsiteX58" fmla="*/ 3005 w 10000"/>
                <a:gd name="connsiteY58" fmla="*/ 5210 h 9922"/>
                <a:gd name="connsiteX59" fmla="*/ 3064 w 10000"/>
                <a:gd name="connsiteY59" fmla="*/ 5304 h 9922"/>
                <a:gd name="connsiteX60" fmla="*/ 2836 w 10000"/>
                <a:gd name="connsiteY60" fmla="*/ 5456 h 9922"/>
                <a:gd name="connsiteX61" fmla="*/ 2893 w 10000"/>
                <a:gd name="connsiteY61" fmla="*/ 5583 h 9922"/>
                <a:gd name="connsiteX62" fmla="*/ 2779 w 10000"/>
                <a:gd name="connsiteY62" fmla="*/ 5701 h 9922"/>
                <a:gd name="connsiteX63" fmla="*/ 2610 w 10000"/>
                <a:gd name="connsiteY63" fmla="*/ 5802 h 9922"/>
                <a:gd name="connsiteX64" fmla="*/ 2610 w 10000"/>
                <a:gd name="connsiteY64" fmla="*/ 5969 h 9922"/>
                <a:gd name="connsiteX65" fmla="*/ 2723 w 10000"/>
                <a:gd name="connsiteY65" fmla="*/ 6095 h 9922"/>
                <a:gd name="connsiteX66" fmla="*/ 2666 w 10000"/>
                <a:gd name="connsiteY66" fmla="*/ 6239 h 9922"/>
                <a:gd name="connsiteX67" fmla="*/ 2666 w 10000"/>
                <a:gd name="connsiteY67" fmla="*/ 6378 h 9922"/>
                <a:gd name="connsiteX68" fmla="*/ 2610 w 10000"/>
                <a:gd name="connsiteY68" fmla="*/ 6471 h 9922"/>
                <a:gd name="connsiteX69" fmla="*/ 2439 w 10000"/>
                <a:gd name="connsiteY69" fmla="*/ 6585 h 9922"/>
                <a:gd name="connsiteX70" fmla="*/ 2326 w 10000"/>
                <a:gd name="connsiteY70" fmla="*/ 6726 h 9922"/>
                <a:gd name="connsiteX71" fmla="*/ 2326 w 10000"/>
                <a:gd name="connsiteY71" fmla="*/ 6790 h 9922"/>
                <a:gd name="connsiteX72" fmla="*/ 2268 w 10000"/>
                <a:gd name="connsiteY72" fmla="*/ 6880 h 9922"/>
                <a:gd name="connsiteX73" fmla="*/ 2326 w 10000"/>
                <a:gd name="connsiteY73" fmla="*/ 6996 h 9922"/>
                <a:gd name="connsiteX74" fmla="*/ 2268 w 10000"/>
                <a:gd name="connsiteY74" fmla="*/ 7110 h 9922"/>
                <a:gd name="connsiteX75" fmla="*/ 2268 w 10000"/>
                <a:gd name="connsiteY75" fmla="*/ 7228 h 9922"/>
                <a:gd name="connsiteX76" fmla="*/ 2042 w 10000"/>
                <a:gd name="connsiteY76" fmla="*/ 7408 h 9922"/>
                <a:gd name="connsiteX77" fmla="*/ 2156 w 10000"/>
                <a:gd name="connsiteY77" fmla="*/ 7511 h 9922"/>
                <a:gd name="connsiteX78" fmla="*/ 2156 w 10000"/>
                <a:gd name="connsiteY78" fmla="*/ 7677 h 9922"/>
                <a:gd name="connsiteX79" fmla="*/ 2836 w 10000"/>
                <a:gd name="connsiteY79" fmla="*/ 7933 h 9922"/>
                <a:gd name="connsiteX80" fmla="*/ 2893 w 10000"/>
                <a:gd name="connsiteY80" fmla="*/ 8050 h 9922"/>
                <a:gd name="connsiteX81" fmla="*/ 2950 w 10000"/>
                <a:gd name="connsiteY81" fmla="*/ 8112 h 9922"/>
                <a:gd name="connsiteX82" fmla="*/ 2950 w 10000"/>
                <a:gd name="connsiteY82" fmla="*/ 8216 h 9922"/>
                <a:gd name="connsiteX83" fmla="*/ 3005 w 10000"/>
                <a:gd name="connsiteY83" fmla="*/ 8331 h 9922"/>
                <a:gd name="connsiteX84" fmla="*/ 3005 w 10000"/>
                <a:gd name="connsiteY84" fmla="*/ 8423 h 9922"/>
                <a:gd name="connsiteX85" fmla="*/ 2836 w 10000"/>
                <a:gd name="connsiteY85" fmla="*/ 8524 h 9922"/>
                <a:gd name="connsiteX86" fmla="*/ 2666 w 10000"/>
                <a:gd name="connsiteY86" fmla="*/ 8613 h 9922"/>
                <a:gd name="connsiteX87" fmla="*/ 2723 w 10000"/>
                <a:gd name="connsiteY87" fmla="*/ 8740 h 9922"/>
                <a:gd name="connsiteX88" fmla="*/ 2893 w 10000"/>
                <a:gd name="connsiteY88" fmla="*/ 8895 h 9922"/>
                <a:gd name="connsiteX89" fmla="*/ 2439 w 10000"/>
                <a:gd name="connsiteY89" fmla="*/ 8998 h 9922"/>
                <a:gd name="connsiteX90" fmla="*/ 2268 w 10000"/>
                <a:gd name="connsiteY90" fmla="*/ 9049 h 9922"/>
                <a:gd name="connsiteX91" fmla="*/ 2723 w 10000"/>
                <a:gd name="connsiteY91" fmla="*/ 9165 h 9922"/>
                <a:gd name="connsiteX92" fmla="*/ 2836 w 10000"/>
                <a:gd name="connsiteY92" fmla="*/ 9281 h 9922"/>
                <a:gd name="connsiteX93" fmla="*/ 2666 w 10000"/>
                <a:gd name="connsiteY93" fmla="*/ 9473 h 9922"/>
                <a:gd name="connsiteX94" fmla="*/ 2666 w 10000"/>
                <a:gd name="connsiteY94" fmla="*/ 9565 h 9922"/>
                <a:gd name="connsiteX95" fmla="*/ 2495 w 10000"/>
                <a:gd name="connsiteY95" fmla="*/ 9678 h 9922"/>
                <a:gd name="connsiteX96" fmla="*/ 2551 w 10000"/>
                <a:gd name="connsiteY96" fmla="*/ 9806 h 9922"/>
                <a:gd name="connsiteX97" fmla="*/ 2383 w 10000"/>
                <a:gd name="connsiteY97" fmla="*/ 9858 h 9922"/>
                <a:gd name="connsiteX98" fmla="*/ 2495 w 10000"/>
                <a:gd name="connsiteY98" fmla="*/ 9922 h 9922"/>
                <a:gd name="connsiteX0" fmla="*/ 9985 w 10000"/>
                <a:gd name="connsiteY0" fmla="*/ 0 h 9993"/>
                <a:gd name="connsiteX1" fmla="*/ 9928 w 10000"/>
                <a:gd name="connsiteY1" fmla="*/ 92 h 9993"/>
                <a:gd name="connsiteX2" fmla="*/ 9985 w 10000"/>
                <a:gd name="connsiteY2" fmla="*/ 168 h 9993"/>
                <a:gd name="connsiteX3" fmla="*/ 9759 w 10000"/>
                <a:gd name="connsiteY3" fmla="*/ 245 h 9993"/>
                <a:gd name="connsiteX4" fmla="*/ 9814 w 10000"/>
                <a:gd name="connsiteY4" fmla="*/ 352 h 9993"/>
                <a:gd name="connsiteX5" fmla="*/ 9586 w 10000"/>
                <a:gd name="connsiteY5" fmla="*/ 424 h 9993"/>
                <a:gd name="connsiteX6" fmla="*/ 9759 w 10000"/>
                <a:gd name="connsiteY6" fmla="*/ 529 h 9993"/>
                <a:gd name="connsiteX7" fmla="*/ 9870 w 10000"/>
                <a:gd name="connsiteY7" fmla="*/ 622 h 9993"/>
                <a:gd name="connsiteX8" fmla="*/ 9586 w 10000"/>
                <a:gd name="connsiteY8" fmla="*/ 685 h 9993"/>
                <a:gd name="connsiteX9" fmla="*/ 9645 w 10000"/>
                <a:gd name="connsiteY9" fmla="*/ 788 h 9993"/>
                <a:gd name="connsiteX10" fmla="*/ 9475 w 10000"/>
                <a:gd name="connsiteY10" fmla="*/ 983 h 9993"/>
                <a:gd name="connsiteX11" fmla="*/ 9077 w 10000"/>
                <a:gd name="connsiteY11" fmla="*/ 1099 h 9993"/>
                <a:gd name="connsiteX12" fmla="*/ 8907 w 10000"/>
                <a:gd name="connsiteY12" fmla="*/ 1189 h 9993"/>
                <a:gd name="connsiteX13" fmla="*/ 8565 w 10000"/>
                <a:gd name="connsiteY13" fmla="*/ 1305 h 9993"/>
                <a:gd name="connsiteX14" fmla="*/ 8565 w 10000"/>
                <a:gd name="connsiteY14" fmla="*/ 1435 h 9993"/>
                <a:gd name="connsiteX15" fmla="*/ 8454 w 10000"/>
                <a:gd name="connsiteY15" fmla="*/ 1527 h 9993"/>
                <a:gd name="connsiteX16" fmla="*/ 8112 w 10000"/>
                <a:gd name="connsiteY16" fmla="*/ 1564 h 9993"/>
                <a:gd name="connsiteX17" fmla="*/ 7544 w 10000"/>
                <a:gd name="connsiteY17" fmla="*/ 1629 h 9993"/>
                <a:gd name="connsiteX18" fmla="*/ 6694 w 10000"/>
                <a:gd name="connsiteY18" fmla="*/ 1552 h 9993"/>
                <a:gd name="connsiteX19" fmla="*/ 6354 w 10000"/>
                <a:gd name="connsiteY19" fmla="*/ 1552 h 9993"/>
                <a:gd name="connsiteX20" fmla="*/ 5615 w 10000"/>
                <a:gd name="connsiteY20" fmla="*/ 1645 h 9993"/>
                <a:gd name="connsiteX21" fmla="*/ 5049 w 10000"/>
                <a:gd name="connsiteY21" fmla="*/ 1669 h 9993"/>
                <a:gd name="connsiteX22" fmla="*/ 4767 w 10000"/>
                <a:gd name="connsiteY22" fmla="*/ 1733 h 9993"/>
                <a:gd name="connsiteX23" fmla="*/ 4254 w 10000"/>
                <a:gd name="connsiteY23" fmla="*/ 1759 h 9993"/>
                <a:gd name="connsiteX24" fmla="*/ 3914 w 10000"/>
                <a:gd name="connsiteY24" fmla="*/ 1838 h 9993"/>
                <a:gd name="connsiteX25" fmla="*/ 3404 w 10000"/>
                <a:gd name="connsiteY25" fmla="*/ 1955 h 9993"/>
                <a:gd name="connsiteX26" fmla="*/ 3232 w 10000"/>
                <a:gd name="connsiteY26" fmla="*/ 2005 h 9993"/>
                <a:gd name="connsiteX27" fmla="*/ 2950 w 10000"/>
                <a:gd name="connsiteY27" fmla="*/ 2058 h 9993"/>
                <a:gd name="connsiteX28" fmla="*/ 2836 w 10000"/>
                <a:gd name="connsiteY28" fmla="*/ 2146 h 9993"/>
                <a:gd name="connsiteX29" fmla="*/ 2495 w 10000"/>
                <a:gd name="connsiteY29" fmla="*/ 2251 h 9993"/>
                <a:gd name="connsiteX30" fmla="*/ 2156 w 10000"/>
                <a:gd name="connsiteY30" fmla="*/ 2289 h 9993"/>
                <a:gd name="connsiteX31" fmla="*/ 1645 w 10000"/>
                <a:gd name="connsiteY31" fmla="*/ 2368 h 9993"/>
                <a:gd name="connsiteX32" fmla="*/ 1362 w 10000"/>
                <a:gd name="connsiteY32" fmla="*/ 2509 h 9993"/>
                <a:gd name="connsiteX33" fmla="*/ 964 w 10000"/>
                <a:gd name="connsiteY33" fmla="*/ 2563 h 9993"/>
                <a:gd name="connsiteX34" fmla="*/ 737 w 10000"/>
                <a:gd name="connsiteY34" fmla="*/ 2706 h 9993"/>
                <a:gd name="connsiteX35" fmla="*/ 283 w 10000"/>
                <a:gd name="connsiteY35" fmla="*/ 2757 h 9993"/>
                <a:gd name="connsiteX36" fmla="*/ 0 w 10000"/>
                <a:gd name="connsiteY36" fmla="*/ 2872 h 9993"/>
                <a:gd name="connsiteX37" fmla="*/ 227 w 10000"/>
                <a:gd name="connsiteY37" fmla="*/ 3027 h 9993"/>
                <a:gd name="connsiteX38" fmla="*/ 623 w 10000"/>
                <a:gd name="connsiteY38" fmla="*/ 3120 h 9993"/>
                <a:gd name="connsiteX39" fmla="*/ 850 w 10000"/>
                <a:gd name="connsiteY39" fmla="*/ 3170 h 9993"/>
                <a:gd name="connsiteX40" fmla="*/ 1021 w 10000"/>
                <a:gd name="connsiteY40" fmla="*/ 3224 h 9993"/>
                <a:gd name="connsiteX41" fmla="*/ 1077 w 10000"/>
                <a:gd name="connsiteY41" fmla="*/ 3311 h 9993"/>
                <a:gd name="connsiteX42" fmla="*/ 1077 w 10000"/>
                <a:gd name="connsiteY42" fmla="*/ 3403 h 9993"/>
                <a:gd name="connsiteX43" fmla="*/ 1190 w 10000"/>
                <a:gd name="connsiteY43" fmla="*/ 3493 h 9993"/>
                <a:gd name="connsiteX44" fmla="*/ 1418 w 10000"/>
                <a:gd name="connsiteY44" fmla="*/ 3544 h 9993"/>
                <a:gd name="connsiteX45" fmla="*/ 1758 w 10000"/>
                <a:gd name="connsiteY45" fmla="*/ 3648 h 9993"/>
                <a:gd name="connsiteX46" fmla="*/ 2211 w 10000"/>
                <a:gd name="connsiteY46" fmla="*/ 3724 h 9993"/>
                <a:gd name="connsiteX47" fmla="*/ 2551 w 10000"/>
                <a:gd name="connsiteY47" fmla="*/ 3829 h 9993"/>
                <a:gd name="connsiteX48" fmla="*/ 2666 w 10000"/>
                <a:gd name="connsiteY48" fmla="*/ 3959 h 9993"/>
                <a:gd name="connsiteX49" fmla="*/ 2779 w 10000"/>
                <a:gd name="connsiteY49" fmla="*/ 4062 h 9993"/>
                <a:gd name="connsiteX50" fmla="*/ 2779 w 10000"/>
                <a:gd name="connsiteY50" fmla="*/ 4153 h 9993"/>
                <a:gd name="connsiteX51" fmla="*/ 2723 w 10000"/>
                <a:gd name="connsiteY51" fmla="*/ 4242 h 9993"/>
                <a:gd name="connsiteX52" fmla="*/ 2666 w 10000"/>
                <a:gd name="connsiteY52" fmla="*/ 4347 h 9993"/>
                <a:gd name="connsiteX53" fmla="*/ 2495 w 10000"/>
                <a:gd name="connsiteY53" fmla="*/ 4488 h 9993"/>
                <a:gd name="connsiteX54" fmla="*/ 2439 w 10000"/>
                <a:gd name="connsiteY54" fmla="*/ 4773 h 9993"/>
                <a:gd name="connsiteX55" fmla="*/ 2495 w 10000"/>
                <a:gd name="connsiteY55" fmla="*/ 4877 h 9993"/>
                <a:gd name="connsiteX56" fmla="*/ 2551 w 10000"/>
                <a:gd name="connsiteY56" fmla="*/ 5019 h 9993"/>
                <a:gd name="connsiteX57" fmla="*/ 3005 w 10000"/>
                <a:gd name="connsiteY57" fmla="*/ 5149 h 9993"/>
                <a:gd name="connsiteX58" fmla="*/ 3005 w 10000"/>
                <a:gd name="connsiteY58" fmla="*/ 5251 h 9993"/>
                <a:gd name="connsiteX59" fmla="*/ 3064 w 10000"/>
                <a:gd name="connsiteY59" fmla="*/ 5346 h 9993"/>
                <a:gd name="connsiteX60" fmla="*/ 2836 w 10000"/>
                <a:gd name="connsiteY60" fmla="*/ 5499 h 9993"/>
                <a:gd name="connsiteX61" fmla="*/ 2893 w 10000"/>
                <a:gd name="connsiteY61" fmla="*/ 5627 h 9993"/>
                <a:gd name="connsiteX62" fmla="*/ 2779 w 10000"/>
                <a:gd name="connsiteY62" fmla="*/ 5746 h 9993"/>
                <a:gd name="connsiteX63" fmla="*/ 2610 w 10000"/>
                <a:gd name="connsiteY63" fmla="*/ 5848 h 9993"/>
                <a:gd name="connsiteX64" fmla="*/ 2610 w 10000"/>
                <a:gd name="connsiteY64" fmla="*/ 6016 h 9993"/>
                <a:gd name="connsiteX65" fmla="*/ 2723 w 10000"/>
                <a:gd name="connsiteY65" fmla="*/ 6143 h 9993"/>
                <a:gd name="connsiteX66" fmla="*/ 2666 w 10000"/>
                <a:gd name="connsiteY66" fmla="*/ 6288 h 9993"/>
                <a:gd name="connsiteX67" fmla="*/ 2666 w 10000"/>
                <a:gd name="connsiteY67" fmla="*/ 6428 h 9993"/>
                <a:gd name="connsiteX68" fmla="*/ 2610 w 10000"/>
                <a:gd name="connsiteY68" fmla="*/ 6522 h 9993"/>
                <a:gd name="connsiteX69" fmla="*/ 2439 w 10000"/>
                <a:gd name="connsiteY69" fmla="*/ 6637 h 9993"/>
                <a:gd name="connsiteX70" fmla="*/ 2326 w 10000"/>
                <a:gd name="connsiteY70" fmla="*/ 6779 h 9993"/>
                <a:gd name="connsiteX71" fmla="*/ 2326 w 10000"/>
                <a:gd name="connsiteY71" fmla="*/ 6843 h 9993"/>
                <a:gd name="connsiteX72" fmla="*/ 2268 w 10000"/>
                <a:gd name="connsiteY72" fmla="*/ 6934 h 9993"/>
                <a:gd name="connsiteX73" fmla="*/ 2326 w 10000"/>
                <a:gd name="connsiteY73" fmla="*/ 7051 h 9993"/>
                <a:gd name="connsiteX74" fmla="*/ 2268 w 10000"/>
                <a:gd name="connsiteY74" fmla="*/ 7166 h 9993"/>
                <a:gd name="connsiteX75" fmla="*/ 2268 w 10000"/>
                <a:gd name="connsiteY75" fmla="*/ 7285 h 9993"/>
                <a:gd name="connsiteX76" fmla="*/ 2042 w 10000"/>
                <a:gd name="connsiteY76" fmla="*/ 7466 h 9993"/>
                <a:gd name="connsiteX77" fmla="*/ 2156 w 10000"/>
                <a:gd name="connsiteY77" fmla="*/ 7570 h 9993"/>
                <a:gd name="connsiteX78" fmla="*/ 2156 w 10000"/>
                <a:gd name="connsiteY78" fmla="*/ 7737 h 9993"/>
                <a:gd name="connsiteX79" fmla="*/ 2836 w 10000"/>
                <a:gd name="connsiteY79" fmla="*/ 7995 h 9993"/>
                <a:gd name="connsiteX80" fmla="*/ 2893 w 10000"/>
                <a:gd name="connsiteY80" fmla="*/ 8113 h 9993"/>
                <a:gd name="connsiteX81" fmla="*/ 2950 w 10000"/>
                <a:gd name="connsiteY81" fmla="*/ 8176 h 9993"/>
                <a:gd name="connsiteX82" fmla="*/ 2950 w 10000"/>
                <a:gd name="connsiteY82" fmla="*/ 8281 h 9993"/>
                <a:gd name="connsiteX83" fmla="*/ 3005 w 10000"/>
                <a:gd name="connsiteY83" fmla="*/ 8396 h 9993"/>
                <a:gd name="connsiteX84" fmla="*/ 3005 w 10000"/>
                <a:gd name="connsiteY84" fmla="*/ 8489 h 9993"/>
                <a:gd name="connsiteX85" fmla="*/ 2836 w 10000"/>
                <a:gd name="connsiteY85" fmla="*/ 8591 h 9993"/>
                <a:gd name="connsiteX86" fmla="*/ 2666 w 10000"/>
                <a:gd name="connsiteY86" fmla="*/ 8681 h 9993"/>
                <a:gd name="connsiteX87" fmla="*/ 2723 w 10000"/>
                <a:gd name="connsiteY87" fmla="*/ 8809 h 9993"/>
                <a:gd name="connsiteX88" fmla="*/ 2893 w 10000"/>
                <a:gd name="connsiteY88" fmla="*/ 8965 h 9993"/>
                <a:gd name="connsiteX89" fmla="*/ 2439 w 10000"/>
                <a:gd name="connsiteY89" fmla="*/ 9069 h 9993"/>
                <a:gd name="connsiteX90" fmla="*/ 2268 w 10000"/>
                <a:gd name="connsiteY90" fmla="*/ 9120 h 9993"/>
                <a:gd name="connsiteX91" fmla="*/ 2723 w 10000"/>
                <a:gd name="connsiteY91" fmla="*/ 9237 h 9993"/>
                <a:gd name="connsiteX92" fmla="*/ 2836 w 10000"/>
                <a:gd name="connsiteY92" fmla="*/ 9354 h 9993"/>
                <a:gd name="connsiteX93" fmla="*/ 2666 w 10000"/>
                <a:gd name="connsiteY93" fmla="*/ 9547 h 9993"/>
                <a:gd name="connsiteX94" fmla="*/ 2666 w 10000"/>
                <a:gd name="connsiteY94" fmla="*/ 9640 h 9993"/>
                <a:gd name="connsiteX95" fmla="*/ 2495 w 10000"/>
                <a:gd name="connsiteY95" fmla="*/ 9754 h 9993"/>
                <a:gd name="connsiteX96" fmla="*/ 2551 w 10000"/>
                <a:gd name="connsiteY96" fmla="*/ 9883 h 9993"/>
                <a:gd name="connsiteX97" fmla="*/ 2383 w 10000"/>
                <a:gd name="connsiteY97" fmla="*/ 9935 h 9993"/>
                <a:gd name="connsiteX98" fmla="*/ 2422 w 10000"/>
                <a:gd name="connsiteY98" fmla="*/ 9993 h 9993"/>
                <a:gd name="connsiteX0" fmla="*/ 9985 w 10000"/>
                <a:gd name="connsiteY0" fmla="*/ 0 h 9990"/>
                <a:gd name="connsiteX1" fmla="*/ 9928 w 10000"/>
                <a:gd name="connsiteY1" fmla="*/ 92 h 9990"/>
                <a:gd name="connsiteX2" fmla="*/ 9985 w 10000"/>
                <a:gd name="connsiteY2" fmla="*/ 168 h 9990"/>
                <a:gd name="connsiteX3" fmla="*/ 9759 w 10000"/>
                <a:gd name="connsiteY3" fmla="*/ 245 h 9990"/>
                <a:gd name="connsiteX4" fmla="*/ 9814 w 10000"/>
                <a:gd name="connsiteY4" fmla="*/ 352 h 9990"/>
                <a:gd name="connsiteX5" fmla="*/ 9586 w 10000"/>
                <a:gd name="connsiteY5" fmla="*/ 424 h 9990"/>
                <a:gd name="connsiteX6" fmla="*/ 9759 w 10000"/>
                <a:gd name="connsiteY6" fmla="*/ 529 h 9990"/>
                <a:gd name="connsiteX7" fmla="*/ 9870 w 10000"/>
                <a:gd name="connsiteY7" fmla="*/ 622 h 9990"/>
                <a:gd name="connsiteX8" fmla="*/ 9586 w 10000"/>
                <a:gd name="connsiteY8" fmla="*/ 685 h 9990"/>
                <a:gd name="connsiteX9" fmla="*/ 9645 w 10000"/>
                <a:gd name="connsiteY9" fmla="*/ 789 h 9990"/>
                <a:gd name="connsiteX10" fmla="*/ 9475 w 10000"/>
                <a:gd name="connsiteY10" fmla="*/ 984 h 9990"/>
                <a:gd name="connsiteX11" fmla="*/ 9077 w 10000"/>
                <a:gd name="connsiteY11" fmla="*/ 1100 h 9990"/>
                <a:gd name="connsiteX12" fmla="*/ 8907 w 10000"/>
                <a:gd name="connsiteY12" fmla="*/ 1190 h 9990"/>
                <a:gd name="connsiteX13" fmla="*/ 8565 w 10000"/>
                <a:gd name="connsiteY13" fmla="*/ 1306 h 9990"/>
                <a:gd name="connsiteX14" fmla="*/ 8565 w 10000"/>
                <a:gd name="connsiteY14" fmla="*/ 1436 h 9990"/>
                <a:gd name="connsiteX15" fmla="*/ 8454 w 10000"/>
                <a:gd name="connsiteY15" fmla="*/ 1528 h 9990"/>
                <a:gd name="connsiteX16" fmla="*/ 8112 w 10000"/>
                <a:gd name="connsiteY16" fmla="*/ 1565 h 9990"/>
                <a:gd name="connsiteX17" fmla="*/ 7544 w 10000"/>
                <a:gd name="connsiteY17" fmla="*/ 1630 h 9990"/>
                <a:gd name="connsiteX18" fmla="*/ 6694 w 10000"/>
                <a:gd name="connsiteY18" fmla="*/ 1553 h 9990"/>
                <a:gd name="connsiteX19" fmla="*/ 6354 w 10000"/>
                <a:gd name="connsiteY19" fmla="*/ 1553 h 9990"/>
                <a:gd name="connsiteX20" fmla="*/ 5615 w 10000"/>
                <a:gd name="connsiteY20" fmla="*/ 1646 h 9990"/>
                <a:gd name="connsiteX21" fmla="*/ 5049 w 10000"/>
                <a:gd name="connsiteY21" fmla="*/ 1670 h 9990"/>
                <a:gd name="connsiteX22" fmla="*/ 4767 w 10000"/>
                <a:gd name="connsiteY22" fmla="*/ 1734 h 9990"/>
                <a:gd name="connsiteX23" fmla="*/ 4254 w 10000"/>
                <a:gd name="connsiteY23" fmla="*/ 1760 h 9990"/>
                <a:gd name="connsiteX24" fmla="*/ 3914 w 10000"/>
                <a:gd name="connsiteY24" fmla="*/ 1839 h 9990"/>
                <a:gd name="connsiteX25" fmla="*/ 3404 w 10000"/>
                <a:gd name="connsiteY25" fmla="*/ 1956 h 9990"/>
                <a:gd name="connsiteX26" fmla="*/ 3232 w 10000"/>
                <a:gd name="connsiteY26" fmla="*/ 2006 h 9990"/>
                <a:gd name="connsiteX27" fmla="*/ 2950 w 10000"/>
                <a:gd name="connsiteY27" fmla="*/ 2059 h 9990"/>
                <a:gd name="connsiteX28" fmla="*/ 2836 w 10000"/>
                <a:gd name="connsiteY28" fmla="*/ 2148 h 9990"/>
                <a:gd name="connsiteX29" fmla="*/ 2495 w 10000"/>
                <a:gd name="connsiteY29" fmla="*/ 2253 h 9990"/>
                <a:gd name="connsiteX30" fmla="*/ 2156 w 10000"/>
                <a:gd name="connsiteY30" fmla="*/ 2291 h 9990"/>
                <a:gd name="connsiteX31" fmla="*/ 1645 w 10000"/>
                <a:gd name="connsiteY31" fmla="*/ 2370 h 9990"/>
                <a:gd name="connsiteX32" fmla="*/ 1362 w 10000"/>
                <a:gd name="connsiteY32" fmla="*/ 2511 h 9990"/>
                <a:gd name="connsiteX33" fmla="*/ 964 w 10000"/>
                <a:gd name="connsiteY33" fmla="*/ 2565 h 9990"/>
                <a:gd name="connsiteX34" fmla="*/ 737 w 10000"/>
                <a:gd name="connsiteY34" fmla="*/ 2708 h 9990"/>
                <a:gd name="connsiteX35" fmla="*/ 283 w 10000"/>
                <a:gd name="connsiteY35" fmla="*/ 2759 h 9990"/>
                <a:gd name="connsiteX36" fmla="*/ 0 w 10000"/>
                <a:gd name="connsiteY36" fmla="*/ 2874 h 9990"/>
                <a:gd name="connsiteX37" fmla="*/ 227 w 10000"/>
                <a:gd name="connsiteY37" fmla="*/ 3029 h 9990"/>
                <a:gd name="connsiteX38" fmla="*/ 623 w 10000"/>
                <a:gd name="connsiteY38" fmla="*/ 3122 h 9990"/>
                <a:gd name="connsiteX39" fmla="*/ 850 w 10000"/>
                <a:gd name="connsiteY39" fmla="*/ 3172 h 9990"/>
                <a:gd name="connsiteX40" fmla="*/ 1021 w 10000"/>
                <a:gd name="connsiteY40" fmla="*/ 3226 h 9990"/>
                <a:gd name="connsiteX41" fmla="*/ 1077 w 10000"/>
                <a:gd name="connsiteY41" fmla="*/ 3313 h 9990"/>
                <a:gd name="connsiteX42" fmla="*/ 1077 w 10000"/>
                <a:gd name="connsiteY42" fmla="*/ 3405 h 9990"/>
                <a:gd name="connsiteX43" fmla="*/ 1190 w 10000"/>
                <a:gd name="connsiteY43" fmla="*/ 3495 h 9990"/>
                <a:gd name="connsiteX44" fmla="*/ 1418 w 10000"/>
                <a:gd name="connsiteY44" fmla="*/ 3546 h 9990"/>
                <a:gd name="connsiteX45" fmla="*/ 1758 w 10000"/>
                <a:gd name="connsiteY45" fmla="*/ 3651 h 9990"/>
                <a:gd name="connsiteX46" fmla="*/ 2211 w 10000"/>
                <a:gd name="connsiteY46" fmla="*/ 3727 h 9990"/>
                <a:gd name="connsiteX47" fmla="*/ 2551 w 10000"/>
                <a:gd name="connsiteY47" fmla="*/ 3832 h 9990"/>
                <a:gd name="connsiteX48" fmla="*/ 2666 w 10000"/>
                <a:gd name="connsiteY48" fmla="*/ 3962 h 9990"/>
                <a:gd name="connsiteX49" fmla="*/ 2779 w 10000"/>
                <a:gd name="connsiteY49" fmla="*/ 4065 h 9990"/>
                <a:gd name="connsiteX50" fmla="*/ 2779 w 10000"/>
                <a:gd name="connsiteY50" fmla="*/ 4156 h 9990"/>
                <a:gd name="connsiteX51" fmla="*/ 2723 w 10000"/>
                <a:gd name="connsiteY51" fmla="*/ 4245 h 9990"/>
                <a:gd name="connsiteX52" fmla="*/ 2666 w 10000"/>
                <a:gd name="connsiteY52" fmla="*/ 4350 h 9990"/>
                <a:gd name="connsiteX53" fmla="*/ 2495 w 10000"/>
                <a:gd name="connsiteY53" fmla="*/ 4491 h 9990"/>
                <a:gd name="connsiteX54" fmla="*/ 2439 w 10000"/>
                <a:gd name="connsiteY54" fmla="*/ 4776 h 9990"/>
                <a:gd name="connsiteX55" fmla="*/ 2495 w 10000"/>
                <a:gd name="connsiteY55" fmla="*/ 4880 h 9990"/>
                <a:gd name="connsiteX56" fmla="*/ 2551 w 10000"/>
                <a:gd name="connsiteY56" fmla="*/ 5023 h 9990"/>
                <a:gd name="connsiteX57" fmla="*/ 3005 w 10000"/>
                <a:gd name="connsiteY57" fmla="*/ 5153 h 9990"/>
                <a:gd name="connsiteX58" fmla="*/ 3005 w 10000"/>
                <a:gd name="connsiteY58" fmla="*/ 5255 h 9990"/>
                <a:gd name="connsiteX59" fmla="*/ 3064 w 10000"/>
                <a:gd name="connsiteY59" fmla="*/ 5350 h 9990"/>
                <a:gd name="connsiteX60" fmla="*/ 2836 w 10000"/>
                <a:gd name="connsiteY60" fmla="*/ 5503 h 9990"/>
                <a:gd name="connsiteX61" fmla="*/ 2893 w 10000"/>
                <a:gd name="connsiteY61" fmla="*/ 5631 h 9990"/>
                <a:gd name="connsiteX62" fmla="*/ 2779 w 10000"/>
                <a:gd name="connsiteY62" fmla="*/ 5750 h 9990"/>
                <a:gd name="connsiteX63" fmla="*/ 2610 w 10000"/>
                <a:gd name="connsiteY63" fmla="*/ 5852 h 9990"/>
                <a:gd name="connsiteX64" fmla="*/ 2610 w 10000"/>
                <a:gd name="connsiteY64" fmla="*/ 6020 h 9990"/>
                <a:gd name="connsiteX65" fmla="*/ 2723 w 10000"/>
                <a:gd name="connsiteY65" fmla="*/ 6147 h 9990"/>
                <a:gd name="connsiteX66" fmla="*/ 2666 w 10000"/>
                <a:gd name="connsiteY66" fmla="*/ 6292 h 9990"/>
                <a:gd name="connsiteX67" fmla="*/ 2666 w 10000"/>
                <a:gd name="connsiteY67" fmla="*/ 6433 h 9990"/>
                <a:gd name="connsiteX68" fmla="*/ 2610 w 10000"/>
                <a:gd name="connsiteY68" fmla="*/ 6527 h 9990"/>
                <a:gd name="connsiteX69" fmla="*/ 2439 w 10000"/>
                <a:gd name="connsiteY69" fmla="*/ 6642 h 9990"/>
                <a:gd name="connsiteX70" fmla="*/ 2326 w 10000"/>
                <a:gd name="connsiteY70" fmla="*/ 6784 h 9990"/>
                <a:gd name="connsiteX71" fmla="*/ 2326 w 10000"/>
                <a:gd name="connsiteY71" fmla="*/ 6848 h 9990"/>
                <a:gd name="connsiteX72" fmla="*/ 2268 w 10000"/>
                <a:gd name="connsiteY72" fmla="*/ 6939 h 9990"/>
                <a:gd name="connsiteX73" fmla="*/ 2326 w 10000"/>
                <a:gd name="connsiteY73" fmla="*/ 7056 h 9990"/>
                <a:gd name="connsiteX74" fmla="*/ 2268 w 10000"/>
                <a:gd name="connsiteY74" fmla="*/ 7171 h 9990"/>
                <a:gd name="connsiteX75" fmla="*/ 2268 w 10000"/>
                <a:gd name="connsiteY75" fmla="*/ 7290 h 9990"/>
                <a:gd name="connsiteX76" fmla="*/ 2042 w 10000"/>
                <a:gd name="connsiteY76" fmla="*/ 7471 h 9990"/>
                <a:gd name="connsiteX77" fmla="*/ 2156 w 10000"/>
                <a:gd name="connsiteY77" fmla="*/ 7575 h 9990"/>
                <a:gd name="connsiteX78" fmla="*/ 2156 w 10000"/>
                <a:gd name="connsiteY78" fmla="*/ 7742 h 9990"/>
                <a:gd name="connsiteX79" fmla="*/ 2836 w 10000"/>
                <a:gd name="connsiteY79" fmla="*/ 8001 h 9990"/>
                <a:gd name="connsiteX80" fmla="*/ 2893 w 10000"/>
                <a:gd name="connsiteY80" fmla="*/ 8119 h 9990"/>
                <a:gd name="connsiteX81" fmla="*/ 2950 w 10000"/>
                <a:gd name="connsiteY81" fmla="*/ 8182 h 9990"/>
                <a:gd name="connsiteX82" fmla="*/ 2950 w 10000"/>
                <a:gd name="connsiteY82" fmla="*/ 8287 h 9990"/>
                <a:gd name="connsiteX83" fmla="*/ 3005 w 10000"/>
                <a:gd name="connsiteY83" fmla="*/ 8402 h 9990"/>
                <a:gd name="connsiteX84" fmla="*/ 3005 w 10000"/>
                <a:gd name="connsiteY84" fmla="*/ 8495 h 9990"/>
                <a:gd name="connsiteX85" fmla="*/ 2836 w 10000"/>
                <a:gd name="connsiteY85" fmla="*/ 8597 h 9990"/>
                <a:gd name="connsiteX86" fmla="*/ 2666 w 10000"/>
                <a:gd name="connsiteY86" fmla="*/ 8687 h 9990"/>
                <a:gd name="connsiteX87" fmla="*/ 2723 w 10000"/>
                <a:gd name="connsiteY87" fmla="*/ 8815 h 9990"/>
                <a:gd name="connsiteX88" fmla="*/ 2893 w 10000"/>
                <a:gd name="connsiteY88" fmla="*/ 8971 h 9990"/>
                <a:gd name="connsiteX89" fmla="*/ 2439 w 10000"/>
                <a:gd name="connsiteY89" fmla="*/ 9075 h 9990"/>
                <a:gd name="connsiteX90" fmla="*/ 2268 w 10000"/>
                <a:gd name="connsiteY90" fmla="*/ 9126 h 9990"/>
                <a:gd name="connsiteX91" fmla="*/ 2723 w 10000"/>
                <a:gd name="connsiteY91" fmla="*/ 9243 h 9990"/>
                <a:gd name="connsiteX92" fmla="*/ 2836 w 10000"/>
                <a:gd name="connsiteY92" fmla="*/ 9361 h 9990"/>
                <a:gd name="connsiteX93" fmla="*/ 2666 w 10000"/>
                <a:gd name="connsiteY93" fmla="*/ 9554 h 9990"/>
                <a:gd name="connsiteX94" fmla="*/ 2666 w 10000"/>
                <a:gd name="connsiteY94" fmla="*/ 9647 h 9990"/>
                <a:gd name="connsiteX95" fmla="*/ 2495 w 10000"/>
                <a:gd name="connsiteY95" fmla="*/ 9761 h 9990"/>
                <a:gd name="connsiteX96" fmla="*/ 2551 w 10000"/>
                <a:gd name="connsiteY96" fmla="*/ 9890 h 9990"/>
                <a:gd name="connsiteX97" fmla="*/ 2383 w 10000"/>
                <a:gd name="connsiteY97" fmla="*/ 9942 h 9990"/>
                <a:gd name="connsiteX98" fmla="*/ 2407 w 10000"/>
                <a:gd name="connsiteY98" fmla="*/ 9990 h 9990"/>
                <a:gd name="connsiteX0" fmla="*/ 9928 w 10000"/>
                <a:gd name="connsiteY0" fmla="*/ 0 h 9908"/>
                <a:gd name="connsiteX1" fmla="*/ 9985 w 10000"/>
                <a:gd name="connsiteY1" fmla="*/ 76 h 9908"/>
                <a:gd name="connsiteX2" fmla="*/ 9759 w 10000"/>
                <a:gd name="connsiteY2" fmla="*/ 153 h 9908"/>
                <a:gd name="connsiteX3" fmla="*/ 9814 w 10000"/>
                <a:gd name="connsiteY3" fmla="*/ 260 h 9908"/>
                <a:gd name="connsiteX4" fmla="*/ 9586 w 10000"/>
                <a:gd name="connsiteY4" fmla="*/ 332 h 9908"/>
                <a:gd name="connsiteX5" fmla="*/ 9759 w 10000"/>
                <a:gd name="connsiteY5" fmla="*/ 438 h 9908"/>
                <a:gd name="connsiteX6" fmla="*/ 9870 w 10000"/>
                <a:gd name="connsiteY6" fmla="*/ 531 h 9908"/>
                <a:gd name="connsiteX7" fmla="*/ 9586 w 10000"/>
                <a:gd name="connsiteY7" fmla="*/ 594 h 9908"/>
                <a:gd name="connsiteX8" fmla="*/ 9645 w 10000"/>
                <a:gd name="connsiteY8" fmla="*/ 698 h 9908"/>
                <a:gd name="connsiteX9" fmla="*/ 9475 w 10000"/>
                <a:gd name="connsiteY9" fmla="*/ 893 h 9908"/>
                <a:gd name="connsiteX10" fmla="*/ 9077 w 10000"/>
                <a:gd name="connsiteY10" fmla="*/ 1009 h 9908"/>
                <a:gd name="connsiteX11" fmla="*/ 8907 w 10000"/>
                <a:gd name="connsiteY11" fmla="*/ 1099 h 9908"/>
                <a:gd name="connsiteX12" fmla="*/ 8565 w 10000"/>
                <a:gd name="connsiteY12" fmla="*/ 1215 h 9908"/>
                <a:gd name="connsiteX13" fmla="*/ 8565 w 10000"/>
                <a:gd name="connsiteY13" fmla="*/ 1345 h 9908"/>
                <a:gd name="connsiteX14" fmla="*/ 8454 w 10000"/>
                <a:gd name="connsiteY14" fmla="*/ 1438 h 9908"/>
                <a:gd name="connsiteX15" fmla="*/ 8112 w 10000"/>
                <a:gd name="connsiteY15" fmla="*/ 1475 h 9908"/>
                <a:gd name="connsiteX16" fmla="*/ 7544 w 10000"/>
                <a:gd name="connsiteY16" fmla="*/ 1540 h 9908"/>
                <a:gd name="connsiteX17" fmla="*/ 6694 w 10000"/>
                <a:gd name="connsiteY17" fmla="*/ 1463 h 9908"/>
                <a:gd name="connsiteX18" fmla="*/ 6354 w 10000"/>
                <a:gd name="connsiteY18" fmla="*/ 1463 h 9908"/>
                <a:gd name="connsiteX19" fmla="*/ 5615 w 10000"/>
                <a:gd name="connsiteY19" fmla="*/ 1556 h 9908"/>
                <a:gd name="connsiteX20" fmla="*/ 5049 w 10000"/>
                <a:gd name="connsiteY20" fmla="*/ 1580 h 9908"/>
                <a:gd name="connsiteX21" fmla="*/ 4767 w 10000"/>
                <a:gd name="connsiteY21" fmla="*/ 1644 h 9908"/>
                <a:gd name="connsiteX22" fmla="*/ 4254 w 10000"/>
                <a:gd name="connsiteY22" fmla="*/ 1670 h 9908"/>
                <a:gd name="connsiteX23" fmla="*/ 3914 w 10000"/>
                <a:gd name="connsiteY23" fmla="*/ 1749 h 9908"/>
                <a:gd name="connsiteX24" fmla="*/ 3404 w 10000"/>
                <a:gd name="connsiteY24" fmla="*/ 1866 h 9908"/>
                <a:gd name="connsiteX25" fmla="*/ 3232 w 10000"/>
                <a:gd name="connsiteY25" fmla="*/ 1916 h 9908"/>
                <a:gd name="connsiteX26" fmla="*/ 2950 w 10000"/>
                <a:gd name="connsiteY26" fmla="*/ 1969 h 9908"/>
                <a:gd name="connsiteX27" fmla="*/ 2836 w 10000"/>
                <a:gd name="connsiteY27" fmla="*/ 2058 h 9908"/>
                <a:gd name="connsiteX28" fmla="*/ 2495 w 10000"/>
                <a:gd name="connsiteY28" fmla="*/ 2163 h 9908"/>
                <a:gd name="connsiteX29" fmla="*/ 2156 w 10000"/>
                <a:gd name="connsiteY29" fmla="*/ 2201 h 9908"/>
                <a:gd name="connsiteX30" fmla="*/ 1645 w 10000"/>
                <a:gd name="connsiteY30" fmla="*/ 2280 h 9908"/>
                <a:gd name="connsiteX31" fmla="*/ 1362 w 10000"/>
                <a:gd name="connsiteY31" fmla="*/ 2422 h 9908"/>
                <a:gd name="connsiteX32" fmla="*/ 964 w 10000"/>
                <a:gd name="connsiteY32" fmla="*/ 2476 h 9908"/>
                <a:gd name="connsiteX33" fmla="*/ 737 w 10000"/>
                <a:gd name="connsiteY33" fmla="*/ 2619 h 9908"/>
                <a:gd name="connsiteX34" fmla="*/ 283 w 10000"/>
                <a:gd name="connsiteY34" fmla="*/ 2670 h 9908"/>
                <a:gd name="connsiteX35" fmla="*/ 0 w 10000"/>
                <a:gd name="connsiteY35" fmla="*/ 2785 h 9908"/>
                <a:gd name="connsiteX36" fmla="*/ 227 w 10000"/>
                <a:gd name="connsiteY36" fmla="*/ 2940 h 9908"/>
                <a:gd name="connsiteX37" fmla="*/ 623 w 10000"/>
                <a:gd name="connsiteY37" fmla="*/ 3033 h 9908"/>
                <a:gd name="connsiteX38" fmla="*/ 850 w 10000"/>
                <a:gd name="connsiteY38" fmla="*/ 3083 h 9908"/>
                <a:gd name="connsiteX39" fmla="*/ 1021 w 10000"/>
                <a:gd name="connsiteY39" fmla="*/ 3137 h 9908"/>
                <a:gd name="connsiteX40" fmla="*/ 1077 w 10000"/>
                <a:gd name="connsiteY40" fmla="*/ 3224 h 9908"/>
                <a:gd name="connsiteX41" fmla="*/ 1077 w 10000"/>
                <a:gd name="connsiteY41" fmla="*/ 3316 h 9908"/>
                <a:gd name="connsiteX42" fmla="*/ 1190 w 10000"/>
                <a:gd name="connsiteY42" fmla="*/ 3406 h 9908"/>
                <a:gd name="connsiteX43" fmla="*/ 1418 w 10000"/>
                <a:gd name="connsiteY43" fmla="*/ 3458 h 9908"/>
                <a:gd name="connsiteX44" fmla="*/ 1758 w 10000"/>
                <a:gd name="connsiteY44" fmla="*/ 3563 h 9908"/>
                <a:gd name="connsiteX45" fmla="*/ 2211 w 10000"/>
                <a:gd name="connsiteY45" fmla="*/ 3639 h 9908"/>
                <a:gd name="connsiteX46" fmla="*/ 2551 w 10000"/>
                <a:gd name="connsiteY46" fmla="*/ 3744 h 9908"/>
                <a:gd name="connsiteX47" fmla="*/ 2666 w 10000"/>
                <a:gd name="connsiteY47" fmla="*/ 3874 h 9908"/>
                <a:gd name="connsiteX48" fmla="*/ 2779 w 10000"/>
                <a:gd name="connsiteY48" fmla="*/ 3977 h 9908"/>
                <a:gd name="connsiteX49" fmla="*/ 2779 w 10000"/>
                <a:gd name="connsiteY49" fmla="*/ 4068 h 9908"/>
                <a:gd name="connsiteX50" fmla="*/ 2723 w 10000"/>
                <a:gd name="connsiteY50" fmla="*/ 4157 h 9908"/>
                <a:gd name="connsiteX51" fmla="*/ 2666 w 10000"/>
                <a:gd name="connsiteY51" fmla="*/ 4262 h 9908"/>
                <a:gd name="connsiteX52" fmla="*/ 2495 w 10000"/>
                <a:gd name="connsiteY52" fmla="*/ 4403 h 9908"/>
                <a:gd name="connsiteX53" fmla="*/ 2439 w 10000"/>
                <a:gd name="connsiteY53" fmla="*/ 4689 h 9908"/>
                <a:gd name="connsiteX54" fmla="*/ 2495 w 10000"/>
                <a:gd name="connsiteY54" fmla="*/ 4793 h 9908"/>
                <a:gd name="connsiteX55" fmla="*/ 2551 w 10000"/>
                <a:gd name="connsiteY55" fmla="*/ 4936 h 9908"/>
                <a:gd name="connsiteX56" fmla="*/ 3005 w 10000"/>
                <a:gd name="connsiteY56" fmla="*/ 5066 h 9908"/>
                <a:gd name="connsiteX57" fmla="*/ 3005 w 10000"/>
                <a:gd name="connsiteY57" fmla="*/ 5168 h 9908"/>
                <a:gd name="connsiteX58" fmla="*/ 3064 w 10000"/>
                <a:gd name="connsiteY58" fmla="*/ 5263 h 9908"/>
                <a:gd name="connsiteX59" fmla="*/ 2836 w 10000"/>
                <a:gd name="connsiteY59" fmla="*/ 5417 h 9908"/>
                <a:gd name="connsiteX60" fmla="*/ 2893 w 10000"/>
                <a:gd name="connsiteY60" fmla="*/ 5545 h 9908"/>
                <a:gd name="connsiteX61" fmla="*/ 2779 w 10000"/>
                <a:gd name="connsiteY61" fmla="*/ 5664 h 9908"/>
                <a:gd name="connsiteX62" fmla="*/ 2610 w 10000"/>
                <a:gd name="connsiteY62" fmla="*/ 5766 h 9908"/>
                <a:gd name="connsiteX63" fmla="*/ 2610 w 10000"/>
                <a:gd name="connsiteY63" fmla="*/ 5934 h 9908"/>
                <a:gd name="connsiteX64" fmla="*/ 2723 w 10000"/>
                <a:gd name="connsiteY64" fmla="*/ 6061 h 9908"/>
                <a:gd name="connsiteX65" fmla="*/ 2666 w 10000"/>
                <a:gd name="connsiteY65" fmla="*/ 6206 h 9908"/>
                <a:gd name="connsiteX66" fmla="*/ 2666 w 10000"/>
                <a:gd name="connsiteY66" fmla="*/ 6347 h 9908"/>
                <a:gd name="connsiteX67" fmla="*/ 2610 w 10000"/>
                <a:gd name="connsiteY67" fmla="*/ 6442 h 9908"/>
                <a:gd name="connsiteX68" fmla="*/ 2439 w 10000"/>
                <a:gd name="connsiteY68" fmla="*/ 6557 h 9908"/>
                <a:gd name="connsiteX69" fmla="*/ 2326 w 10000"/>
                <a:gd name="connsiteY69" fmla="*/ 6699 h 9908"/>
                <a:gd name="connsiteX70" fmla="*/ 2326 w 10000"/>
                <a:gd name="connsiteY70" fmla="*/ 6763 h 9908"/>
                <a:gd name="connsiteX71" fmla="*/ 2268 w 10000"/>
                <a:gd name="connsiteY71" fmla="*/ 6854 h 9908"/>
                <a:gd name="connsiteX72" fmla="*/ 2326 w 10000"/>
                <a:gd name="connsiteY72" fmla="*/ 6971 h 9908"/>
                <a:gd name="connsiteX73" fmla="*/ 2268 w 10000"/>
                <a:gd name="connsiteY73" fmla="*/ 7086 h 9908"/>
                <a:gd name="connsiteX74" fmla="*/ 2268 w 10000"/>
                <a:gd name="connsiteY74" fmla="*/ 7205 h 9908"/>
                <a:gd name="connsiteX75" fmla="*/ 2042 w 10000"/>
                <a:gd name="connsiteY75" fmla="*/ 7386 h 9908"/>
                <a:gd name="connsiteX76" fmla="*/ 2156 w 10000"/>
                <a:gd name="connsiteY76" fmla="*/ 7491 h 9908"/>
                <a:gd name="connsiteX77" fmla="*/ 2156 w 10000"/>
                <a:gd name="connsiteY77" fmla="*/ 7658 h 9908"/>
                <a:gd name="connsiteX78" fmla="*/ 2836 w 10000"/>
                <a:gd name="connsiteY78" fmla="*/ 7917 h 9908"/>
                <a:gd name="connsiteX79" fmla="*/ 2893 w 10000"/>
                <a:gd name="connsiteY79" fmla="*/ 8035 h 9908"/>
                <a:gd name="connsiteX80" fmla="*/ 2950 w 10000"/>
                <a:gd name="connsiteY80" fmla="*/ 8098 h 9908"/>
                <a:gd name="connsiteX81" fmla="*/ 2950 w 10000"/>
                <a:gd name="connsiteY81" fmla="*/ 8203 h 9908"/>
                <a:gd name="connsiteX82" fmla="*/ 3005 w 10000"/>
                <a:gd name="connsiteY82" fmla="*/ 8318 h 9908"/>
                <a:gd name="connsiteX83" fmla="*/ 3005 w 10000"/>
                <a:gd name="connsiteY83" fmla="*/ 8412 h 9908"/>
                <a:gd name="connsiteX84" fmla="*/ 2836 w 10000"/>
                <a:gd name="connsiteY84" fmla="*/ 8514 h 9908"/>
                <a:gd name="connsiteX85" fmla="*/ 2666 w 10000"/>
                <a:gd name="connsiteY85" fmla="*/ 8604 h 9908"/>
                <a:gd name="connsiteX86" fmla="*/ 2723 w 10000"/>
                <a:gd name="connsiteY86" fmla="*/ 8732 h 9908"/>
                <a:gd name="connsiteX87" fmla="*/ 2893 w 10000"/>
                <a:gd name="connsiteY87" fmla="*/ 8888 h 9908"/>
                <a:gd name="connsiteX88" fmla="*/ 2439 w 10000"/>
                <a:gd name="connsiteY88" fmla="*/ 8992 h 9908"/>
                <a:gd name="connsiteX89" fmla="*/ 2268 w 10000"/>
                <a:gd name="connsiteY89" fmla="*/ 9043 h 9908"/>
                <a:gd name="connsiteX90" fmla="*/ 2723 w 10000"/>
                <a:gd name="connsiteY90" fmla="*/ 9160 h 9908"/>
                <a:gd name="connsiteX91" fmla="*/ 2836 w 10000"/>
                <a:gd name="connsiteY91" fmla="*/ 9278 h 9908"/>
                <a:gd name="connsiteX92" fmla="*/ 2666 w 10000"/>
                <a:gd name="connsiteY92" fmla="*/ 9472 h 9908"/>
                <a:gd name="connsiteX93" fmla="*/ 2666 w 10000"/>
                <a:gd name="connsiteY93" fmla="*/ 9565 h 9908"/>
                <a:gd name="connsiteX94" fmla="*/ 2495 w 10000"/>
                <a:gd name="connsiteY94" fmla="*/ 9679 h 9908"/>
                <a:gd name="connsiteX95" fmla="*/ 2551 w 10000"/>
                <a:gd name="connsiteY95" fmla="*/ 9808 h 9908"/>
                <a:gd name="connsiteX96" fmla="*/ 2383 w 10000"/>
                <a:gd name="connsiteY96" fmla="*/ 9860 h 9908"/>
                <a:gd name="connsiteX97" fmla="*/ 2407 w 10000"/>
                <a:gd name="connsiteY97" fmla="*/ 9908 h 9908"/>
                <a:gd name="connsiteX0" fmla="*/ 9985 w 9985"/>
                <a:gd name="connsiteY0" fmla="*/ 0 h 9923"/>
                <a:gd name="connsiteX1" fmla="*/ 9759 w 9985"/>
                <a:gd name="connsiteY1" fmla="*/ 77 h 9923"/>
                <a:gd name="connsiteX2" fmla="*/ 9814 w 9985"/>
                <a:gd name="connsiteY2" fmla="*/ 185 h 9923"/>
                <a:gd name="connsiteX3" fmla="*/ 9586 w 9985"/>
                <a:gd name="connsiteY3" fmla="*/ 258 h 9923"/>
                <a:gd name="connsiteX4" fmla="*/ 9759 w 9985"/>
                <a:gd name="connsiteY4" fmla="*/ 365 h 9923"/>
                <a:gd name="connsiteX5" fmla="*/ 9870 w 9985"/>
                <a:gd name="connsiteY5" fmla="*/ 459 h 9923"/>
                <a:gd name="connsiteX6" fmla="*/ 9586 w 9985"/>
                <a:gd name="connsiteY6" fmla="*/ 523 h 9923"/>
                <a:gd name="connsiteX7" fmla="*/ 9645 w 9985"/>
                <a:gd name="connsiteY7" fmla="*/ 627 h 9923"/>
                <a:gd name="connsiteX8" fmla="*/ 9475 w 9985"/>
                <a:gd name="connsiteY8" fmla="*/ 824 h 9923"/>
                <a:gd name="connsiteX9" fmla="*/ 9077 w 9985"/>
                <a:gd name="connsiteY9" fmla="*/ 941 h 9923"/>
                <a:gd name="connsiteX10" fmla="*/ 8907 w 9985"/>
                <a:gd name="connsiteY10" fmla="*/ 1032 h 9923"/>
                <a:gd name="connsiteX11" fmla="*/ 8565 w 9985"/>
                <a:gd name="connsiteY11" fmla="*/ 1149 h 9923"/>
                <a:gd name="connsiteX12" fmla="*/ 8565 w 9985"/>
                <a:gd name="connsiteY12" fmla="*/ 1280 h 9923"/>
                <a:gd name="connsiteX13" fmla="*/ 8454 w 9985"/>
                <a:gd name="connsiteY13" fmla="*/ 1374 h 9923"/>
                <a:gd name="connsiteX14" fmla="*/ 8112 w 9985"/>
                <a:gd name="connsiteY14" fmla="*/ 1412 h 9923"/>
                <a:gd name="connsiteX15" fmla="*/ 7544 w 9985"/>
                <a:gd name="connsiteY15" fmla="*/ 1477 h 9923"/>
                <a:gd name="connsiteX16" fmla="*/ 6694 w 9985"/>
                <a:gd name="connsiteY16" fmla="*/ 1400 h 9923"/>
                <a:gd name="connsiteX17" fmla="*/ 6354 w 9985"/>
                <a:gd name="connsiteY17" fmla="*/ 1400 h 9923"/>
                <a:gd name="connsiteX18" fmla="*/ 5615 w 9985"/>
                <a:gd name="connsiteY18" fmla="*/ 1493 h 9923"/>
                <a:gd name="connsiteX19" fmla="*/ 5049 w 9985"/>
                <a:gd name="connsiteY19" fmla="*/ 1518 h 9923"/>
                <a:gd name="connsiteX20" fmla="*/ 4767 w 9985"/>
                <a:gd name="connsiteY20" fmla="*/ 1582 h 9923"/>
                <a:gd name="connsiteX21" fmla="*/ 4254 w 9985"/>
                <a:gd name="connsiteY21" fmla="*/ 1609 h 9923"/>
                <a:gd name="connsiteX22" fmla="*/ 3914 w 9985"/>
                <a:gd name="connsiteY22" fmla="*/ 1688 h 9923"/>
                <a:gd name="connsiteX23" fmla="*/ 3404 w 9985"/>
                <a:gd name="connsiteY23" fmla="*/ 1806 h 9923"/>
                <a:gd name="connsiteX24" fmla="*/ 3232 w 9985"/>
                <a:gd name="connsiteY24" fmla="*/ 1857 h 9923"/>
                <a:gd name="connsiteX25" fmla="*/ 2950 w 9985"/>
                <a:gd name="connsiteY25" fmla="*/ 1910 h 9923"/>
                <a:gd name="connsiteX26" fmla="*/ 2836 w 9985"/>
                <a:gd name="connsiteY26" fmla="*/ 2000 h 9923"/>
                <a:gd name="connsiteX27" fmla="*/ 2495 w 9985"/>
                <a:gd name="connsiteY27" fmla="*/ 2106 h 9923"/>
                <a:gd name="connsiteX28" fmla="*/ 2156 w 9985"/>
                <a:gd name="connsiteY28" fmla="*/ 2144 h 9923"/>
                <a:gd name="connsiteX29" fmla="*/ 1645 w 9985"/>
                <a:gd name="connsiteY29" fmla="*/ 2224 h 9923"/>
                <a:gd name="connsiteX30" fmla="*/ 1362 w 9985"/>
                <a:gd name="connsiteY30" fmla="*/ 2367 h 9923"/>
                <a:gd name="connsiteX31" fmla="*/ 964 w 9985"/>
                <a:gd name="connsiteY31" fmla="*/ 2422 h 9923"/>
                <a:gd name="connsiteX32" fmla="*/ 737 w 9985"/>
                <a:gd name="connsiteY32" fmla="*/ 2566 h 9923"/>
                <a:gd name="connsiteX33" fmla="*/ 283 w 9985"/>
                <a:gd name="connsiteY33" fmla="*/ 2618 h 9923"/>
                <a:gd name="connsiteX34" fmla="*/ 0 w 9985"/>
                <a:gd name="connsiteY34" fmla="*/ 2734 h 9923"/>
                <a:gd name="connsiteX35" fmla="*/ 227 w 9985"/>
                <a:gd name="connsiteY35" fmla="*/ 2890 h 9923"/>
                <a:gd name="connsiteX36" fmla="*/ 623 w 9985"/>
                <a:gd name="connsiteY36" fmla="*/ 2984 h 9923"/>
                <a:gd name="connsiteX37" fmla="*/ 850 w 9985"/>
                <a:gd name="connsiteY37" fmla="*/ 3035 h 9923"/>
                <a:gd name="connsiteX38" fmla="*/ 1021 w 9985"/>
                <a:gd name="connsiteY38" fmla="*/ 3089 h 9923"/>
                <a:gd name="connsiteX39" fmla="*/ 1077 w 9985"/>
                <a:gd name="connsiteY39" fmla="*/ 3177 h 9923"/>
                <a:gd name="connsiteX40" fmla="*/ 1077 w 9985"/>
                <a:gd name="connsiteY40" fmla="*/ 3270 h 9923"/>
                <a:gd name="connsiteX41" fmla="*/ 1190 w 9985"/>
                <a:gd name="connsiteY41" fmla="*/ 3361 h 9923"/>
                <a:gd name="connsiteX42" fmla="*/ 1418 w 9985"/>
                <a:gd name="connsiteY42" fmla="*/ 3413 h 9923"/>
                <a:gd name="connsiteX43" fmla="*/ 1758 w 9985"/>
                <a:gd name="connsiteY43" fmla="*/ 3519 h 9923"/>
                <a:gd name="connsiteX44" fmla="*/ 2211 w 9985"/>
                <a:gd name="connsiteY44" fmla="*/ 3596 h 9923"/>
                <a:gd name="connsiteX45" fmla="*/ 2551 w 9985"/>
                <a:gd name="connsiteY45" fmla="*/ 3702 h 9923"/>
                <a:gd name="connsiteX46" fmla="*/ 2666 w 9985"/>
                <a:gd name="connsiteY46" fmla="*/ 3833 h 9923"/>
                <a:gd name="connsiteX47" fmla="*/ 2779 w 9985"/>
                <a:gd name="connsiteY47" fmla="*/ 3937 h 9923"/>
                <a:gd name="connsiteX48" fmla="*/ 2779 w 9985"/>
                <a:gd name="connsiteY48" fmla="*/ 4029 h 9923"/>
                <a:gd name="connsiteX49" fmla="*/ 2723 w 9985"/>
                <a:gd name="connsiteY49" fmla="*/ 4119 h 9923"/>
                <a:gd name="connsiteX50" fmla="*/ 2666 w 9985"/>
                <a:gd name="connsiteY50" fmla="*/ 4225 h 9923"/>
                <a:gd name="connsiteX51" fmla="*/ 2495 w 9985"/>
                <a:gd name="connsiteY51" fmla="*/ 4367 h 9923"/>
                <a:gd name="connsiteX52" fmla="*/ 2439 w 9985"/>
                <a:gd name="connsiteY52" fmla="*/ 4656 h 9923"/>
                <a:gd name="connsiteX53" fmla="*/ 2495 w 9985"/>
                <a:gd name="connsiteY53" fmla="*/ 4761 h 9923"/>
                <a:gd name="connsiteX54" fmla="*/ 2551 w 9985"/>
                <a:gd name="connsiteY54" fmla="*/ 4905 h 9923"/>
                <a:gd name="connsiteX55" fmla="*/ 3005 w 9985"/>
                <a:gd name="connsiteY55" fmla="*/ 5036 h 9923"/>
                <a:gd name="connsiteX56" fmla="*/ 3005 w 9985"/>
                <a:gd name="connsiteY56" fmla="*/ 5139 h 9923"/>
                <a:gd name="connsiteX57" fmla="*/ 3064 w 9985"/>
                <a:gd name="connsiteY57" fmla="*/ 5235 h 9923"/>
                <a:gd name="connsiteX58" fmla="*/ 2836 w 9985"/>
                <a:gd name="connsiteY58" fmla="*/ 5390 h 9923"/>
                <a:gd name="connsiteX59" fmla="*/ 2893 w 9985"/>
                <a:gd name="connsiteY59" fmla="*/ 5519 h 9923"/>
                <a:gd name="connsiteX60" fmla="*/ 2779 w 9985"/>
                <a:gd name="connsiteY60" fmla="*/ 5640 h 9923"/>
                <a:gd name="connsiteX61" fmla="*/ 2610 w 9985"/>
                <a:gd name="connsiteY61" fmla="*/ 5743 h 9923"/>
                <a:gd name="connsiteX62" fmla="*/ 2610 w 9985"/>
                <a:gd name="connsiteY62" fmla="*/ 5912 h 9923"/>
                <a:gd name="connsiteX63" fmla="*/ 2723 w 9985"/>
                <a:gd name="connsiteY63" fmla="*/ 6040 h 9923"/>
                <a:gd name="connsiteX64" fmla="*/ 2666 w 9985"/>
                <a:gd name="connsiteY64" fmla="*/ 6187 h 9923"/>
                <a:gd name="connsiteX65" fmla="*/ 2666 w 9985"/>
                <a:gd name="connsiteY65" fmla="*/ 6329 h 9923"/>
                <a:gd name="connsiteX66" fmla="*/ 2610 w 9985"/>
                <a:gd name="connsiteY66" fmla="*/ 6425 h 9923"/>
                <a:gd name="connsiteX67" fmla="*/ 2439 w 9985"/>
                <a:gd name="connsiteY67" fmla="*/ 6541 h 9923"/>
                <a:gd name="connsiteX68" fmla="*/ 2326 w 9985"/>
                <a:gd name="connsiteY68" fmla="*/ 6684 h 9923"/>
                <a:gd name="connsiteX69" fmla="*/ 2326 w 9985"/>
                <a:gd name="connsiteY69" fmla="*/ 6749 h 9923"/>
                <a:gd name="connsiteX70" fmla="*/ 2268 w 9985"/>
                <a:gd name="connsiteY70" fmla="*/ 6841 h 9923"/>
                <a:gd name="connsiteX71" fmla="*/ 2326 w 9985"/>
                <a:gd name="connsiteY71" fmla="*/ 6959 h 9923"/>
                <a:gd name="connsiteX72" fmla="*/ 2268 w 9985"/>
                <a:gd name="connsiteY72" fmla="*/ 7075 h 9923"/>
                <a:gd name="connsiteX73" fmla="*/ 2268 w 9985"/>
                <a:gd name="connsiteY73" fmla="*/ 7195 h 9923"/>
                <a:gd name="connsiteX74" fmla="*/ 2042 w 9985"/>
                <a:gd name="connsiteY74" fmla="*/ 7378 h 9923"/>
                <a:gd name="connsiteX75" fmla="*/ 2156 w 9985"/>
                <a:gd name="connsiteY75" fmla="*/ 7484 h 9923"/>
                <a:gd name="connsiteX76" fmla="*/ 2156 w 9985"/>
                <a:gd name="connsiteY76" fmla="*/ 7652 h 9923"/>
                <a:gd name="connsiteX77" fmla="*/ 2836 w 9985"/>
                <a:gd name="connsiteY77" fmla="*/ 7914 h 9923"/>
                <a:gd name="connsiteX78" fmla="*/ 2893 w 9985"/>
                <a:gd name="connsiteY78" fmla="*/ 8033 h 9923"/>
                <a:gd name="connsiteX79" fmla="*/ 2950 w 9985"/>
                <a:gd name="connsiteY79" fmla="*/ 8096 h 9923"/>
                <a:gd name="connsiteX80" fmla="*/ 2950 w 9985"/>
                <a:gd name="connsiteY80" fmla="*/ 8202 h 9923"/>
                <a:gd name="connsiteX81" fmla="*/ 3005 w 9985"/>
                <a:gd name="connsiteY81" fmla="*/ 8318 h 9923"/>
                <a:gd name="connsiteX82" fmla="*/ 3005 w 9985"/>
                <a:gd name="connsiteY82" fmla="*/ 8413 h 9923"/>
                <a:gd name="connsiteX83" fmla="*/ 2836 w 9985"/>
                <a:gd name="connsiteY83" fmla="*/ 8516 h 9923"/>
                <a:gd name="connsiteX84" fmla="*/ 2666 w 9985"/>
                <a:gd name="connsiteY84" fmla="*/ 8607 h 9923"/>
                <a:gd name="connsiteX85" fmla="*/ 2723 w 9985"/>
                <a:gd name="connsiteY85" fmla="*/ 8736 h 9923"/>
                <a:gd name="connsiteX86" fmla="*/ 2893 w 9985"/>
                <a:gd name="connsiteY86" fmla="*/ 8894 h 9923"/>
                <a:gd name="connsiteX87" fmla="*/ 2439 w 9985"/>
                <a:gd name="connsiteY87" fmla="*/ 8998 h 9923"/>
                <a:gd name="connsiteX88" fmla="*/ 2268 w 9985"/>
                <a:gd name="connsiteY88" fmla="*/ 9050 h 9923"/>
                <a:gd name="connsiteX89" fmla="*/ 2723 w 9985"/>
                <a:gd name="connsiteY89" fmla="*/ 9168 h 9923"/>
                <a:gd name="connsiteX90" fmla="*/ 2836 w 9985"/>
                <a:gd name="connsiteY90" fmla="*/ 9287 h 9923"/>
                <a:gd name="connsiteX91" fmla="*/ 2666 w 9985"/>
                <a:gd name="connsiteY91" fmla="*/ 9483 h 9923"/>
                <a:gd name="connsiteX92" fmla="*/ 2666 w 9985"/>
                <a:gd name="connsiteY92" fmla="*/ 9577 h 9923"/>
                <a:gd name="connsiteX93" fmla="*/ 2495 w 9985"/>
                <a:gd name="connsiteY93" fmla="*/ 9692 h 9923"/>
                <a:gd name="connsiteX94" fmla="*/ 2551 w 9985"/>
                <a:gd name="connsiteY94" fmla="*/ 9822 h 9923"/>
                <a:gd name="connsiteX95" fmla="*/ 2383 w 9985"/>
                <a:gd name="connsiteY95" fmla="*/ 9875 h 9923"/>
                <a:gd name="connsiteX96" fmla="*/ 2407 w 9985"/>
                <a:gd name="connsiteY96" fmla="*/ 9923 h 9923"/>
                <a:gd name="connsiteX0" fmla="*/ 9774 w 9901"/>
                <a:gd name="connsiteY0" fmla="*/ 0 h 9922"/>
                <a:gd name="connsiteX1" fmla="*/ 9829 w 9901"/>
                <a:gd name="connsiteY1" fmla="*/ 108 h 9922"/>
                <a:gd name="connsiteX2" fmla="*/ 9600 w 9901"/>
                <a:gd name="connsiteY2" fmla="*/ 182 h 9922"/>
                <a:gd name="connsiteX3" fmla="*/ 9774 w 9901"/>
                <a:gd name="connsiteY3" fmla="*/ 290 h 9922"/>
                <a:gd name="connsiteX4" fmla="*/ 9885 w 9901"/>
                <a:gd name="connsiteY4" fmla="*/ 385 h 9922"/>
                <a:gd name="connsiteX5" fmla="*/ 9600 w 9901"/>
                <a:gd name="connsiteY5" fmla="*/ 449 h 9922"/>
                <a:gd name="connsiteX6" fmla="*/ 9659 w 9901"/>
                <a:gd name="connsiteY6" fmla="*/ 554 h 9922"/>
                <a:gd name="connsiteX7" fmla="*/ 9489 w 9901"/>
                <a:gd name="connsiteY7" fmla="*/ 752 h 9922"/>
                <a:gd name="connsiteX8" fmla="*/ 9091 w 9901"/>
                <a:gd name="connsiteY8" fmla="*/ 870 h 9922"/>
                <a:gd name="connsiteX9" fmla="*/ 8920 w 9901"/>
                <a:gd name="connsiteY9" fmla="*/ 962 h 9922"/>
                <a:gd name="connsiteX10" fmla="*/ 8578 w 9901"/>
                <a:gd name="connsiteY10" fmla="*/ 1080 h 9922"/>
                <a:gd name="connsiteX11" fmla="*/ 8578 w 9901"/>
                <a:gd name="connsiteY11" fmla="*/ 1212 h 9922"/>
                <a:gd name="connsiteX12" fmla="*/ 8467 w 9901"/>
                <a:gd name="connsiteY12" fmla="*/ 1307 h 9922"/>
                <a:gd name="connsiteX13" fmla="*/ 8124 w 9901"/>
                <a:gd name="connsiteY13" fmla="*/ 1345 h 9922"/>
                <a:gd name="connsiteX14" fmla="*/ 7555 w 9901"/>
                <a:gd name="connsiteY14" fmla="*/ 1410 h 9922"/>
                <a:gd name="connsiteX15" fmla="*/ 6704 w 9901"/>
                <a:gd name="connsiteY15" fmla="*/ 1333 h 9922"/>
                <a:gd name="connsiteX16" fmla="*/ 6364 w 9901"/>
                <a:gd name="connsiteY16" fmla="*/ 1333 h 9922"/>
                <a:gd name="connsiteX17" fmla="*/ 5623 w 9901"/>
                <a:gd name="connsiteY17" fmla="*/ 1427 h 9922"/>
                <a:gd name="connsiteX18" fmla="*/ 5057 w 9901"/>
                <a:gd name="connsiteY18" fmla="*/ 1452 h 9922"/>
                <a:gd name="connsiteX19" fmla="*/ 4774 w 9901"/>
                <a:gd name="connsiteY19" fmla="*/ 1516 h 9922"/>
                <a:gd name="connsiteX20" fmla="*/ 4260 w 9901"/>
                <a:gd name="connsiteY20" fmla="*/ 1543 h 9922"/>
                <a:gd name="connsiteX21" fmla="*/ 3920 w 9901"/>
                <a:gd name="connsiteY21" fmla="*/ 1623 h 9922"/>
                <a:gd name="connsiteX22" fmla="*/ 3409 w 9901"/>
                <a:gd name="connsiteY22" fmla="*/ 1742 h 9922"/>
                <a:gd name="connsiteX23" fmla="*/ 3237 w 9901"/>
                <a:gd name="connsiteY23" fmla="*/ 1793 h 9922"/>
                <a:gd name="connsiteX24" fmla="*/ 2954 w 9901"/>
                <a:gd name="connsiteY24" fmla="*/ 1847 h 9922"/>
                <a:gd name="connsiteX25" fmla="*/ 2840 w 9901"/>
                <a:gd name="connsiteY25" fmla="*/ 1938 h 9922"/>
                <a:gd name="connsiteX26" fmla="*/ 2499 w 9901"/>
                <a:gd name="connsiteY26" fmla="*/ 2044 h 9922"/>
                <a:gd name="connsiteX27" fmla="*/ 2159 w 9901"/>
                <a:gd name="connsiteY27" fmla="*/ 2083 h 9922"/>
                <a:gd name="connsiteX28" fmla="*/ 1647 w 9901"/>
                <a:gd name="connsiteY28" fmla="*/ 2163 h 9922"/>
                <a:gd name="connsiteX29" fmla="*/ 1364 w 9901"/>
                <a:gd name="connsiteY29" fmla="*/ 2307 h 9922"/>
                <a:gd name="connsiteX30" fmla="*/ 965 w 9901"/>
                <a:gd name="connsiteY30" fmla="*/ 2363 h 9922"/>
                <a:gd name="connsiteX31" fmla="*/ 738 w 9901"/>
                <a:gd name="connsiteY31" fmla="*/ 2508 h 9922"/>
                <a:gd name="connsiteX32" fmla="*/ 283 w 9901"/>
                <a:gd name="connsiteY32" fmla="*/ 2560 h 9922"/>
                <a:gd name="connsiteX33" fmla="*/ 0 w 9901"/>
                <a:gd name="connsiteY33" fmla="*/ 2677 h 9922"/>
                <a:gd name="connsiteX34" fmla="*/ 227 w 9901"/>
                <a:gd name="connsiteY34" fmla="*/ 2834 h 9922"/>
                <a:gd name="connsiteX35" fmla="*/ 624 w 9901"/>
                <a:gd name="connsiteY35" fmla="*/ 2929 h 9922"/>
                <a:gd name="connsiteX36" fmla="*/ 851 w 9901"/>
                <a:gd name="connsiteY36" fmla="*/ 2981 h 9922"/>
                <a:gd name="connsiteX37" fmla="*/ 1023 w 9901"/>
                <a:gd name="connsiteY37" fmla="*/ 3035 h 9922"/>
                <a:gd name="connsiteX38" fmla="*/ 1079 w 9901"/>
                <a:gd name="connsiteY38" fmla="*/ 3124 h 9922"/>
                <a:gd name="connsiteX39" fmla="*/ 1079 w 9901"/>
                <a:gd name="connsiteY39" fmla="*/ 3217 h 9922"/>
                <a:gd name="connsiteX40" fmla="*/ 1192 w 9901"/>
                <a:gd name="connsiteY40" fmla="*/ 3309 h 9922"/>
                <a:gd name="connsiteX41" fmla="*/ 1420 w 9901"/>
                <a:gd name="connsiteY41" fmla="*/ 3361 h 9922"/>
                <a:gd name="connsiteX42" fmla="*/ 1761 w 9901"/>
                <a:gd name="connsiteY42" fmla="*/ 3468 h 9922"/>
                <a:gd name="connsiteX43" fmla="*/ 2214 w 9901"/>
                <a:gd name="connsiteY43" fmla="*/ 3546 h 9922"/>
                <a:gd name="connsiteX44" fmla="*/ 2555 w 9901"/>
                <a:gd name="connsiteY44" fmla="*/ 3653 h 9922"/>
                <a:gd name="connsiteX45" fmla="*/ 2670 w 9901"/>
                <a:gd name="connsiteY45" fmla="*/ 3785 h 9922"/>
                <a:gd name="connsiteX46" fmla="*/ 2783 w 9901"/>
                <a:gd name="connsiteY46" fmla="*/ 3890 h 9922"/>
                <a:gd name="connsiteX47" fmla="*/ 2783 w 9901"/>
                <a:gd name="connsiteY47" fmla="*/ 3982 h 9922"/>
                <a:gd name="connsiteX48" fmla="*/ 2727 w 9901"/>
                <a:gd name="connsiteY48" fmla="*/ 4073 h 9922"/>
                <a:gd name="connsiteX49" fmla="*/ 2670 w 9901"/>
                <a:gd name="connsiteY49" fmla="*/ 4180 h 9922"/>
                <a:gd name="connsiteX50" fmla="*/ 2499 w 9901"/>
                <a:gd name="connsiteY50" fmla="*/ 4323 h 9922"/>
                <a:gd name="connsiteX51" fmla="*/ 2443 w 9901"/>
                <a:gd name="connsiteY51" fmla="*/ 4614 h 9922"/>
                <a:gd name="connsiteX52" fmla="*/ 2499 w 9901"/>
                <a:gd name="connsiteY52" fmla="*/ 4720 h 9922"/>
                <a:gd name="connsiteX53" fmla="*/ 2555 w 9901"/>
                <a:gd name="connsiteY53" fmla="*/ 4865 h 9922"/>
                <a:gd name="connsiteX54" fmla="*/ 3010 w 9901"/>
                <a:gd name="connsiteY54" fmla="*/ 4997 h 9922"/>
                <a:gd name="connsiteX55" fmla="*/ 3010 w 9901"/>
                <a:gd name="connsiteY55" fmla="*/ 5101 h 9922"/>
                <a:gd name="connsiteX56" fmla="*/ 3069 w 9901"/>
                <a:gd name="connsiteY56" fmla="*/ 5198 h 9922"/>
                <a:gd name="connsiteX57" fmla="*/ 2840 w 9901"/>
                <a:gd name="connsiteY57" fmla="*/ 5354 h 9922"/>
                <a:gd name="connsiteX58" fmla="*/ 2897 w 9901"/>
                <a:gd name="connsiteY58" fmla="*/ 5484 h 9922"/>
                <a:gd name="connsiteX59" fmla="*/ 2783 w 9901"/>
                <a:gd name="connsiteY59" fmla="*/ 5606 h 9922"/>
                <a:gd name="connsiteX60" fmla="*/ 2614 w 9901"/>
                <a:gd name="connsiteY60" fmla="*/ 5710 h 9922"/>
                <a:gd name="connsiteX61" fmla="*/ 2614 w 9901"/>
                <a:gd name="connsiteY61" fmla="*/ 5880 h 9922"/>
                <a:gd name="connsiteX62" fmla="*/ 2727 w 9901"/>
                <a:gd name="connsiteY62" fmla="*/ 6009 h 9922"/>
                <a:gd name="connsiteX63" fmla="*/ 2670 w 9901"/>
                <a:gd name="connsiteY63" fmla="*/ 6157 h 9922"/>
                <a:gd name="connsiteX64" fmla="*/ 2670 w 9901"/>
                <a:gd name="connsiteY64" fmla="*/ 6300 h 9922"/>
                <a:gd name="connsiteX65" fmla="*/ 2614 w 9901"/>
                <a:gd name="connsiteY65" fmla="*/ 6397 h 9922"/>
                <a:gd name="connsiteX66" fmla="*/ 2443 w 9901"/>
                <a:gd name="connsiteY66" fmla="*/ 6514 h 9922"/>
                <a:gd name="connsiteX67" fmla="*/ 2329 w 9901"/>
                <a:gd name="connsiteY67" fmla="*/ 6658 h 9922"/>
                <a:gd name="connsiteX68" fmla="*/ 2329 w 9901"/>
                <a:gd name="connsiteY68" fmla="*/ 6723 h 9922"/>
                <a:gd name="connsiteX69" fmla="*/ 2271 w 9901"/>
                <a:gd name="connsiteY69" fmla="*/ 6816 h 9922"/>
                <a:gd name="connsiteX70" fmla="*/ 2329 w 9901"/>
                <a:gd name="connsiteY70" fmla="*/ 6935 h 9922"/>
                <a:gd name="connsiteX71" fmla="*/ 2271 w 9901"/>
                <a:gd name="connsiteY71" fmla="*/ 7052 h 9922"/>
                <a:gd name="connsiteX72" fmla="*/ 2271 w 9901"/>
                <a:gd name="connsiteY72" fmla="*/ 7173 h 9922"/>
                <a:gd name="connsiteX73" fmla="*/ 2045 w 9901"/>
                <a:gd name="connsiteY73" fmla="*/ 7357 h 9922"/>
                <a:gd name="connsiteX74" fmla="*/ 2159 w 9901"/>
                <a:gd name="connsiteY74" fmla="*/ 7464 h 9922"/>
                <a:gd name="connsiteX75" fmla="*/ 2159 w 9901"/>
                <a:gd name="connsiteY75" fmla="*/ 7633 h 9922"/>
                <a:gd name="connsiteX76" fmla="*/ 2840 w 9901"/>
                <a:gd name="connsiteY76" fmla="*/ 7897 h 9922"/>
                <a:gd name="connsiteX77" fmla="*/ 2897 w 9901"/>
                <a:gd name="connsiteY77" fmla="*/ 8017 h 9922"/>
                <a:gd name="connsiteX78" fmla="*/ 2954 w 9901"/>
                <a:gd name="connsiteY78" fmla="*/ 8081 h 9922"/>
                <a:gd name="connsiteX79" fmla="*/ 2954 w 9901"/>
                <a:gd name="connsiteY79" fmla="*/ 8188 h 9922"/>
                <a:gd name="connsiteX80" fmla="*/ 3010 w 9901"/>
                <a:gd name="connsiteY80" fmla="*/ 8305 h 9922"/>
                <a:gd name="connsiteX81" fmla="*/ 3010 w 9901"/>
                <a:gd name="connsiteY81" fmla="*/ 8400 h 9922"/>
                <a:gd name="connsiteX82" fmla="*/ 2840 w 9901"/>
                <a:gd name="connsiteY82" fmla="*/ 8504 h 9922"/>
                <a:gd name="connsiteX83" fmla="*/ 2670 w 9901"/>
                <a:gd name="connsiteY83" fmla="*/ 8596 h 9922"/>
                <a:gd name="connsiteX84" fmla="*/ 2727 w 9901"/>
                <a:gd name="connsiteY84" fmla="*/ 8726 h 9922"/>
                <a:gd name="connsiteX85" fmla="*/ 2897 w 9901"/>
                <a:gd name="connsiteY85" fmla="*/ 8885 h 9922"/>
                <a:gd name="connsiteX86" fmla="*/ 2443 w 9901"/>
                <a:gd name="connsiteY86" fmla="*/ 8990 h 9922"/>
                <a:gd name="connsiteX87" fmla="*/ 2271 w 9901"/>
                <a:gd name="connsiteY87" fmla="*/ 9042 h 9922"/>
                <a:gd name="connsiteX88" fmla="*/ 2727 w 9901"/>
                <a:gd name="connsiteY88" fmla="*/ 9161 h 9922"/>
                <a:gd name="connsiteX89" fmla="*/ 2840 w 9901"/>
                <a:gd name="connsiteY89" fmla="*/ 9281 h 9922"/>
                <a:gd name="connsiteX90" fmla="*/ 2670 w 9901"/>
                <a:gd name="connsiteY90" fmla="*/ 9479 h 9922"/>
                <a:gd name="connsiteX91" fmla="*/ 2670 w 9901"/>
                <a:gd name="connsiteY91" fmla="*/ 9573 h 9922"/>
                <a:gd name="connsiteX92" fmla="*/ 2499 w 9901"/>
                <a:gd name="connsiteY92" fmla="*/ 9689 h 9922"/>
                <a:gd name="connsiteX93" fmla="*/ 2555 w 9901"/>
                <a:gd name="connsiteY93" fmla="*/ 9820 h 9922"/>
                <a:gd name="connsiteX94" fmla="*/ 2387 w 9901"/>
                <a:gd name="connsiteY94" fmla="*/ 9874 h 9922"/>
                <a:gd name="connsiteX95" fmla="*/ 2411 w 9901"/>
                <a:gd name="connsiteY95" fmla="*/ 9922 h 9922"/>
                <a:gd name="connsiteX0" fmla="*/ 9927 w 9999"/>
                <a:gd name="connsiteY0" fmla="*/ 0 h 9891"/>
                <a:gd name="connsiteX1" fmla="*/ 9696 w 9999"/>
                <a:gd name="connsiteY1" fmla="*/ 74 h 9891"/>
                <a:gd name="connsiteX2" fmla="*/ 9872 w 9999"/>
                <a:gd name="connsiteY2" fmla="*/ 183 h 9891"/>
                <a:gd name="connsiteX3" fmla="*/ 9984 w 9999"/>
                <a:gd name="connsiteY3" fmla="*/ 279 h 9891"/>
                <a:gd name="connsiteX4" fmla="*/ 9696 w 9999"/>
                <a:gd name="connsiteY4" fmla="*/ 344 h 9891"/>
                <a:gd name="connsiteX5" fmla="*/ 9756 w 9999"/>
                <a:gd name="connsiteY5" fmla="*/ 449 h 9891"/>
                <a:gd name="connsiteX6" fmla="*/ 9584 w 9999"/>
                <a:gd name="connsiteY6" fmla="*/ 649 h 9891"/>
                <a:gd name="connsiteX7" fmla="*/ 9182 w 9999"/>
                <a:gd name="connsiteY7" fmla="*/ 768 h 9891"/>
                <a:gd name="connsiteX8" fmla="*/ 9009 w 9999"/>
                <a:gd name="connsiteY8" fmla="*/ 861 h 9891"/>
                <a:gd name="connsiteX9" fmla="*/ 8664 w 9999"/>
                <a:gd name="connsiteY9" fmla="*/ 979 h 9891"/>
                <a:gd name="connsiteX10" fmla="*/ 8664 w 9999"/>
                <a:gd name="connsiteY10" fmla="*/ 1113 h 9891"/>
                <a:gd name="connsiteX11" fmla="*/ 8552 w 9999"/>
                <a:gd name="connsiteY11" fmla="*/ 1208 h 9891"/>
                <a:gd name="connsiteX12" fmla="*/ 8205 w 9999"/>
                <a:gd name="connsiteY12" fmla="*/ 1247 h 9891"/>
                <a:gd name="connsiteX13" fmla="*/ 7631 w 9999"/>
                <a:gd name="connsiteY13" fmla="*/ 1312 h 9891"/>
                <a:gd name="connsiteX14" fmla="*/ 6771 w 9999"/>
                <a:gd name="connsiteY14" fmla="*/ 1234 h 9891"/>
                <a:gd name="connsiteX15" fmla="*/ 6428 w 9999"/>
                <a:gd name="connsiteY15" fmla="*/ 1234 h 9891"/>
                <a:gd name="connsiteX16" fmla="*/ 5679 w 9999"/>
                <a:gd name="connsiteY16" fmla="*/ 1329 h 9891"/>
                <a:gd name="connsiteX17" fmla="*/ 5108 w 9999"/>
                <a:gd name="connsiteY17" fmla="*/ 1354 h 9891"/>
                <a:gd name="connsiteX18" fmla="*/ 4822 w 9999"/>
                <a:gd name="connsiteY18" fmla="*/ 1419 h 9891"/>
                <a:gd name="connsiteX19" fmla="*/ 4303 w 9999"/>
                <a:gd name="connsiteY19" fmla="*/ 1446 h 9891"/>
                <a:gd name="connsiteX20" fmla="*/ 3959 w 9999"/>
                <a:gd name="connsiteY20" fmla="*/ 1527 h 9891"/>
                <a:gd name="connsiteX21" fmla="*/ 3443 w 9999"/>
                <a:gd name="connsiteY21" fmla="*/ 1647 h 9891"/>
                <a:gd name="connsiteX22" fmla="*/ 3269 w 9999"/>
                <a:gd name="connsiteY22" fmla="*/ 1698 h 9891"/>
                <a:gd name="connsiteX23" fmla="*/ 2984 w 9999"/>
                <a:gd name="connsiteY23" fmla="*/ 1753 h 9891"/>
                <a:gd name="connsiteX24" fmla="*/ 2868 w 9999"/>
                <a:gd name="connsiteY24" fmla="*/ 1844 h 9891"/>
                <a:gd name="connsiteX25" fmla="*/ 2524 w 9999"/>
                <a:gd name="connsiteY25" fmla="*/ 1951 h 9891"/>
                <a:gd name="connsiteX26" fmla="*/ 2181 w 9999"/>
                <a:gd name="connsiteY26" fmla="*/ 1990 h 9891"/>
                <a:gd name="connsiteX27" fmla="*/ 1663 w 9999"/>
                <a:gd name="connsiteY27" fmla="*/ 2071 h 9891"/>
                <a:gd name="connsiteX28" fmla="*/ 1378 w 9999"/>
                <a:gd name="connsiteY28" fmla="*/ 2216 h 9891"/>
                <a:gd name="connsiteX29" fmla="*/ 975 w 9999"/>
                <a:gd name="connsiteY29" fmla="*/ 2273 h 9891"/>
                <a:gd name="connsiteX30" fmla="*/ 745 w 9999"/>
                <a:gd name="connsiteY30" fmla="*/ 2419 h 9891"/>
                <a:gd name="connsiteX31" fmla="*/ 286 w 9999"/>
                <a:gd name="connsiteY31" fmla="*/ 2471 h 9891"/>
                <a:gd name="connsiteX32" fmla="*/ 0 w 9999"/>
                <a:gd name="connsiteY32" fmla="*/ 2589 h 9891"/>
                <a:gd name="connsiteX33" fmla="*/ 229 w 9999"/>
                <a:gd name="connsiteY33" fmla="*/ 2747 h 9891"/>
                <a:gd name="connsiteX34" fmla="*/ 630 w 9999"/>
                <a:gd name="connsiteY34" fmla="*/ 2843 h 9891"/>
                <a:gd name="connsiteX35" fmla="*/ 860 w 9999"/>
                <a:gd name="connsiteY35" fmla="*/ 2895 h 9891"/>
                <a:gd name="connsiteX36" fmla="*/ 1033 w 9999"/>
                <a:gd name="connsiteY36" fmla="*/ 2950 h 9891"/>
                <a:gd name="connsiteX37" fmla="*/ 1090 w 9999"/>
                <a:gd name="connsiteY37" fmla="*/ 3040 h 9891"/>
                <a:gd name="connsiteX38" fmla="*/ 1090 w 9999"/>
                <a:gd name="connsiteY38" fmla="*/ 3133 h 9891"/>
                <a:gd name="connsiteX39" fmla="*/ 1204 w 9999"/>
                <a:gd name="connsiteY39" fmla="*/ 3226 h 9891"/>
                <a:gd name="connsiteX40" fmla="*/ 1434 w 9999"/>
                <a:gd name="connsiteY40" fmla="*/ 3278 h 9891"/>
                <a:gd name="connsiteX41" fmla="*/ 1779 w 9999"/>
                <a:gd name="connsiteY41" fmla="*/ 3386 h 9891"/>
                <a:gd name="connsiteX42" fmla="*/ 2236 w 9999"/>
                <a:gd name="connsiteY42" fmla="*/ 3465 h 9891"/>
                <a:gd name="connsiteX43" fmla="*/ 2581 w 9999"/>
                <a:gd name="connsiteY43" fmla="*/ 3573 h 9891"/>
                <a:gd name="connsiteX44" fmla="*/ 2697 w 9999"/>
                <a:gd name="connsiteY44" fmla="*/ 3706 h 9891"/>
                <a:gd name="connsiteX45" fmla="*/ 2811 w 9999"/>
                <a:gd name="connsiteY45" fmla="*/ 3812 h 9891"/>
                <a:gd name="connsiteX46" fmla="*/ 2811 w 9999"/>
                <a:gd name="connsiteY46" fmla="*/ 3904 h 9891"/>
                <a:gd name="connsiteX47" fmla="*/ 2754 w 9999"/>
                <a:gd name="connsiteY47" fmla="*/ 3996 h 9891"/>
                <a:gd name="connsiteX48" fmla="*/ 2697 w 9999"/>
                <a:gd name="connsiteY48" fmla="*/ 4104 h 9891"/>
                <a:gd name="connsiteX49" fmla="*/ 2524 w 9999"/>
                <a:gd name="connsiteY49" fmla="*/ 4248 h 9891"/>
                <a:gd name="connsiteX50" fmla="*/ 2467 w 9999"/>
                <a:gd name="connsiteY50" fmla="*/ 4541 h 9891"/>
                <a:gd name="connsiteX51" fmla="*/ 2524 w 9999"/>
                <a:gd name="connsiteY51" fmla="*/ 4648 h 9891"/>
                <a:gd name="connsiteX52" fmla="*/ 2581 w 9999"/>
                <a:gd name="connsiteY52" fmla="*/ 4794 h 9891"/>
                <a:gd name="connsiteX53" fmla="*/ 3040 w 9999"/>
                <a:gd name="connsiteY53" fmla="*/ 4927 h 9891"/>
                <a:gd name="connsiteX54" fmla="*/ 3040 w 9999"/>
                <a:gd name="connsiteY54" fmla="*/ 5032 h 9891"/>
                <a:gd name="connsiteX55" fmla="*/ 3100 w 9999"/>
                <a:gd name="connsiteY55" fmla="*/ 5130 h 9891"/>
                <a:gd name="connsiteX56" fmla="*/ 2868 w 9999"/>
                <a:gd name="connsiteY56" fmla="*/ 5287 h 9891"/>
                <a:gd name="connsiteX57" fmla="*/ 2926 w 9999"/>
                <a:gd name="connsiteY57" fmla="*/ 5418 h 9891"/>
                <a:gd name="connsiteX58" fmla="*/ 2811 w 9999"/>
                <a:gd name="connsiteY58" fmla="*/ 5541 h 9891"/>
                <a:gd name="connsiteX59" fmla="*/ 2640 w 9999"/>
                <a:gd name="connsiteY59" fmla="*/ 5646 h 9891"/>
                <a:gd name="connsiteX60" fmla="*/ 2640 w 9999"/>
                <a:gd name="connsiteY60" fmla="*/ 5817 h 9891"/>
                <a:gd name="connsiteX61" fmla="*/ 2754 w 9999"/>
                <a:gd name="connsiteY61" fmla="*/ 5947 h 9891"/>
                <a:gd name="connsiteX62" fmla="*/ 2697 w 9999"/>
                <a:gd name="connsiteY62" fmla="*/ 6096 h 9891"/>
                <a:gd name="connsiteX63" fmla="*/ 2697 w 9999"/>
                <a:gd name="connsiteY63" fmla="*/ 6241 h 9891"/>
                <a:gd name="connsiteX64" fmla="*/ 2640 w 9999"/>
                <a:gd name="connsiteY64" fmla="*/ 6338 h 9891"/>
                <a:gd name="connsiteX65" fmla="*/ 2467 w 9999"/>
                <a:gd name="connsiteY65" fmla="*/ 6456 h 9891"/>
                <a:gd name="connsiteX66" fmla="*/ 2352 w 9999"/>
                <a:gd name="connsiteY66" fmla="*/ 6601 h 9891"/>
                <a:gd name="connsiteX67" fmla="*/ 2352 w 9999"/>
                <a:gd name="connsiteY67" fmla="*/ 6667 h 9891"/>
                <a:gd name="connsiteX68" fmla="*/ 2294 w 9999"/>
                <a:gd name="connsiteY68" fmla="*/ 6761 h 9891"/>
                <a:gd name="connsiteX69" fmla="*/ 2352 w 9999"/>
                <a:gd name="connsiteY69" fmla="*/ 6881 h 9891"/>
                <a:gd name="connsiteX70" fmla="*/ 2294 w 9999"/>
                <a:gd name="connsiteY70" fmla="*/ 6998 h 9891"/>
                <a:gd name="connsiteX71" fmla="*/ 2294 w 9999"/>
                <a:gd name="connsiteY71" fmla="*/ 7120 h 9891"/>
                <a:gd name="connsiteX72" fmla="*/ 2065 w 9999"/>
                <a:gd name="connsiteY72" fmla="*/ 7306 h 9891"/>
                <a:gd name="connsiteX73" fmla="*/ 2181 w 9999"/>
                <a:gd name="connsiteY73" fmla="*/ 7414 h 9891"/>
                <a:gd name="connsiteX74" fmla="*/ 2181 w 9999"/>
                <a:gd name="connsiteY74" fmla="*/ 7584 h 9891"/>
                <a:gd name="connsiteX75" fmla="*/ 2868 w 9999"/>
                <a:gd name="connsiteY75" fmla="*/ 7850 h 9891"/>
                <a:gd name="connsiteX76" fmla="*/ 2926 w 9999"/>
                <a:gd name="connsiteY76" fmla="*/ 7971 h 9891"/>
                <a:gd name="connsiteX77" fmla="*/ 2984 w 9999"/>
                <a:gd name="connsiteY77" fmla="*/ 8036 h 9891"/>
                <a:gd name="connsiteX78" fmla="*/ 2984 w 9999"/>
                <a:gd name="connsiteY78" fmla="*/ 8143 h 9891"/>
                <a:gd name="connsiteX79" fmla="*/ 3040 w 9999"/>
                <a:gd name="connsiteY79" fmla="*/ 8261 h 9891"/>
                <a:gd name="connsiteX80" fmla="*/ 3040 w 9999"/>
                <a:gd name="connsiteY80" fmla="*/ 8357 h 9891"/>
                <a:gd name="connsiteX81" fmla="*/ 2868 w 9999"/>
                <a:gd name="connsiteY81" fmla="*/ 8462 h 9891"/>
                <a:gd name="connsiteX82" fmla="*/ 2697 w 9999"/>
                <a:gd name="connsiteY82" fmla="*/ 8555 h 9891"/>
                <a:gd name="connsiteX83" fmla="*/ 2754 w 9999"/>
                <a:gd name="connsiteY83" fmla="*/ 8686 h 9891"/>
                <a:gd name="connsiteX84" fmla="*/ 2926 w 9999"/>
                <a:gd name="connsiteY84" fmla="*/ 8846 h 9891"/>
                <a:gd name="connsiteX85" fmla="*/ 2467 w 9999"/>
                <a:gd name="connsiteY85" fmla="*/ 8952 h 9891"/>
                <a:gd name="connsiteX86" fmla="*/ 2294 w 9999"/>
                <a:gd name="connsiteY86" fmla="*/ 9004 h 9891"/>
                <a:gd name="connsiteX87" fmla="*/ 2754 w 9999"/>
                <a:gd name="connsiteY87" fmla="*/ 9124 h 9891"/>
                <a:gd name="connsiteX88" fmla="*/ 2868 w 9999"/>
                <a:gd name="connsiteY88" fmla="*/ 9245 h 9891"/>
                <a:gd name="connsiteX89" fmla="*/ 2697 w 9999"/>
                <a:gd name="connsiteY89" fmla="*/ 9445 h 9891"/>
                <a:gd name="connsiteX90" fmla="*/ 2697 w 9999"/>
                <a:gd name="connsiteY90" fmla="*/ 9539 h 9891"/>
                <a:gd name="connsiteX91" fmla="*/ 2524 w 9999"/>
                <a:gd name="connsiteY91" fmla="*/ 9656 h 9891"/>
                <a:gd name="connsiteX92" fmla="*/ 2581 w 9999"/>
                <a:gd name="connsiteY92" fmla="*/ 9788 h 9891"/>
                <a:gd name="connsiteX93" fmla="*/ 2411 w 9999"/>
                <a:gd name="connsiteY93" fmla="*/ 9843 h 9891"/>
                <a:gd name="connsiteX94" fmla="*/ 2435 w 9999"/>
                <a:gd name="connsiteY94" fmla="*/ 9891 h 9891"/>
                <a:gd name="connsiteX0" fmla="*/ 9697 w 10000"/>
                <a:gd name="connsiteY0" fmla="*/ 0 h 9925"/>
                <a:gd name="connsiteX1" fmla="*/ 9873 w 10000"/>
                <a:gd name="connsiteY1" fmla="*/ 110 h 9925"/>
                <a:gd name="connsiteX2" fmla="*/ 9985 w 10000"/>
                <a:gd name="connsiteY2" fmla="*/ 207 h 9925"/>
                <a:gd name="connsiteX3" fmla="*/ 9697 w 10000"/>
                <a:gd name="connsiteY3" fmla="*/ 273 h 9925"/>
                <a:gd name="connsiteX4" fmla="*/ 9757 w 10000"/>
                <a:gd name="connsiteY4" fmla="*/ 379 h 9925"/>
                <a:gd name="connsiteX5" fmla="*/ 9585 w 10000"/>
                <a:gd name="connsiteY5" fmla="*/ 581 h 9925"/>
                <a:gd name="connsiteX6" fmla="*/ 9183 w 10000"/>
                <a:gd name="connsiteY6" fmla="*/ 701 h 9925"/>
                <a:gd name="connsiteX7" fmla="*/ 9010 w 10000"/>
                <a:gd name="connsiteY7" fmla="*/ 795 h 9925"/>
                <a:gd name="connsiteX8" fmla="*/ 8665 w 10000"/>
                <a:gd name="connsiteY8" fmla="*/ 915 h 9925"/>
                <a:gd name="connsiteX9" fmla="*/ 8665 w 10000"/>
                <a:gd name="connsiteY9" fmla="*/ 1050 h 9925"/>
                <a:gd name="connsiteX10" fmla="*/ 8553 w 10000"/>
                <a:gd name="connsiteY10" fmla="*/ 1146 h 9925"/>
                <a:gd name="connsiteX11" fmla="*/ 8206 w 10000"/>
                <a:gd name="connsiteY11" fmla="*/ 1186 h 9925"/>
                <a:gd name="connsiteX12" fmla="*/ 7632 w 10000"/>
                <a:gd name="connsiteY12" fmla="*/ 1251 h 9925"/>
                <a:gd name="connsiteX13" fmla="*/ 6772 w 10000"/>
                <a:gd name="connsiteY13" fmla="*/ 1173 h 9925"/>
                <a:gd name="connsiteX14" fmla="*/ 6429 w 10000"/>
                <a:gd name="connsiteY14" fmla="*/ 1173 h 9925"/>
                <a:gd name="connsiteX15" fmla="*/ 5680 w 10000"/>
                <a:gd name="connsiteY15" fmla="*/ 1269 h 9925"/>
                <a:gd name="connsiteX16" fmla="*/ 5109 w 10000"/>
                <a:gd name="connsiteY16" fmla="*/ 1294 h 9925"/>
                <a:gd name="connsiteX17" fmla="*/ 4822 w 10000"/>
                <a:gd name="connsiteY17" fmla="*/ 1360 h 9925"/>
                <a:gd name="connsiteX18" fmla="*/ 4303 w 10000"/>
                <a:gd name="connsiteY18" fmla="*/ 1387 h 9925"/>
                <a:gd name="connsiteX19" fmla="*/ 3959 w 10000"/>
                <a:gd name="connsiteY19" fmla="*/ 1469 h 9925"/>
                <a:gd name="connsiteX20" fmla="*/ 3443 w 10000"/>
                <a:gd name="connsiteY20" fmla="*/ 1590 h 9925"/>
                <a:gd name="connsiteX21" fmla="*/ 3269 w 10000"/>
                <a:gd name="connsiteY21" fmla="*/ 1642 h 9925"/>
                <a:gd name="connsiteX22" fmla="*/ 2984 w 10000"/>
                <a:gd name="connsiteY22" fmla="*/ 1697 h 9925"/>
                <a:gd name="connsiteX23" fmla="*/ 2868 w 10000"/>
                <a:gd name="connsiteY23" fmla="*/ 1789 h 9925"/>
                <a:gd name="connsiteX24" fmla="*/ 2524 w 10000"/>
                <a:gd name="connsiteY24" fmla="*/ 1898 h 9925"/>
                <a:gd name="connsiteX25" fmla="*/ 2181 w 10000"/>
                <a:gd name="connsiteY25" fmla="*/ 1937 h 9925"/>
                <a:gd name="connsiteX26" fmla="*/ 1663 w 10000"/>
                <a:gd name="connsiteY26" fmla="*/ 2019 h 9925"/>
                <a:gd name="connsiteX27" fmla="*/ 1378 w 10000"/>
                <a:gd name="connsiteY27" fmla="*/ 2165 h 9925"/>
                <a:gd name="connsiteX28" fmla="*/ 975 w 10000"/>
                <a:gd name="connsiteY28" fmla="*/ 2223 h 9925"/>
                <a:gd name="connsiteX29" fmla="*/ 745 w 10000"/>
                <a:gd name="connsiteY29" fmla="*/ 2371 h 9925"/>
                <a:gd name="connsiteX30" fmla="*/ 286 w 10000"/>
                <a:gd name="connsiteY30" fmla="*/ 2423 h 9925"/>
                <a:gd name="connsiteX31" fmla="*/ 0 w 10000"/>
                <a:gd name="connsiteY31" fmla="*/ 2543 h 9925"/>
                <a:gd name="connsiteX32" fmla="*/ 229 w 10000"/>
                <a:gd name="connsiteY32" fmla="*/ 2702 h 9925"/>
                <a:gd name="connsiteX33" fmla="*/ 630 w 10000"/>
                <a:gd name="connsiteY33" fmla="*/ 2799 h 9925"/>
                <a:gd name="connsiteX34" fmla="*/ 860 w 10000"/>
                <a:gd name="connsiteY34" fmla="*/ 2852 h 9925"/>
                <a:gd name="connsiteX35" fmla="*/ 1033 w 10000"/>
                <a:gd name="connsiteY35" fmla="*/ 2908 h 9925"/>
                <a:gd name="connsiteX36" fmla="*/ 1090 w 10000"/>
                <a:gd name="connsiteY36" fmla="*/ 2999 h 9925"/>
                <a:gd name="connsiteX37" fmla="*/ 1090 w 10000"/>
                <a:gd name="connsiteY37" fmla="*/ 3093 h 9925"/>
                <a:gd name="connsiteX38" fmla="*/ 1204 w 10000"/>
                <a:gd name="connsiteY38" fmla="*/ 3187 h 9925"/>
                <a:gd name="connsiteX39" fmla="*/ 1434 w 10000"/>
                <a:gd name="connsiteY39" fmla="*/ 3239 h 9925"/>
                <a:gd name="connsiteX40" fmla="*/ 1779 w 10000"/>
                <a:gd name="connsiteY40" fmla="*/ 3348 h 9925"/>
                <a:gd name="connsiteX41" fmla="*/ 2236 w 10000"/>
                <a:gd name="connsiteY41" fmla="*/ 3428 h 9925"/>
                <a:gd name="connsiteX42" fmla="*/ 2581 w 10000"/>
                <a:gd name="connsiteY42" fmla="*/ 3537 h 9925"/>
                <a:gd name="connsiteX43" fmla="*/ 2697 w 10000"/>
                <a:gd name="connsiteY43" fmla="*/ 3672 h 9925"/>
                <a:gd name="connsiteX44" fmla="*/ 2811 w 10000"/>
                <a:gd name="connsiteY44" fmla="*/ 3779 h 9925"/>
                <a:gd name="connsiteX45" fmla="*/ 2811 w 10000"/>
                <a:gd name="connsiteY45" fmla="*/ 3872 h 9925"/>
                <a:gd name="connsiteX46" fmla="*/ 2754 w 10000"/>
                <a:gd name="connsiteY46" fmla="*/ 3965 h 9925"/>
                <a:gd name="connsiteX47" fmla="*/ 2697 w 10000"/>
                <a:gd name="connsiteY47" fmla="*/ 4074 h 9925"/>
                <a:gd name="connsiteX48" fmla="*/ 2524 w 10000"/>
                <a:gd name="connsiteY48" fmla="*/ 4220 h 9925"/>
                <a:gd name="connsiteX49" fmla="*/ 2467 w 10000"/>
                <a:gd name="connsiteY49" fmla="*/ 4516 h 9925"/>
                <a:gd name="connsiteX50" fmla="*/ 2524 w 10000"/>
                <a:gd name="connsiteY50" fmla="*/ 4624 h 9925"/>
                <a:gd name="connsiteX51" fmla="*/ 2581 w 10000"/>
                <a:gd name="connsiteY51" fmla="*/ 4772 h 9925"/>
                <a:gd name="connsiteX52" fmla="*/ 3040 w 10000"/>
                <a:gd name="connsiteY52" fmla="*/ 4906 h 9925"/>
                <a:gd name="connsiteX53" fmla="*/ 3040 w 10000"/>
                <a:gd name="connsiteY53" fmla="*/ 5012 h 9925"/>
                <a:gd name="connsiteX54" fmla="*/ 3100 w 10000"/>
                <a:gd name="connsiteY54" fmla="*/ 5112 h 9925"/>
                <a:gd name="connsiteX55" fmla="*/ 2868 w 10000"/>
                <a:gd name="connsiteY55" fmla="*/ 5270 h 9925"/>
                <a:gd name="connsiteX56" fmla="*/ 2926 w 10000"/>
                <a:gd name="connsiteY56" fmla="*/ 5403 h 9925"/>
                <a:gd name="connsiteX57" fmla="*/ 2811 w 10000"/>
                <a:gd name="connsiteY57" fmla="*/ 5527 h 9925"/>
                <a:gd name="connsiteX58" fmla="*/ 2640 w 10000"/>
                <a:gd name="connsiteY58" fmla="*/ 5633 h 9925"/>
                <a:gd name="connsiteX59" fmla="*/ 2640 w 10000"/>
                <a:gd name="connsiteY59" fmla="*/ 5806 h 9925"/>
                <a:gd name="connsiteX60" fmla="*/ 2754 w 10000"/>
                <a:gd name="connsiteY60" fmla="*/ 5938 h 9925"/>
                <a:gd name="connsiteX61" fmla="*/ 2697 w 10000"/>
                <a:gd name="connsiteY61" fmla="*/ 6088 h 9925"/>
                <a:gd name="connsiteX62" fmla="*/ 2697 w 10000"/>
                <a:gd name="connsiteY62" fmla="*/ 6235 h 9925"/>
                <a:gd name="connsiteX63" fmla="*/ 2640 w 10000"/>
                <a:gd name="connsiteY63" fmla="*/ 6333 h 9925"/>
                <a:gd name="connsiteX64" fmla="*/ 2467 w 10000"/>
                <a:gd name="connsiteY64" fmla="*/ 6452 h 9925"/>
                <a:gd name="connsiteX65" fmla="*/ 2352 w 10000"/>
                <a:gd name="connsiteY65" fmla="*/ 6599 h 9925"/>
                <a:gd name="connsiteX66" fmla="*/ 2352 w 10000"/>
                <a:gd name="connsiteY66" fmla="*/ 6665 h 9925"/>
                <a:gd name="connsiteX67" fmla="*/ 2294 w 10000"/>
                <a:gd name="connsiteY67" fmla="*/ 6761 h 9925"/>
                <a:gd name="connsiteX68" fmla="*/ 2352 w 10000"/>
                <a:gd name="connsiteY68" fmla="*/ 6882 h 9925"/>
                <a:gd name="connsiteX69" fmla="*/ 2294 w 10000"/>
                <a:gd name="connsiteY69" fmla="*/ 7000 h 9925"/>
                <a:gd name="connsiteX70" fmla="*/ 2294 w 10000"/>
                <a:gd name="connsiteY70" fmla="*/ 7123 h 9925"/>
                <a:gd name="connsiteX71" fmla="*/ 2065 w 10000"/>
                <a:gd name="connsiteY71" fmla="*/ 7312 h 9925"/>
                <a:gd name="connsiteX72" fmla="*/ 2181 w 10000"/>
                <a:gd name="connsiteY72" fmla="*/ 7421 h 9925"/>
                <a:gd name="connsiteX73" fmla="*/ 2181 w 10000"/>
                <a:gd name="connsiteY73" fmla="*/ 7593 h 9925"/>
                <a:gd name="connsiteX74" fmla="*/ 2868 w 10000"/>
                <a:gd name="connsiteY74" fmla="*/ 7862 h 9925"/>
                <a:gd name="connsiteX75" fmla="*/ 2926 w 10000"/>
                <a:gd name="connsiteY75" fmla="*/ 7984 h 9925"/>
                <a:gd name="connsiteX76" fmla="*/ 2984 w 10000"/>
                <a:gd name="connsiteY76" fmla="*/ 8050 h 9925"/>
                <a:gd name="connsiteX77" fmla="*/ 2984 w 10000"/>
                <a:gd name="connsiteY77" fmla="*/ 8158 h 9925"/>
                <a:gd name="connsiteX78" fmla="*/ 3040 w 10000"/>
                <a:gd name="connsiteY78" fmla="*/ 8277 h 9925"/>
                <a:gd name="connsiteX79" fmla="*/ 3040 w 10000"/>
                <a:gd name="connsiteY79" fmla="*/ 8374 h 9925"/>
                <a:gd name="connsiteX80" fmla="*/ 2868 w 10000"/>
                <a:gd name="connsiteY80" fmla="*/ 8480 h 9925"/>
                <a:gd name="connsiteX81" fmla="*/ 2697 w 10000"/>
                <a:gd name="connsiteY81" fmla="*/ 8574 h 9925"/>
                <a:gd name="connsiteX82" fmla="*/ 2754 w 10000"/>
                <a:gd name="connsiteY82" fmla="*/ 8707 h 9925"/>
                <a:gd name="connsiteX83" fmla="*/ 2926 w 10000"/>
                <a:gd name="connsiteY83" fmla="*/ 8868 h 9925"/>
                <a:gd name="connsiteX84" fmla="*/ 2467 w 10000"/>
                <a:gd name="connsiteY84" fmla="*/ 8976 h 9925"/>
                <a:gd name="connsiteX85" fmla="*/ 2294 w 10000"/>
                <a:gd name="connsiteY85" fmla="*/ 9028 h 9925"/>
                <a:gd name="connsiteX86" fmla="*/ 2754 w 10000"/>
                <a:gd name="connsiteY86" fmla="*/ 9150 h 9925"/>
                <a:gd name="connsiteX87" fmla="*/ 2868 w 10000"/>
                <a:gd name="connsiteY87" fmla="*/ 9272 h 9925"/>
                <a:gd name="connsiteX88" fmla="*/ 2697 w 10000"/>
                <a:gd name="connsiteY88" fmla="*/ 9474 h 9925"/>
                <a:gd name="connsiteX89" fmla="*/ 2697 w 10000"/>
                <a:gd name="connsiteY89" fmla="*/ 9569 h 9925"/>
                <a:gd name="connsiteX90" fmla="*/ 2524 w 10000"/>
                <a:gd name="connsiteY90" fmla="*/ 9687 h 9925"/>
                <a:gd name="connsiteX91" fmla="*/ 2581 w 10000"/>
                <a:gd name="connsiteY91" fmla="*/ 9821 h 9925"/>
                <a:gd name="connsiteX92" fmla="*/ 2411 w 10000"/>
                <a:gd name="connsiteY92" fmla="*/ 9876 h 9925"/>
                <a:gd name="connsiteX93" fmla="*/ 2435 w 10000"/>
                <a:gd name="connsiteY93" fmla="*/ 9925 h 9925"/>
                <a:gd name="connsiteX0" fmla="*/ 9873 w 10000"/>
                <a:gd name="connsiteY0" fmla="*/ 0 h 9889"/>
                <a:gd name="connsiteX1" fmla="*/ 9985 w 10000"/>
                <a:gd name="connsiteY1" fmla="*/ 98 h 9889"/>
                <a:gd name="connsiteX2" fmla="*/ 9697 w 10000"/>
                <a:gd name="connsiteY2" fmla="*/ 164 h 9889"/>
                <a:gd name="connsiteX3" fmla="*/ 9757 w 10000"/>
                <a:gd name="connsiteY3" fmla="*/ 271 h 9889"/>
                <a:gd name="connsiteX4" fmla="*/ 9585 w 10000"/>
                <a:gd name="connsiteY4" fmla="*/ 474 h 9889"/>
                <a:gd name="connsiteX5" fmla="*/ 9183 w 10000"/>
                <a:gd name="connsiteY5" fmla="*/ 595 h 9889"/>
                <a:gd name="connsiteX6" fmla="*/ 9010 w 10000"/>
                <a:gd name="connsiteY6" fmla="*/ 690 h 9889"/>
                <a:gd name="connsiteX7" fmla="*/ 8665 w 10000"/>
                <a:gd name="connsiteY7" fmla="*/ 811 h 9889"/>
                <a:gd name="connsiteX8" fmla="*/ 8665 w 10000"/>
                <a:gd name="connsiteY8" fmla="*/ 947 h 9889"/>
                <a:gd name="connsiteX9" fmla="*/ 8553 w 10000"/>
                <a:gd name="connsiteY9" fmla="*/ 1044 h 9889"/>
                <a:gd name="connsiteX10" fmla="*/ 8206 w 10000"/>
                <a:gd name="connsiteY10" fmla="*/ 1084 h 9889"/>
                <a:gd name="connsiteX11" fmla="*/ 7632 w 10000"/>
                <a:gd name="connsiteY11" fmla="*/ 1149 h 9889"/>
                <a:gd name="connsiteX12" fmla="*/ 6772 w 10000"/>
                <a:gd name="connsiteY12" fmla="*/ 1071 h 9889"/>
                <a:gd name="connsiteX13" fmla="*/ 6429 w 10000"/>
                <a:gd name="connsiteY13" fmla="*/ 1071 h 9889"/>
                <a:gd name="connsiteX14" fmla="*/ 5680 w 10000"/>
                <a:gd name="connsiteY14" fmla="*/ 1168 h 9889"/>
                <a:gd name="connsiteX15" fmla="*/ 5109 w 10000"/>
                <a:gd name="connsiteY15" fmla="*/ 1193 h 9889"/>
                <a:gd name="connsiteX16" fmla="*/ 4822 w 10000"/>
                <a:gd name="connsiteY16" fmla="*/ 1259 h 9889"/>
                <a:gd name="connsiteX17" fmla="*/ 4303 w 10000"/>
                <a:gd name="connsiteY17" fmla="*/ 1286 h 9889"/>
                <a:gd name="connsiteX18" fmla="*/ 3959 w 10000"/>
                <a:gd name="connsiteY18" fmla="*/ 1369 h 9889"/>
                <a:gd name="connsiteX19" fmla="*/ 3443 w 10000"/>
                <a:gd name="connsiteY19" fmla="*/ 1491 h 9889"/>
                <a:gd name="connsiteX20" fmla="*/ 3269 w 10000"/>
                <a:gd name="connsiteY20" fmla="*/ 1543 h 9889"/>
                <a:gd name="connsiteX21" fmla="*/ 2984 w 10000"/>
                <a:gd name="connsiteY21" fmla="*/ 1599 h 9889"/>
                <a:gd name="connsiteX22" fmla="*/ 2868 w 10000"/>
                <a:gd name="connsiteY22" fmla="*/ 1692 h 9889"/>
                <a:gd name="connsiteX23" fmla="*/ 2524 w 10000"/>
                <a:gd name="connsiteY23" fmla="*/ 1801 h 9889"/>
                <a:gd name="connsiteX24" fmla="*/ 2181 w 10000"/>
                <a:gd name="connsiteY24" fmla="*/ 1841 h 9889"/>
                <a:gd name="connsiteX25" fmla="*/ 1663 w 10000"/>
                <a:gd name="connsiteY25" fmla="*/ 1923 h 9889"/>
                <a:gd name="connsiteX26" fmla="*/ 1378 w 10000"/>
                <a:gd name="connsiteY26" fmla="*/ 2070 h 9889"/>
                <a:gd name="connsiteX27" fmla="*/ 975 w 10000"/>
                <a:gd name="connsiteY27" fmla="*/ 2129 h 9889"/>
                <a:gd name="connsiteX28" fmla="*/ 745 w 10000"/>
                <a:gd name="connsiteY28" fmla="*/ 2278 h 9889"/>
                <a:gd name="connsiteX29" fmla="*/ 286 w 10000"/>
                <a:gd name="connsiteY29" fmla="*/ 2330 h 9889"/>
                <a:gd name="connsiteX30" fmla="*/ 0 w 10000"/>
                <a:gd name="connsiteY30" fmla="*/ 2451 h 9889"/>
                <a:gd name="connsiteX31" fmla="*/ 229 w 10000"/>
                <a:gd name="connsiteY31" fmla="*/ 2611 h 9889"/>
                <a:gd name="connsiteX32" fmla="*/ 630 w 10000"/>
                <a:gd name="connsiteY32" fmla="*/ 2709 h 9889"/>
                <a:gd name="connsiteX33" fmla="*/ 860 w 10000"/>
                <a:gd name="connsiteY33" fmla="*/ 2763 h 9889"/>
                <a:gd name="connsiteX34" fmla="*/ 1033 w 10000"/>
                <a:gd name="connsiteY34" fmla="*/ 2819 h 9889"/>
                <a:gd name="connsiteX35" fmla="*/ 1090 w 10000"/>
                <a:gd name="connsiteY35" fmla="*/ 2911 h 9889"/>
                <a:gd name="connsiteX36" fmla="*/ 1090 w 10000"/>
                <a:gd name="connsiteY36" fmla="*/ 3005 h 9889"/>
                <a:gd name="connsiteX37" fmla="*/ 1204 w 10000"/>
                <a:gd name="connsiteY37" fmla="*/ 3100 h 9889"/>
                <a:gd name="connsiteX38" fmla="*/ 1434 w 10000"/>
                <a:gd name="connsiteY38" fmla="*/ 3152 h 9889"/>
                <a:gd name="connsiteX39" fmla="*/ 1779 w 10000"/>
                <a:gd name="connsiteY39" fmla="*/ 3262 h 9889"/>
                <a:gd name="connsiteX40" fmla="*/ 2236 w 10000"/>
                <a:gd name="connsiteY40" fmla="*/ 3343 h 9889"/>
                <a:gd name="connsiteX41" fmla="*/ 2581 w 10000"/>
                <a:gd name="connsiteY41" fmla="*/ 3453 h 9889"/>
                <a:gd name="connsiteX42" fmla="*/ 2697 w 10000"/>
                <a:gd name="connsiteY42" fmla="*/ 3589 h 9889"/>
                <a:gd name="connsiteX43" fmla="*/ 2811 w 10000"/>
                <a:gd name="connsiteY43" fmla="*/ 3697 h 9889"/>
                <a:gd name="connsiteX44" fmla="*/ 2811 w 10000"/>
                <a:gd name="connsiteY44" fmla="*/ 3790 h 9889"/>
                <a:gd name="connsiteX45" fmla="*/ 2754 w 10000"/>
                <a:gd name="connsiteY45" fmla="*/ 3884 h 9889"/>
                <a:gd name="connsiteX46" fmla="*/ 2697 w 10000"/>
                <a:gd name="connsiteY46" fmla="*/ 3994 h 9889"/>
                <a:gd name="connsiteX47" fmla="*/ 2524 w 10000"/>
                <a:gd name="connsiteY47" fmla="*/ 4141 h 9889"/>
                <a:gd name="connsiteX48" fmla="*/ 2467 w 10000"/>
                <a:gd name="connsiteY48" fmla="*/ 4439 h 9889"/>
                <a:gd name="connsiteX49" fmla="*/ 2524 w 10000"/>
                <a:gd name="connsiteY49" fmla="*/ 4548 h 9889"/>
                <a:gd name="connsiteX50" fmla="*/ 2581 w 10000"/>
                <a:gd name="connsiteY50" fmla="*/ 4697 h 9889"/>
                <a:gd name="connsiteX51" fmla="*/ 3040 w 10000"/>
                <a:gd name="connsiteY51" fmla="*/ 4832 h 9889"/>
                <a:gd name="connsiteX52" fmla="*/ 3040 w 10000"/>
                <a:gd name="connsiteY52" fmla="*/ 4939 h 9889"/>
                <a:gd name="connsiteX53" fmla="*/ 3100 w 10000"/>
                <a:gd name="connsiteY53" fmla="*/ 5040 h 9889"/>
                <a:gd name="connsiteX54" fmla="*/ 2868 w 10000"/>
                <a:gd name="connsiteY54" fmla="*/ 5199 h 9889"/>
                <a:gd name="connsiteX55" fmla="*/ 2926 w 10000"/>
                <a:gd name="connsiteY55" fmla="*/ 5333 h 9889"/>
                <a:gd name="connsiteX56" fmla="*/ 2811 w 10000"/>
                <a:gd name="connsiteY56" fmla="*/ 5458 h 9889"/>
                <a:gd name="connsiteX57" fmla="*/ 2640 w 10000"/>
                <a:gd name="connsiteY57" fmla="*/ 5565 h 9889"/>
                <a:gd name="connsiteX58" fmla="*/ 2640 w 10000"/>
                <a:gd name="connsiteY58" fmla="*/ 5739 h 9889"/>
                <a:gd name="connsiteX59" fmla="*/ 2754 w 10000"/>
                <a:gd name="connsiteY59" fmla="*/ 5872 h 9889"/>
                <a:gd name="connsiteX60" fmla="*/ 2697 w 10000"/>
                <a:gd name="connsiteY60" fmla="*/ 6023 h 9889"/>
                <a:gd name="connsiteX61" fmla="*/ 2697 w 10000"/>
                <a:gd name="connsiteY61" fmla="*/ 6171 h 9889"/>
                <a:gd name="connsiteX62" fmla="*/ 2640 w 10000"/>
                <a:gd name="connsiteY62" fmla="*/ 6270 h 9889"/>
                <a:gd name="connsiteX63" fmla="*/ 2467 w 10000"/>
                <a:gd name="connsiteY63" fmla="*/ 6390 h 9889"/>
                <a:gd name="connsiteX64" fmla="*/ 2352 w 10000"/>
                <a:gd name="connsiteY64" fmla="*/ 6538 h 9889"/>
                <a:gd name="connsiteX65" fmla="*/ 2352 w 10000"/>
                <a:gd name="connsiteY65" fmla="*/ 6604 h 9889"/>
                <a:gd name="connsiteX66" fmla="*/ 2294 w 10000"/>
                <a:gd name="connsiteY66" fmla="*/ 6701 h 9889"/>
                <a:gd name="connsiteX67" fmla="*/ 2352 w 10000"/>
                <a:gd name="connsiteY67" fmla="*/ 6823 h 9889"/>
                <a:gd name="connsiteX68" fmla="*/ 2294 w 10000"/>
                <a:gd name="connsiteY68" fmla="*/ 6942 h 9889"/>
                <a:gd name="connsiteX69" fmla="*/ 2294 w 10000"/>
                <a:gd name="connsiteY69" fmla="*/ 7066 h 9889"/>
                <a:gd name="connsiteX70" fmla="*/ 2065 w 10000"/>
                <a:gd name="connsiteY70" fmla="*/ 7256 h 9889"/>
                <a:gd name="connsiteX71" fmla="*/ 2181 w 10000"/>
                <a:gd name="connsiteY71" fmla="*/ 7366 h 9889"/>
                <a:gd name="connsiteX72" fmla="*/ 2181 w 10000"/>
                <a:gd name="connsiteY72" fmla="*/ 7539 h 9889"/>
                <a:gd name="connsiteX73" fmla="*/ 2868 w 10000"/>
                <a:gd name="connsiteY73" fmla="*/ 7810 h 9889"/>
                <a:gd name="connsiteX74" fmla="*/ 2926 w 10000"/>
                <a:gd name="connsiteY74" fmla="*/ 7933 h 9889"/>
                <a:gd name="connsiteX75" fmla="*/ 2984 w 10000"/>
                <a:gd name="connsiteY75" fmla="*/ 8000 h 9889"/>
                <a:gd name="connsiteX76" fmla="*/ 2984 w 10000"/>
                <a:gd name="connsiteY76" fmla="*/ 8109 h 9889"/>
                <a:gd name="connsiteX77" fmla="*/ 3040 w 10000"/>
                <a:gd name="connsiteY77" fmla="*/ 8229 h 9889"/>
                <a:gd name="connsiteX78" fmla="*/ 3040 w 10000"/>
                <a:gd name="connsiteY78" fmla="*/ 8326 h 9889"/>
                <a:gd name="connsiteX79" fmla="*/ 2868 w 10000"/>
                <a:gd name="connsiteY79" fmla="*/ 8433 h 9889"/>
                <a:gd name="connsiteX80" fmla="*/ 2697 w 10000"/>
                <a:gd name="connsiteY80" fmla="*/ 8528 h 9889"/>
                <a:gd name="connsiteX81" fmla="*/ 2754 w 10000"/>
                <a:gd name="connsiteY81" fmla="*/ 8662 h 9889"/>
                <a:gd name="connsiteX82" fmla="*/ 2926 w 10000"/>
                <a:gd name="connsiteY82" fmla="*/ 8824 h 9889"/>
                <a:gd name="connsiteX83" fmla="*/ 2467 w 10000"/>
                <a:gd name="connsiteY83" fmla="*/ 8933 h 9889"/>
                <a:gd name="connsiteX84" fmla="*/ 2294 w 10000"/>
                <a:gd name="connsiteY84" fmla="*/ 8985 h 9889"/>
                <a:gd name="connsiteX85" fmla="*/ 2754 w 10000"/>
                <a:gd name="connsiteY85" fmla="*/ 9108 h 9889"/>
                <a:gd name="connsiteX86" fmla="*/ 2868 w 10000"/>
                <a:gd name="connsiteY86" fmla="*/ 9231 h 9889"/>
                <a:gd name="connsiteX87" fmla="*/ 2697 w 10000"/>
                <a:gd name="connsiteY87" fmla="*/ 9435 h 9889"/>
                <a:gd name="connsiteX88" fmla="*/ 2697 w 10000"/>
                <a:gd name="connsiteY88" fmla="*/ 9530 h 9889"/>
                <a:gd name="connsiteX89" fmla="*/ 2524 w 10000"/>
                <a:gd name="connsiteY89" fmla="*/ 9649 h 9889"/>
                <a:gd name="connsiteX90" fmla="*/ 2581 w 10000"/>
                <a:gd name="connsiteY90" fmla="*/ 9784 h 9889"/>
                <a:gd name="connsiteX91" fmla="*/ 2411 w 10000"/>
                <a:gd name="connsiteY91" fmla="*/ 9840 h 9889"/>
                <a:gd name="connsiteX92" fmla="*/ 2435 w 10000"/>
                <a:gd name="connsiteY92" fmla="*/ 9889 h 9889"/>
                <a:gd name="connsiteX0" fmla="*/ 9985 w 9985"/>
                <a:gd name="connsiteY0" fmla="*/ 0 h 9901"/>
                <a:gd name="connsiteX1" fmla="*/ 9697 w 9985"/>
                <a:gd name="connsiteY1" fmla="*/ 67 h 9901"/>
                <a:gd name="connsiteX2" fmla="*/ 9757 w 9985"/>
                <a:gd name="connsiteY2" fmla="*/ 175 h 9901"/>
                <a:gd name="connsiteX3" fmla="*/ 9585 w 9985"/>
                <a:gd name="connsiteY3" fmla="*/ 380 h 9901"/>
                <a:gd name="connsiteX4" fmla="*/ 9183 w 9985"/>
                <a:gd name="connsiteY4" fmla="*/ 503 h 9901"/>
                <a:gd name="connsiteX5" fmla="*/ 9010 w 9985"/>
                <a:gd name="connsiteY5" fmla="*/ 599 h 9901"/>
                <a:gd name="connsiteX6" fmla="*/ 8665 w 9985"/>
                <a:gd name="connsiteY6" fmla="*/ 721 h 9901"/>
                <a:gd name="connsiteX7" fmla="*/ 8665 w 9985"/>
                <a:gd name="connsiteY7" fmla="*/ 859 h 9901"/>
                <a:gd name="connsiteX8" fmla="*/ 8553 w 9985"/>
                <a:gd name="connsiteY8" fmla="*/ 957 h 9901"/>
                <a:gd name="connsiteX9" fmla="*/ 8206 w 9985"/>
                <a:gd name="connsiteY9" fmla="*/ 997 h 9901"/>
                <a:gd name="connsiteX10" fmla="*/ 7632 w 9985"/>
                <a:gd name="connsiteY10" fmla="*/ 1063 h 9901"/>
                <a:gd name="connsiteX11" fmla="*/ 6772 w 9985"/>
                <a:gd name="connsiteY11" fmla="*/ 984 h 9901"/>
                <a:gd name="connsiteX12" fmla="*/ 6429 w 9985"/>
                <a:gd name="connsiteY12" fmla="*/ 984 h 9901"/>
                <a:gd name="connsiteX13" fmla="*/ 5680 w 9985"/>
                <a:gd name="connsiteY13" fmla="*/ 1082 h 9901"/>
                <a:gd name="connsiteX14" fmla="*/ 5109 w 9985"/>
                <a:gd name="connsiteY14" fmla="*/ 1107 h 9901"/>
                <a:gd name="connsiteX15" fmla="*/ 4822 w 9985"/>
                <a:gd name="connsiteY15" fmla="*/ 1174 h 9901"/>
                <a:gd name="connsiteX16" fmla="*/ 4303 w 9985"/>
                <a:gd name="connsiteY16" fmla="*/ 1201 h 9901"/>
                <a:gd name="connsiteX17" fmla="*/ 3959 w 9985"/>
                <a:gd name="connsiteY17" fmla="*/ 1285 h 9901"/>
                <a:gd name="connsiteX18" fmla="*/ 3443 w 9985"/>
                <a:gd name="connsiteY18" fmla="*/ 1409 h 9901"/>
                <a:gd name="connsiteX19" fmla="*/ 3269 w 9985"/>
                <a:gd name="connsiteY19" fmla="*/ 1461 h 9901"/>
                <a:gd name="connsiteX20" fmla="*/ 2984 w 9985"/>
                <a:gd name="connsiteY20" fmla="*/ 1518 h 9901"/>
                <a:gd name="connsiteX21" fmla="*/ 2868 w 9985"/>
                <a:gd name="connsiteY21" fmla="*/ 1612 h 9901"/>
                <a:gd name="connsiteX22" fmla="*/ 2524 w 9985"/>
                <a:gd name="connsiteY22" fmla="*/ 1722 h 9901"/>
                <a:gd name="connsiteX23" fmla="*/ 2181 w 9985"/>
                <a:gd name="connsiteY23" fmla="*/ 1763 h 9901"/>
                <a:gd name="connsiteX24" fmla="*/ 1663 w 9985"/>
                <a:gd name="connsiteY24" fmla="*/ 1846 h 9901"/>
                <a:gd name="connsiteX25" fmla="*/ 1378 w 9985"/>
                <a:gd name="connsiteY25" fmla="*/ 1994 h 9901"/>
                <a:gd name="connsiteX26" fmla="*/ 975 w 9985"/>
                <a:gd name="connsiteY26" fmla="*/ 2054 h 9901"/>
                <a:gd name="connsiteX27" fmla="*/ 745 w 9985"/>
                <a:gd name="connsiteY27" fmla="*/ 2205 h 9901"/>
                <a:gd name="connsiteX28" fmla="*/ 286 w 9985"/>
                <a:gd name="connsiteY28" fmla="*/ 2257 h 9901"/>
                <a:gd name="connsiteX29" fmla="*/ 0 w 9985"/>
                <a:gd name="connsiteY29" fmla="*/ 2380 h 9901"/>
                <a:gd name="connsiteX30" fmla="*/ 229 w 9985"/>
                <a:gd name="connsiteY30" fmla="*/ 2541 h 9901"/>
                <a:gd name="connsiteX31" fmla="*/ 630 w 9985"/>
                <a:gd name="connsiteY31" fmla="*/ 2640 h 9901"/>
                <a:gd name="connsiteX32" fmla="*/ 860 w 9985"/>
                <a:gd name="connsiteY32" fmla="*/ 2695 h 9901"/>
                <a:gd name="connsiteX33" fmla="*/ 1033 w 9985"/>
                <a:gd name="connsiteY33" fmla="*/ 2752 h 9901"/>
                <a:gd name="connsiteX34" fmla="*/ 1090 w 9985"/>
                <a:gd name="connsiteY34" fmla="*/ 2845 h 9901"/>
                <a:gd name="connsiteX35" fmla="*/ 1090 w 9985"/>
                <a:gd name="connsiteY35" fmla="*/ 2940 h 9901"/>
                <a:gd name="connsiteX36" fmla="*/ 1204 w 9985"/>
                <a:gd name="connsiteY36" fmla="*/ 3036 h 9901"/>
                <a:gd name="connsiteX37" fmla="*/ 1434 w 9985"/>
                <a:gd name="connsiteY37" fmla="*/ 3088 h 9901"/>
                <a:gd name="connsiteX38" fmla="*/ 1779 w 9985"/>
                <a:gd name="connsiteY38" fmla="*/ 3200 h 9901"/>
                <a:gd name="connsiteX39" fmla="*/ 2236 w 9985"/>
                <a:gd name="connsiteY39" fmla="*/ 3282 h 9901"/>
                <a:gd name="connsiteX40" fmla="*/ 2581 w 9985"/>
                <a:gd name="connsiteY40" fmla="*/ 3393 h 9901"/>
                <a:gd name="connsiteX41" fmla="*/ 2697 w 9985"/>
                <a:gd name="connsiteY41" fmla="*/ 3530 h 9901"/>
                <a:gd name="connsiteX42" fmla="*/ 2811 w 9985"/>
                <a:gd name="connsiteY42" fmla="*/ 3639 h 9901"/>
                <a:gd name="connsiteX43" fmla="*/ 2811 w 9985"/>
                <a:gd name="connsiteY43" fmla="*/ 3734 h 9901"/>
                <a:gd name="connsiteX44" fmla="*/ 2754 w 9985"/>
                <a:gd name="connsiteY44" fmla="*/ 3829 h 9901"/>
                <a:gd name="connsiteX45" fmla="*/ 2697 w 9985"/>
                <a:gd name="connsiteY45" fmla="*/ 3940 h 9901"/>
                <a:gd name="connsiteX46" fmla="*/ 2524 w 9985"/>
                <a:gd name="connsiteY46" fmla="*/ 4088 h 9901"/>
                <a:gd name="connsiteX47" fmla="*/ 2467 w 9985"/>
                <a:gd name="connsiteY47" fmla="*/ 4390 h 9901"/>
                <a:gd name="connsiteX48" fmla="*/ 2524 w 9985"/>
                <a:gd name="connsiteY48" fmla="*/ 4500 h 9901"/>
                <a:gd name="connsiteX49" fmla="*/ 2581 w 9985"/>
                <a:gd name="connsiteY49" fmla="*/ 4651 h 9901"/>
                <a:gd name="connsiteX50" fmla="*/ 3040 w 9985"/>
                <a:gd name="connsiteY50" fmla="*/ 4787 h 9901"/>
                <a:gd name="connsiteX51" fmla="*/ 3040 w 9985"/>
                <a:gd name="connsiteY51" fmla="*/ 4895 h 9901"/>
                <a:gd name="connsiteX52" fmla="*/ 3100 w 9985"/>
                <a:gd name="connsiteY52" fmla="*/ 4998 h 9901"/>
                <a:gd name="connsiteX53" fmla="*/ 2868 w 9985"/>
                <a:gd name="connsiteY53" fmla="*/ 5158 h 9901"/>
                <a:gd name="connsiteX54" fmla="*/ 2926 w 9985"/>
                <a:gd name="connsiteY54" fmla="*/ 5294 h 9901"/>
                <a:gd name="connsiteX55" fmla="*/ 2811 w 9985"/>
                <a:gd name="connsiteY55" fmla="*/ 5420 h 9901"/>
                <a:gd name="connsiteX56" fmla="*/ 2640 w 9985"/>
                <a:gd name="connsiteY56" fmla="*/ 5528 h 9901"/>
                <a:gd name="connsiteX57" fmla="*/ 2640 w 9985"/>
                <a:gd name="connsiteY57" fmla="*/ 5704 h 9901"/>
                <a:gd name="connsiteX58" fmla="*/ 2754 w 9985"/>
                <a:gd name="connsiteY58" fmla="*/ 5839 h 9901"/>
                <a:gd name="connsiteX59" fmla="*/ 2697 w 9985"/>
                <a:gd name="connsiteY59" fmla="*/ 5992 h 9901"/>
                <a:gd name="connsiteX60" fmla="*/ 2697 w 9985"/>
                <a:gd name="connsiteY60" fmla="*/ 6141 h 9901"/>
                <a:gd name="connsiteX61" fmla="*/ 2640 w 9985"/>
                <a:gd name="connsiteY61" fmla="*/ 6241 h 9901"/>
                <a:gd name="connsiteX62" fmla="*/ 2467 w 9985"/>
                <a:gd name="connsiteY62" fmla="*/ 6363 h 9901"/>
                <a:gd name="connsiteX63" fmla="*/ 2352 w 9985"/>
                <a:gd name="connsiteY63" fmla="*/ 6512 h 9901"/>
                <a:gd name="connsiteX64" fmla="*/ 2352 w 9985"/>
                <a:gd name="connsiteY64" fmla="*/ 6579 h 9901"/>
                <a:gd name="connsiteX65" fmla="*/ 2294 w 9985"/>
                <a:gd name="connsiteY65" fmla="*/ 6677 h 9901"/>
                <a:gd name="connsiteX66" fmla="*/ 2352 w 9985"/>
                <a:gd name="connsiteY66" fmla="*/ 6801 h 9901"/>
                <a:gd name="connsiteX67" fmla="*/ 2294 w 9985"/>
                <a:gd name="connsiteY67" fmla="*/ 6921 h 9901"/>
                <a:gd name="connsiteX68" fmla="*/ 2294 w 9985"/>
                <a:gd name="connsiteY68" fmla="*/ 7046 h 9901"/>
                <a:gd name="connsiteX69" fmla="*/ 2065 w 9985"/>
                <a:gd name="connsiteY69" fmla="*/ 7238 h 9901"/>
                <a:gd name="connsiteX70" fmla="*/ 2181 w 9985"/>
                <a:gd name="connsiteY70" fmla="*/ 7350 h 9901"/>
                <a:gd name="connsiteX71" fmla="*/ 2181 w 9985"/>
                <a:gd name="connsiteY71" fmla="*/ 7525 h 9901"/>
                <a:gd name="connsiteX72" fmla="*/ 2868 w 9985"/>
                <a:gd name="connsiteY72" fmla="*/ 7799 h 9901"/>
                <a:gd name="connsiteX73" fmla="*/ 2926 w 9985"/>
                <a:gd name="connsiteY73" fmla="*/ 7923 h 9901"/>
                <a:gd name="connsiteX74" fmla="*/ 2984 w 9985"/>
                <a:gd name="connsiteY74" fmla="*/ 7991 h 9901"/>
                <a:gd name="connsiteX75" fmla="*/ 2984 w 9985"/>
                <a:gd name="connsiteY75" fmla="*/ 8101 h 9901"/>
                <a:gd name="connsiteX76" fmla="*/ 3040 w 9985"/>
                <a:gd name="connsiteY76" fmla="*/ 8222 h 9901"/>
                <a:gd name="connsiteX77" fmla="*/ 3040 w 9985"/>
                <a:gd name="connsiteY77" fmla="*/ 8320 h 9901"/>
                <a:gd name="connsiteX78" fmla="*/ 2868 w 9985"/>
                <a:gd name="connsiteY78" fmla="*/ 8429 h 9901"/>
                <a:gd name="connsiteX79" fmla="*/ 2697 w 9985"/>
                <a:gd name="connsiteY79" fmla="*/ 8525 h 9901"/>
                <a:gd name="connsiteX80" fmla="*/ 2754 w 9985"/>
                <a:gd name="connsiteY80" fmla="*/ 8660 h 9901"/>
                <a:gd name="connsiteX81" fmla="*/ 2926 w 9985"/>
                <a:gd name="connsiteY81" fmla="*/ 8824 h 9901"/>
                <a:gd name="connsiteX82" fmla="*/ 2467 w 9985"/>
                <a:gd name="connsiteY82" fmla="*/ 8934 h 9901"/>
                <a:gd name="connsiteX83" fmla="*/ 2294 w 9985"/>
                <a:gd name="connsiteY83" fmla="*/ 8987 h 9901"/>
                <a:gd name="connsiteX84" fmla="*/ 2754 w 9985"/>
                <a:gd name="connsiteY84" fmla="*/ 9111 h 9901"/>
                <a:gd name="connsiteX85" fmla="*/ 2868 w 9985"/>
                <a:gd name="connsiteY85" fmla="*/ 9236 h 9901"/>
                <a:gd name="connsiteX86" fmla="*/ 2697 w 9985"/>
                <a:gd name="connsiteY86" fmla="*/ 9442 h 9901"/>
                <a:gd name="connsiteX87" fmla="*/ 2697 w 9985"/>
                <a:gd name="connsiteY87" fmla="*/ 9538 h 9901"/>
                <a:gd name="connsiteX88" fmla="*/ 2524 w 9985"/>
                <a:gd name="connsiteY88" fmla="*/ 9658 h 9901"/>
                <a:gd name="connsiteX89" fmla="*/ 2581 w 9985"/>
                <a:gd name="connsiteY89" fmla="*/ 9795 h 9901"/>
                <a:gd name="connsiteX90" fmla="*/ 2411 w 9985"/>
                <a:gd name="connsiteY90" fmla="*/ 9851 h 9901"/>
                <a:gd name="connsiteX91" fmla="*/ 2435 w 9985"/>
                <a:gd name="connsiteY91" fmla="*/ 9901 h 9901"/>
                <a:gd name="connsiteX0" fmla="*/ 9712 w 9772"/>
                <a:gd name="connsiteY0" fmla="*/ 0 h 9932"/>
                <a:gd name="connsiteX1" fmla="*/ 9772 w 9772"/>
                <a:gd name="connsiteY1" fmla="*/ 109 h 9932"/>
                <a:gd name="connsiteX2" fmla="*/ 9599 w 9772"/>
                <a:gd name="connsiteY2" fmla="*/ 316 h 9932"/>
                <a:gd name="connsiteX3" fmla="*/ 9197 w 9772"/>
                <a:gd name="connsiteY3" fmla="*/ 440 h 9932"/>
                <a:gd name="connsiteX4" fmla="*/ 9024 w 9772"/>
                <a:gd name="connsiteY4" fmla="*/ 537 h 9932"/>
                <a:gd name="connsiteX5" fmla="*/ 8678 w 9772"/>
                <a:gd name="connsiteY5" fmla="*/ 660 h 9932"/>
                <a:gd name="connsiteX6" fmla="*/ 8678 w 9772"/>
                <a:gd name="connsiteY6" fmla="*/ 800 h 9932"/>
                <a:gd name="connsiteX7" fmla="*/ 8566 w 9772"/>
                <a:gd name="connsiteY7" fmla="*/ 899 h 9932"/>
                <a:gd name="connsiteX8" fmla="*/ 8218 w 9772"/>
                <a:gd name="connsiteY8" fmla="*/ 939 h 9932"/>
                <a:gd name="connsiteX9" fmla="*/ 7643 w 9772"/>
                <a:gd name="connsiteY9" fmla="*/ 1006 h 9932"/>
                <a:gd name="connsiteX10" fmla="*/ 6782 w 9772"/>
                <a:gd name="connsiteY10" fmla="*/ 926 h 9932"/>
                <a:gd name="connsiteX11" fmla="*/ 6439 w 9772"/>
                <a:gd name="connsiteY11" fmla="*/ 926 h 9932"/>
                <a:gd name="connsiteX12" fmla="*/ 5689 w 9772"/>
                <a:gd name="connsiteY12" fmla="*/ 1025 h 9932"/>
                <a:gd name="connsiteX13" fmla="*/ 5117 w 9772"/>
                <a:gd name="connsiteY13" fmla="*/ 1050 h 9932"/>
                <a:gd name="connsiteX14" fmla="*/ 4829 w 9772"/>
                <a:gd name="connsiteY14" fmla="*/ 1118 h 9932"/>
                <a:gd name="connsiteX15" fmla="*/ 4309 w 9772"/>
                <a:gd name="connsiteY15" fmla="*/ 1145 h 9932"/>
                <a:gd name="connsiteX16" fmla="*/ 3965 w 9772"/>
                <a:gd name="connsiteY16" fmla="*/ 1230 h 9932"/>
                <a:gd name="connsiteX17" fmla="*/ 3448 w 9772"/>
                <a:gd name="connsiteY17" fmla="*/ 1355 h 9932"/>
                <a:gd name="connsiteX18" fmla="*/ 3274 w 9772"/>
                <a:gd name="connsiteY18" fmla="*/ 1408 h 9932"/>
                <a:gd name="connsiteX19" fmla="*/ 2988 w 9772"/>
                <a:gd name="connsiteY19" fmla="*/ 1465 h 9932"/>
                <a:gd name="connsiteX20" fmla="*/ 2872 w 9772"/>
                <a:gd name="connsiteY20" fmla="*/ 1560 h 9932"/>
                <a:gd name="connsiteX21" fmla="*/ 2528 w 9772"/>
                <a:gd name="connsiteY21" fmla="*/ 1671 h 9932"/>
                <a:gd name="connsiteX22" fmla="*/ 2184 w 9772"/>
                <a:gd name="connsiteY22" fmla="*/ 1713 h 9932"/>
                <a:gd name="connsiteX23" fmla="*/ 1665 w 9772"/>
                <a:gd name="connsiteY23" fmla="*/ 1796 h 9932"/>
                <a:gd name="connsiteX24" fmla="*/ 1380 w 9772"/>
                <a:gd name="connsiteY24" fmla="*/ 1946 h 9932"/>
                <a:gd name="connsiteX25" fmla="*/ 976 w 9772"/>
                <a:gd name="connsiteY25" fmla="*/ 2007 h 9932"/>
                <a:gd name="connsiteX26" fmla="*/ 746 w 9772"/>
                <a:gd name="connsiteY26" fmla="*/ 2159 h 9932"/>
                <a:gd name="connsiteX27" fmla="*/ 286 w 9772"/>
                <a:gd name="connsiteY27" fmla="*/ 2212 h 9932"/>
                <a:gd name="connsiteX28" fmla="*/ 0 w 9772"/>
                <a:gd name="connsiteY28" fmla="*/ 2336 h 9932"/>
                <a:gd name="connsiteX29" fmla="*/ 229 w 9772"/>
                <a:gd name="connsiteY29" fmla="*/ 2498 h 9932"/>
                <a:gd name="connsiteX30" fmla="*/ 631 w 9772"/>
                <a:gd name="connsiteY30" fmla="*/ 2598 h 9932"/>
                <a:gd name="connsiteX31" fmla="*/ 861 w 9772"/>
                <a:gd name="connsiteY31" fmla="*/ 2654 h 9932"/>
                <a:gd name="connsiteX32" fmla="*/ 1035 w 9772"/>
                <a:gd name="connsiteY32" fmla="*/ 2712 h 9932"/>
                <a:gd name="connsiteX33" fmla="*/ 1092 w 9772"/>
                <a:gd name="connsiteY33" fmla="*/ 2805 h 9932"/>
                <a:gd name="connsiteX34" fmla="*/ 1092 w 9772"/>
                <a:gd name="connsiteY34" fmla="*/ 2901 h 9932"/>
                <a:gd name="connsiteX35" fmla="*/ 1206 w 9772"/>
                <a:gd name="connsiteY35" fmla="*/ 2998 h 9932"/>
                <a:gd name="connsiteX36" fmla="*/ 1436 w 9772"/>
                <a:gd name="connsiteY36" fmla="*/ 3051 h 9932"/>
                <a:gd name="connsiteX37" fmla="*/ 1782 w 9772"/>
                <a:gd name="connsiteY37" fmla="*/ 3164 h 9932"/>
                <a:gd name="connsiteX38" fmla="*/ 2239 w 9772"/>
                <a:gd name="connsiteY38" fmla="*/ 3247 h 9932"/>
                <a:gd name="connsiteX39" fmla="*/ 2585 w 9772"/>
                <a:gd name="connsiteY39" fmla="*/ 3359 h 9932"/>
                <a:gd name="connsiteX40" fmla="*/ 2701 w 9772"/>
                <a:gd name="connsiteY40" fmla="*/ 3497 h 9932"/>
                <a:gd name="connsiteX41" fmla="*/ 2815 w 9772"/>
                <a:gd name="connsiteY41" fmla="*/ 3607 h 9932"/>
                <a:gd name="connsiteX42" fmla="*/ 2815 w 9772"/>
                <a:gd name="connsiteY42" fmla="*/ 3703 h 9932"/>
                <a:gd name="connsiteX43" fmla="*/ 2758 w 9772"/>
                <a:gd name="connsiteY43" fmla="*/ 3799 h 9932"/>
                <a:gd name="connsiteX44" fmla="*/ 2701 w 9772"/>
                <a:gd name="connsiteY44" fmla="*/ 3911 h 9932"/>
                <a:gd name="connsiteX45" fmla="*/ 2528 w 9772"/>
                <a:gd name="connsiteY45" fmla="*/ 4061 h 9932"/>
                <a:gd name="connsiteX46" fmla="*/ 2471 w 9772"/>
                <a:gd name="connsiteY46" fmla="*/ 4366 h 9932"/>
                <a:gd name="connsiteX47" fmla="*/ 2528 w 9772"/>
                <a:gd name="connsiteY47" fmla="*/ 4477 h 9932"/>
                <a:gd name="connsiteX48" fmla="*/ 2585 w 9772"/>
                <a:gd name="connsiteY48" fmla="*/ 4630 h 9932"/>
                <a:gd name="connsiteX49" fmla="*/ 3045 w 9772"/>
                <a:gd name="connsiteY49" fmla="*/ 4767 h 9932"/>
                <a:gd name="connsiteX50" fmla="*/ 3045 w 9772"/>
                <a:gd name="connsiteY50" fmla="*/ 4876 h 9932"/>
                <a:gd name="connsiteX51" fmla="*/ 3105 w 9772"/>
                <a:gd name="connsiteY51" fmla="*/ 4980 h 9932"/>
                <a:gd name="connsiteX52" fmla="*/ 2872 w 9772"/>
                <a:gd name="connsiteY52" fmla="*/ 5142 h 9932"/>
                <a:gd name="connsiteX53" fmla="*/ 2930 w 9772"/>
                <a:gd name="connsiteY53" fmla="*/ 5279 h 9932"/>
                <a:gd name="connsiteX54" fmla="*/ 2815 w 9772"/>
                <a:gd name="connsiteY54" fmla="*/ 5406 h 9932"/>
                <a:gd name="connsiteX55" fmla="*/ 2644 w 9772"/>
                <a:gd name="connsiteY55" fmla="*/ 5515 h 9932"/>
                <a:gd name="connsiteX56" fmla="*/ 2644 w 9772"/>
                <a:gd name="connsiteY56" fmla="*/ 5693 h 9932"/>
                <a:gd name="connsiteX57" fmla="*/ 2758 w 9772"/>
                <a:gd name="connsiteY57" fmla="*/ 5829 h 9932"/>
                <a:gd name="connsiteX58" fmla="*/ 2701 w 9772"/>
                <a:gd name="connsiteY58" fmla="*/ 5984 h 9932"/>
                <a:gd name="connsiteX59" fmla="*/ 2701 w 9772"/>
                <a:gd name="connsiteY59" fmla="*/ 6134 h 9932"/>
                <a:gd name="connsiteX60" fmla="*/ 2644 w 9772"/>
                <a:gd name="connsiteY60" fmla="*/ 6235 h 9932"/>
                <a:gd name="connsiteX61" fmla="*/ 2471 w 9772"/>
                <a:gd name="connsiteY61" fmla="*/ 6359 h 9932"/>
                <a:gd name="connsiteX62" fmla="*/ 2356 w 9772"/>
                <a:gd name="connsiteY62" fmla="*/ 6509 h 9932"/>
                <a:gd name="connsiteX63" fmla="*/ 2356 w 9772"/>
                <a:gd name="connsiteY63" fmla="*/ 6577 h 9932"/>
                <a:gd name="connsiteX64" fmla="*/ 2297 w 9772"/>
                <a:gd name="connsiteY64" fmla="*/ 6676 h 9932"/>
                <a:gd name="connsiteX65" fmla="*/ 2356 w 9772"/>
                <a:gd name="connsiteY65" fmla="*/ 6801 h 9932"/>
                <a:gd name="connsiteX66" fmla="*/ 2297 w 9772"/>
                <a:gd name="connsiteY66" fmla="*/ 6922 h 9932"/>
                <a:gd name="connsiteX67" fmla="*/ 2297 w 9772"/>
                <a:gd name="connsiteY67" fmla="*/ 7048 h 9932"/>
                <a:gd name="connsiteX68" fmla="*/ 2068 w 9772"/>
                <a:gd name="connsiteY68" fmla="*/ 7242 h 9932"/>
                <a:gd name="connsiteX69" fmla="*/ 2184 w 9772"/>
                <a:gd name="connsiteY69" fmla="*/ 7355 h 9932"/>
                <a:gd name="connsiteX70" fmla="*/ 2184 w 9772"/>
                <a:gd name="connsiteY70" fmla="*/ 7532 h 9932"/>
                <a:gd name="connsiteX71" fmla="*/ 2872 w 9772"/>
                <a:gd name="connsiteY71" fmla="*/ 7809 h 9932"/>
                <a:gd name="connsiteX72" fmla="*/ 2930 w 9772"/>
                <a:gd name="connsiteY72" fmla="*/ 7934 h 9932"/>
                <a:gd name="connsiteX73" fmla="*/ 2988 w 9772"/>
                <a:gd name="connsiteY73" fmla="*/ 8003 h 9932"/>
                <a:gd name="connsiteX74" fmla="*/ 2988 w 9772"/>
                <a:gd name="connsiteY74" fmla="*/ 8114 h 9932"/>
                <a:gd name="connsiteX75" fmla="*/ 3045 w 9772"/>
                <a:gd name="connsiteY75" fmla="*/ 8236 h 9932"/>
                <a:gd name="connsiteX76" fmla="*/ 3045 w 9772"/>
                <a:gd name="connsiteY76" fmla="*/ 8335 h 9932"/>
                <a:gd name="connsiteX77" fmla="*/ 2872 w 9772"/>
                <a:gd name="connsiteY77" fmla="*/ 8445 h 9932"/>
                <a:gd name="connsiteX78" fmla="*/ 2701 w 9772"/>
                <a:gd name="connsiteY78" fmla="*/ 8542 h 9932"/>
                <a:gd name="connsiteX79" fmla="*/ 2758 w 9772"/>
                <a:gd name="connsiteY79" fmla="*/ 8679 h 9932"/>
                <a:gd name="connsiteX80" fmla="*/ 2930 w 9772"/>
                <a:gd name="connsiteY80" fmla="*/ 8844 h 9932"/>
                <a:gd name="connsiteX81" fmla="*/ 2471 w 9772"/>
                <a:gd name="connsiteY81" fmla="*/ 8955 h 9932"/>
                <a:gd name="connsiteX82" fmla="*/ 2297 w 9772"/>
                <a:gd name="connsiteY82" fmla="*/ 9009 h 9932"/>
                <a:gd name="connsiteX83" fmla="*/ 2758 w 9772"/>
                <a:gd name="connsiteY83" fmla="*/ 9134 h 9932"/>
                <a:gd name="connsiteX84" fmla="*/ 2872 w 9772"/>
                <a:gd name="connsiteY84" fmla="*/ 9260 h 9932"/>
                <a:gd name="connsiteX85" fmla="*/ 2701 w 9772"/>
                <a:gd name="connsiteY85" fmla="*/ 9468 h 9932"/>
                <a:gd name="connsiteX86" fmla="*/ 2701 w 9772"/>
                <a:gd name="connsiteY86" fmla="*/ 9565 h 9932"/>
                <a:gd name="connsiteX87" fmla="*/ 2528 w 9772"/>
                <a:gd name="connsiteY87" fmla="*/ 9687 h 9932"/>
                <a:gd name="connsiteX88" fmla="*/ 2585 w 9772"/>
                <a:gd name="connsiteY88" fmla="*/ 9825 h 9932"/>
                <a:gd name="connsiteX89" fmla="*/ 2415 w 9772"/>
                <a:gd name="connsiteY89" fmla="*/ 9882 h 9932"/>
                <a:gd name="connsiteX90" fmla="*/ 2439 w 9772"/>
                <a:gd name="connsiteY90" fmla="*/ 9932 h 9932"/>
                <a:gd name="connsiteX0" fmla="*/ 10000 w 10000"/>
                <a:gd name="connsiteY0" fmla="*/ 0 h 9890"/>
                <a:gd name="connsiteX1" fmla="*/ 9823 w 10000"/>
                <a:gd name="connsiteY1" fmla="*/ 208 h 9890"/>
                <a:gd name="connsiteX2" fmla="*/ 9412 w 10000"/>
                <a:gd name="connsiteY2" fmla="*/ 333 h 9890"/>
                <a:gd name="connsiteX3" fmla="*/ 9235 w 10000"/>
                <a:gd name="connsiteY3" fmla="*/ 431 h 9890"/>
                <a:gd name="connsiteX4" fmla="*/ 8880 w 10000"/>
                <a:gd name="connsiteY4" fmla="*/ 555 h 9890"/>
                <a:gd name="connsiteX5" fmla="*/ 8880 w 10000"/>
                <a:gd name="connsiteY5" fmla="*/ 695 h 9890"/>
                <a:gd name="connsiteX6" fmla="*/ 8766 w 10000"/>
                <a:gd name="connsiteY6" fmla="*/ 795 h 9890"/>
                <a:gd name="connsiteX7" fmla="*/ 8410 w 10000"/>
                <a:gd name="connsiteY7" fmla="*/ 835 h 9890"/>
                <a:gd name="connsiteX8" fmla="*/ 7821 w 10000"/>
                <a:gd name="connsiteY8" fmla="*/ 903 h 9890"/>
                <a:gd name="connsiteX9" fmla="*/ 6940 w 10000"/>
                <a:gd name="connsiteY9" fmla="*/ 822 h 9890"/>
                <a:gd name="connsiteX10" fmla="*/ 6589 w 10000"/>
                <a:gd name="connsiteY10" fmla="*/ 822 h 9890"/>
                <a:gd name="connsiteX11" fmla="*/ 5822 w 10000"/>
                <a:gd name="connsiteY11" fmla="*/ 922 h 9890"/>
                <a:gd name="connsiteX12" fmla="*/ 5236 w 10000"/>
                <a:gd name="connsiteY12" fmla="*/ 947 h 9890"/>
                <a:gd name="connsiteX13" fmla="*/ 4942 w 10000"/>
                <a:gd name="connsiteY13" fmla="*/ 1016 h 9890"/>
                <a:gd name="connsiteX14" fmla="*/ 4410 w 10000"/>
                <a:gd name="connsiteY14" fmla="*/ 1043 h 9890"/>
                <a:gd name="connsiteX15" fmla="*/ 4058 w 10000"/>
                <a:gd name="connsiteY15" fmla="*/ 1128 h 9890"/>
                <a:gd name="connsiteX16" fmla="*/ 3528 w 10000"/>
                <a:gd name="connsiteY16" fmla="*/ 1254 h 9890"/>
                <a:gd name="connsiteX17" fmla="*/ 3350 w 10000"/>
                <a:gd name="connsiteY17" fmla="*/ 1308 h 9890"/>
                <a:gd name="connsiteX18" fmla="*/ 3058 w 10000"/>
                <a:gd name="connsiteY18" fmla="*/ 1365 h 9890"/>
                <a:gd name="connsiteX19" fmla="*/ 2939 w 10000"/>
                <a:gd name="connsiteY19" fmla="*/ 1461 h 9890"/>
                <a:gd name="connsiteX20" fmla="*/ 2587 w 10000"/>
                <a:gd name="connsiteY20" fmla="*/ 1572 h 9890"/>
                <a:gd name="connsiteX21" fmla="*/ 2235 w 10000"/>
                <a:gd name="connsiteY21" fmla="*/ 1615 h 9890"/>
                <a:gd name="connsiteX22" fmla="*/ 1704 w 10000"/>
                <a:gd name="connsiteY22" fmla="*/ 1698 h 9890"/>
                <a:gd name="connsiteX23" fmla="*/ 1412 w 10000"/>
                <a:gd name="connsiteY23" fmla="*/ 1849 h 9890"/>
                <a:gd name="connsiteX24" fmla="*/ 999 w 10000"/>
                <a:gd name="connsiteY24" fmla="*/ 1911 h 9890"/>
                <a:gd name="connsiteX25" fmla="*/ 763 w 10000"/>
                <a:gd name="connsiteY25" fmla="*/ 2064 h 9890"/>
                <a:gd name="connsiteX26" fmla="*/ 293 w 10000"/>
                <a:gd name="connsiteY26" fmla="*/ 2117 h 9890"/>
                <a:gd name="connsiteX27" fmla="*/ 0 w 10000"/>
                <a:gd name="connsiteY27" fmla="*/ 2242 h 9890"/>
                <a:gd name="connsiteX28" fmla="*/ 234 w 10000"/>
                <a:gd name="connsiteY28" fmla="*/ 2405 h 9890"/>
                <a:gd name="connsiteX29" fmla="*/ 646 w 10000"/>
                <a:gd name="connsiteY29" fmla="*/ 2506 h 9890"/>
                <a:gd name="connsiteX30" fmla="*/ 881 w 10000"/>
                <a:gd name="connsiteY30" fmla="*/ 2562 h 9890"/>
                <a:gd name="connsiteX31" fmla="*/ 1059 w 10000"/>
                <a:gd name="connsiteY31" fmla="*/ 2621 h 9890"/>
                <a:gd name="connsiteX32" fmla="*/ 1117 w 10000"/>
                <a:gd name="connsiteY32" fmla="*/ 2714 h 9890"/>
                <a:gd name="connsiteX33" fmla="*/ 1117 w 10000"/>
                <a:gd name="connsiteY33" fmla="*/ 2811 h 9890"/>
                <a:gd name="connsiteX34" fmla="*/ 1234 w 10000"/>
                <a:gd name="connsiteY34" fmla="*/ 2909 h 9890"/>
                <a:gd name="connsiteX35" fmla="*/ 1470 w 10000"/>
                <a:gd name="connsiteY35" fmla="*/ 2962 h 9890"/>
                <a:gd name="connsiteX36" fmla="*/ 1824 w 10000"/>
                <a:gd name="connsiteY36" fmla="*/ 3076 h 9890"/>
                <a:gd name="connsiteX37" fmla="*/ 2291 w 10000"/>
                <a:gd name="connsiteY37" fmla="*/ 3159 h 9890"/>
                <a:gd name="connsiteX38" fmla="*/ 2645 w 10000"/>
                <a:gd name="connsiteY38" fmla="*/ 3272 h 9890"/>
                <a:gd name="connsiteX39" fmla="*/ 2764 w 10000"/>
                <a:gd name="connsiteY39" fmla="*/ 3411 h 9890"/>
                <a:gd name="connsiteX40" fmla="*/ 2881 w 10000"/>
                <a:gd name="connsiteY40" fmla="*/ 3522 h 9890"/>
                <a:gd name="connsiteX41" fmla="*/ 2881 w 10000"/>
                <a:gd name="connsiteY41" fmla="*/ 3618 h 9890"/>
                <a:gd name="connsiteX42" fmla="*/ 2822 w 10000"/>
                <a:gd name="connsiteY42" fmla="*/ 3715 h 9890"/>
                <a:gd name="connsiteX43" fmla="*/ 2764 w 10000"/>
                <a:gd name="connsiteY43" fmla="*/ 3828 h 9890"/>
                <a:gd name="connsiteX44" fmla="*/ 2587 w 10000"/>
                <a:gd name="connsiteY44" fmla="*/ 3979 h 9890"/>
                <a:gd name="connsiteX45" fmla="*/ 2529 w 10000"/>
                <a:gd name="connsiteY45" fmla="*/ 4286 h 9890"/>
                <a:gd name="connsiteX46" fmla="*/ 2587 w 10000"/>
                <a:gd name="connsiteY46" fmla="*/ 4398 h 9890"/>
                <a:gd name="connsiteX47" fmla="*/ 2645 w 10000"/>
                <a:gd name="connsiteY47" fmla="*/ 4552 h 9890"/>
                <a:gd name="connsiteX48" fmla="*/ 3116 w 10000"/>
                <a:gd name="connsiteY48" fmla="*/ 4690 h 9890"/>
                <a:gd name="connsiteX49" fmla="*/ 3116 w 10000"/>
                <a:gd name="connsiteY49" fmla="*/ 4799 h 9890"/>
                <a:gd name="connsiteX50" fmla="*/ 3177 w 10000"/>
                <a:gd name="connsiteY50" fmla="*/ 4904 h 9890"/>
                <a:gd name="connsiteX51" fmla="*/ 2939 w 10000"/>
                <a:gd name="connsiteY51" fmla="*/ 5067 h 9890"/>
                <a:gd name="connsiteX52" fmla="*/ 2998 w 10000"/>
                <a:gd name="connsiteY52" fmla="*/ 5205 h 9890"/>
                <a:gd name="connsiteX53" fmla="*/ 2881 w 10000"/>
                <a:gd name="connsiteY53" fmla="*/ 5333 h 9890"/>
                <a:gd name="connsiteX54" fmla="*/ 2706 w 10000"/>
                <a:gd name="connsiteY54" fmla="*/ 5443 h 9890"/>
                <a:gd name="connsiteX55" fmla="*/ 2706 w 10000"/>
                <a:gd name="connsiteY55" fmla="*/ 5622 h 9890"/>
                <a:gd name="connsiteX56" fmla="*/ 2822 w 10000"/>
                <a:gd name="connsiteY56" fmla="*/ 5759 h 9890"/>
                <a:gd name="connsiteX57" fmla="*/ 2764 w 10000"/>
                <a:gd name="connsiteY57" fmla="*/ 5915 h 9890"/>
                <a:gd name="connsiteX58" fmla="*/ 2764 w 10000"/>
                <a:gd name="connsiteY58" fmla="*/ 6066 h 9890"/>
                <a:gd name="connsiteX59" fmla="*/ 2706 w 10000"/>
                <a:gd name="connsiteY59" fmla="*/ 6168 h 9890"/>
                <a:gd name="connsiteX60" fmla="*/ 2529 w 10000"/>
                <a:gd name="connsiteY60" fmla="*/ 6293 h 9890"/>
                <a:gd name="connsiteX61" fmla="*/ 2411 w 10000"/>
                <a:gd name="connsiteY61" fmla="*/ 6444 h 9890"/>
                <a:gd name="connsiteX62" fmla="*/ 2411 w 10000"/>
                <a:gd name="connsiteY62" fmla="*/ 6512 h 9890"/>
                <a:gd name="connsiteX63" fmla="*/ 2351 w 10000"/>
                <a:gd name="connsiteY63" fmla="*/ 6612 h 9890"/>
                <a:gd name="connsiteX64" fmla="*/ 2411 w 10000"/>
                <a:gd name="connsiteY64" fmla="*/ 6738 h 9890"/>
                <a:gd name="connsiteX65" fmla="*/ 2351 w 10000"/>
                <a:gd name="connsiteY65" fmla="*/ 6859 h 9890"/>
                <a:gd name="connsiteX66" fmla="*/ 2351 w 10000"/>
                <a:gd name="connsiteY66" fmla="*/ 6986 h 9890"/>
                <a:gd name="connsiteX67" fmla="*/ 2116 w 10000"/>
                <a:gd name="connsiteY67" fmla="*/ 7182 h 9890"/>
                <a:gd name="connsiteX68" fmla="*/ 2235 w 10000"/>
                <a:gd name="connsiteY68" fmla="*/ 7295 h 9890"/>
                <a:gd name="connsiteX69" fmla="*/ 2235 w 10000"/>
                <a:gd name="connsiteY69" fmla="*/ 7474 h 9890"/>
                <a:gd name="connsiteX70" fmla="*/ 2939 w 10000"/>
                <a:gd name="connsiteY70" fmla="*/ 7752 h 9890"/>
                <a:gd name="connsiteX71" fmla="*/ 2998 w 10000"/>
                <a:gd name="connsiteY71" fmla="*/ 7878 h 9890"/>
                <a:gd name="connsiteX72" fmla="*/ 3058 w 10000"/>
                <a:gd name="connsiteY72" fmla="*/ 7948 h 9890"/>
                <a:gd name="connsiteX73" fmla="*/ 3058 w 10000"/>
                <a:gd name="connsiteY73" fmla="*/ 8060 h 9890"/>
                <a:gd name="connsiteX74" fmla="*/ 3116 w 10000"/>
                <a:gd name="connsiteY74" fmla="*/ 8182 h 9890"/>
                <a:gd name="connsiteX75" fmla="*/ 3116 w 10000"/>
                <a:gd name="connsiteY75" fmla="*/ 8282 h 9890"/>
                <a:gd name="connsiteX76" fmla="*/ 2939 w 10000"/>
                <a:gd name="connsiteY76" fmla="*/ 8393 h 9890"/>
                <a:gd name="connsiteX77" fmla="*/ 2764 w 10000"/>
                <a:gd name="connsiteY77" fmla="*/ 8490 h 9890"/>
                <a:gd name="connsiteX78" fmla="*/ 2822 w 10000"/>
                <a:gd name="connsiteY78" fmla="*/ 8628 h 9890"/>
                <a:gd name="connsiteX79" fmla="*/ 2998 w 10000"/>
                <a:gd name="connsiteY79" fmla="*/ 8795 h 9890"/>
                <a:gd name="connsiteX80" fmla="*/ 2529 w 10000"/>
                <a:gd name="connsiteY80" fmla="*/ 8906 h 9890"/>
                <a:gd name="connsiteX81" fmla="*/ 2351 w 10000"/>
                <a:gd name="connsiteY81" fmla="*/ 8961 h 9890"/>
                <a:gd name="connsiteX82" fmla="*/ 2822 w 10000"/>
                <a:gd name="connsiteY82" fmla="*/ 9087 h 9890"/>
                <a:gd name="connsiteX83" fmla="*/ 2939 w 10000"/>
                <a:gd name="connsiteY83" fmla="*/ 9213 h 9890"/>
                <a:gd name="connsiteX84" fmla="*/ 2764 w 10000"/>
                <a:gd name="connsiteY84" fmla="*/ 9423 h 9890"/>
                <a:gd name="connsiteX85" fmla="*/ 2764 w 10000"/>
                <a:gd name="connsiteY85" fmla="*/ 9520 h 9890"/>
                <a:gd name="connsiteX86" fmla="*/ 2587 w 10000"/>
                <a:gd name="connsiteY86" fmla="*/ 9643 h 9890"/>
                <a:gd name="connsiteX87" fmla="*/ 2645 w 10000"/>
                <a:gd name="connsiteY87" fmla="*/ 9782 h 9890"/>
                <a:gd name="connsiteX88" fmla="*/ 2471 w 10000"/>
                <a:gd name="connsiteY88" fmla="*/ 9840 h 9890"/>
                <a:gd name="connsiteX89" fmla="*/ 2496 w 10000"/>
                <a:gd name="connsiteY89" fmla="*/ 9890 h 9890"/>
                <a:gd name="connsiteX0" fmla="*/ 10000 w 10000"/>
                <a:gd name="connsiteY0" fmla="*/ 0 h 9923"/>
                <a:gd name="connsiteX1" fmla="*/ 9823 w 10000"/>
                <a:gd name="connsiteY1" fmla="*/ 133 h 9923"/>
                <a:gd name="connsiteX2" fmla="*/ 9412 w 10000"/>
                <a:gd name="connsiteY2" fmla="*/ 260 h 9923"/>
                <a:gd name="connsiteX3" fmla="*/ 9235 w 10000"/>
                <a:gd name="connsiteY3" fmla="*/ 359 h 9923"/>
                <a:gd name="connsiteX4" fmla="*/ 8880 w 10000"/>
                <a:gd name="connsiteY4" fmla="*/ 484 h 9923"/>
                <a:gd name="connsiteX5" fmla="*/ 8880 w 10000"/>
                <a:gd name="connsiteY5" fmla="*/ 626 h 9923"/>
                <a:gd name="connsiteX6" fmla="*/ 8766 w 10000"/>
                <a:gd name="connsiteY6" fmla="*/ 727 h 9923"/>
                <a:gd name="connsiteX7" fmla="*/ 8410 w 10000"/>
                <a:gd name="connsiteY7" fmla="*/ 767 h 9923"/>
                <a:gd name="connsiteX8" fmla="*/ 7821 w 10000"/>
                <a:gd name="connsiteY8" fmla="*/ 836 h 9923"/>
                <a:gd name="connsiteX9" fmla="*/ 6940 w 10000"/>
                <a:gd name="connsiteY9" fmla="*/ 754 h 9923"/>
                <a:gd name="connsiteX10" fmla="*/ 6589 w 10000"/>
                <a:gd name="connsiteY10" fmla="*/ 754 h 9923"/>
                <a:gd name="connsiteX11" fmla="*/ 5822 w 10000"/>
                <a:gd name="connsiteY11" fmla="*/ 855 h 9923"/>
                <a:gd name="connsiteX12" fmla="*/ 5236 w 10000"/>
                <a:gd name="connsiteY12" fmla="*/ 881 h 9923"/>
                <a:gd name="connsiteX13" fmla="*/ 4942 w 10000"/>
                <a:gd name="connsiteY13" fmla="*/ 950 h 9923"/>
                <a:gd name="connsiteX14" fmla="*/ 4410 w 10000"/>
                <a:gd name="connsiteY14" fmla="*/ 978 h 9923"/>
                <a:gd name="connsiteX15" fmla="*/ 4058 w 10000"/>
                <a:gd name="connsiteY15" fmla="*/ 1064 h 9923"/>
                <a:gd name="connsiteX16" fmla="*/ 3528 w 10000"/>
                <a:gd name="connsiteY16" fmla="*/ 1191 h 9923"/>
                <a:gd name="connsiteX17" fmla="*/ 3350 w 10000"/>
                <a:gd name="connsiteY17" fmla="*/ 1246 h 9923"/>
                <a:gd name="connsiteX18" fmla="*/ 3058 w 10000"/>
                <a:gd name="connsiteY18" fmla="*/ 1303 h 9923"/>
                <a:gd name="connsiteX19" fmla="*/ 2939 w 10000"/>
                <a:gd name="connsiteY19" fmla="*/ 1400 h 9923"/>
                <a:gd name="connsiteX20" fmla="*/ 2587 w 10000"/>
                <a:gd name="connsiteY20" fmla="*/ 1512 h 9923"/>
                <a:gd name="connsiteX21" fmla="*/ 2235 w 10000"/>
                <a:gd name="connsiteY21" fmla="*/ 1556 h 9923"/>
                <a:gd name="connsiteX22" fmla="*/ 1704 w 10000"/>
                <a:gd name="connsiteY22" fmla="*/ 1640 h 9923"/>
                <a:gd name="connsiteX23" fmla="*/ 1412 w 10000"/>
                <a:gd name="connsiteY23" fmla="*/ 1793 h 9923"/>
                <a:gd name="connsiteX24" fmla="*/ 999 w 10000"/>
                <a:gd name="connsiteY24" fmla="*/ 1855 h 9923"/>
                <a:gd name="connsiteX25" fmla="*/ 763 w 10000"/>
                <a:gd name="connsiteY25" fmla="*/ 2010 h 9923"/>
                <a:gd name="connsiteX26" fmla="*/ 293 w 10000"/>
                <a:gd name="connsiteY26" fmla="*/ 2064 h 9923"/>
                <a:gd name="connsiteX27" fmla="*/ 0 w 10000"/>
                <a:gd name="connsiteY27" fmla="*/ 2190 h 9923"/>
                <a:gd name="connsiteX28" fmla="*/ 234 w 10000"/>
                <a:gd name="connsiteY28" fmla="*/ 2355 h 9923"/>
                <a:gd name="connsiteX29" fmla="*/ 646 w 10000"/>
                <a:gd name="connsiteY29" fmla="*/ 2457 h 9923"/>
                <a:gd name="connsiteX30" fmla="*/ 881 w 10000"/>
                <a:gd name="connsiteY30" fmla="*/ 2513 h 9923"/>
                <a:gd name="connsiteX31" fmla="*/ 1059 w 10000"/>
                <a:gd name="connsiteY31" fmla="*/ 2573 h 9923"/>
                <a:gd name="connsiteX32" fmla="*/ 1117 w 10000"/>
                <a:gd name="connsiteY32" fmla="*/ 2667 h 9923"/>
                <a:gd name="connsiteX33" fmla="*/ 1117 w 10000"/>
                <a:gd name="connsiteY33" fmla="*/ 2765 h 9923"/>
                <a:gd name="connsiteX34" fmla="*/ 1234 w 10000"/>
                <a:gd name="connsiteY34" fmla="*/ 2864 h 9923"/>
                <a:gd name="connsiteX35" fmla="*/ 1470 w 10000"/>
                <a:gd name="connsiteY35" fmla="*/ 2918 h 9923"/>
                <a:gd name="connsiteX36" fmla="*/ 1824 w 10000"/>
                <a:gd name="connsiteY36" fmla="*/ 3033 h 9923"/>
                <a:gd name="connsiteX37" fmla="*/ 2291 w 10000"/>
                <a:gd name="connsiteY37" fmla="*/ 3117 h 9923"/>
                <a:gd name="connsiteX38" fmla="*/ 2645 w 10000"/>
                <a:gd name="connsiteY38" fmla="*/ 3231 h 9923"/>
                <a:gd name="connsiteX39" fmla="*/ 2764 w 10000"/>
                <a:gd name="connsiteY39" fmla="*/ 3372 h 9923"/>
                <a:gd name="connsiteX40" fmla="*/ 2881 w 10000"/>
                <a:gd name="connsiteY40" fmla="*/ 3484 h 9923"/>
                <a:gd name="connsiteX41" fmla="*/ 2881 w 10000"/>
                <a:gd name="connsiteY41" fmla="*/ 3581 h 9923"/>
                <a:gd name="connsiteX42" fmla="*/ 2822 w 10000"/>
                <a:gd name="connsiteY42" fmla="*/ 3679 h 9923"/>
                <a:gd name="connsiteX43" fmla="*/ 2764 w 10000"/>
                <a:gd name="connsiteY43" fmla="*/ 3794 h 9923"/>
                <a:gd name="connsiteX44" fmla="*/ 2587 w 10000"/>
                <a:gd name="connsiteY44" fmla="*/ 3946 h 9923"/>
                <a:gd name="connsiteX45" fmla="*/ 2529 w 10000"/>
                <a:gd name="connsiteY45" fmla="*/ 4257 h 9923"/>
                <a:gd name="connsiteX46" fmla="*/ 2587 w 10000"/>
                <a:gd name="connsiteY46" fmla="*/ 4370 h 9923"/>
                <a:gd name="connsiteX47" fmla="*/ 2645 w 10000"/>
                <a:gd name="connsiteY47" fmla="*/ 4526 h 9923"/>
                <a:gd name="connsiteX48" fmla="*/ 3116 w 10000"/>
                <a:gd name="connsiteY48" fmla="*/ 4665 h 9923"/>
                <a:gd name="connsiteX49" fmla="*/ 3116 w 10000"/>
                <a:gd name="connsiteY49" fmla="*/ 4775 h 9923"/>
                <a:gd name="connsiteX50" fmla="*/ 3177 w 10000"/>
                <a:gd name="connsiteY50" fmla="*/ 4882 h 9923"/>
                <a:gd name="connsiteX51" fmla="*/ 2939 w 10000"/>
                <a:gd name="connsiteY51" fmla="*/ 5046 h 9923"/>
                <a:gd name="connsiteX52" fmla="*/ 2998 w 10000"/>
                <a:gd name="connsiteY52" fmla="*/ 5186 h 9923"/>
                <a:gd name="connsiteX53" fmla="*/ 2881 w 10000"/>
                <a:gd name="connsiteY53" fmla="*/ 5315 h 9923"/>
                <a:gd name="connsiteX54" fmla="*/ 2706 w 10000"/>
                <a:gd name="connsiteY54" fmla="*/ 5427 h 9923"/>
                <a:gd name="connsiteX55" fmla="*/ 2706 w 10000"/>
                <a:gd name="connsiteY55" fmla="*/ 5608 h 9923"/>
                <a:gd name="connsiteX56" fmla="*/ 2822 w 10000"/>
                <a:gd name="connsiteY56" fmla="*/ 5746 h 9923"/>
                <a:gd name="connsiteX57" fmla="*/ 2764 w 10000"/>
                <a:gd name="connsiteY57" fmla="*/ 5904 h 9923"/>
                <a:gd name="connsiteX58" fmla="*/ 2764 w 10000"/>
                <a:gd name="connsiteY58" fmla="*/ 6056 h 9923"/>
                <a:gd name="connsiteX59" fmla="*/ 2706 w 10000"/>
                <a:gd name="connsiteY59" fmla="*/ 6160 h 9923"/>
                <a:gd name="connsiteX60" fmla="*/ 2529 w 10000"/>
                <a:gd name="connsiteY60" fmla="*/ 6286 h 9923"/>
                <a:gd name="connsiteX61" fmla="*/ 2411 w 10000"/>
                <a:gd name="connsiteY61" fmla="*/ 6439 h 9923"/>
                <a:gd name="connsiteX62" fmla="*/ 2411 w 10000"/>
                <a:gd name="connsiteY62" fmla="*/ 6507 h 9923"/>
                <a:gd name="connsiteX63" fmla="*/ 2351 w 10000"/>
                <a:gd name="connsiteY63" fmla="*/ 6609 h 9923"/>
                <a:gd name="connsiteX64" fmla="*/ 2411 w 10000"/>
                <a:gd name="connsiteY64" fmla="*/ 6736 h 9923"/>
                <a:gd name="connsiteX65" fmla="*/ 2351 w 10000"/>
                <a:gd name="connsiteY65" fmla="*/ 6858 h 9923"/>
                <a:gd name="connsiteX66" fmla="*/ 2351 w 10000"/>
                <a:gd name="connsiteY66" fmla="*/ 6987 h 9923"/>
                <a:gd name="connsiteX67" fmla="*/ 2116 w 10000"/>
                <a:gd name="connsiteY67" fmla="*/ 7185 h 9923"/>
                <a:gd name="connsiteX68" fmla="*/ 2235 w 10000"/>
                <a:gd name="connsiteY68" fmla="*/ 7299 h 9923"/>
                <a:gd name="connsiteX69" fmla="*/ 2235 w 10000"/>
                <a:gd name="connsiteY69" fmla="*/ 7480 h 9923"/>
                <a:gd name="connsiteX70" fmla="*/ 2939 w 10000"/>
                <a:gd name="connsiteY70" fmla="*/ 7761 h 9923"/>
                <a:gd name="connsiteX71" fmla="*/ 2998 w 10000"/>
                <a:gd name="connsiteY71" fmla="*/ 7889 h 9923"/>
                <a:gd name="connsiteX72" fmla="*/ 3058 w 10000"/>
                <a:gd name="connsiteY72" fmla="*/ 7959 h 9923"/>
                <a:gd name="connsiteX73" fmla="*/ 3058 w 10000"/>
                <a:gd name="connsiteY73" fmla="*/ 8073 h 9923"/>
                <a:gd name="connsiteX74" fmla="*/ 3116 w 10000"/>
                <a:gd name="connsiteY74" fmla="*/ 8196 h 9923"/>
                <a:gd name="connsiteX75" fmla="*/ 3116 w 10000"/>
                <a:gd name="connsiteY75" fmla="*/ 8297 h 9923"/>
                <a:gd name="connsiteX76" fmla="*/ 2939 w 10000"/>
                <a:gd name="connsiteY76" fmla="*/ 8409 h 9923"/>
                <a:gd name="connsiteX77" fmla="*/ 2764 w 10000"/>
                <a:gd name="connsiteY77" fmla="*/ 8507 h 9923"/>
                <a:gd name="connsiteX78" fmla="*/ 2822 w 10000"/>
                <a:gd name="connsiteY78" fmla="*/ 8647 h 9923"/>
                <a:gd name="connsiteX79" fmla="*/ 2998 w 10000"/>
                <a:gd name="connsiteY79" fmla="*/ 8816 h 9923"/>
                <a:gd name="connsiteX80" fmla="*/ 2529 w 10000"/>
                <a:gd name="connsiteY80" fmla="*/ 8928 h 9923"/>
                <a:gd name="connsiteX81" fmla="*/ 2351 w 10000"/>
                <a:gd name="connsiteY81" fmla="*/ 8984 h 9923"/>
                <a:gd name="connsiteX82" fmla="*/ 2822 w 10000"/>
                <a:gd name="connsiteY82" fmla="*/ 9111 h 9923"/>
                <a:gd name="connsiteX83" fmla="*/ 2939 w 10000"/>
                <a:gd name="connsiteY83" fmla="*/ 9238 h 9923"/>
                <a:gd name="connsiteX84" fmla="*/ 2764 w 10000"/>
                <a:gd name="connsiteY84" fmla="*/ 9451 h 9923"/>
                <a:gd name="connsiteX85" fmla="*/ 2764 w 10000"/>
                <a:gd name="connsiteY85" fmla="*/ 9549 h 9923"/>
                <a:gd name="connsiteX86" fmla="*/ 2587 w 10000"/>
                <a:gd name="connsiteY86" fmla="*/ 9673 h 9923"/>
                <a:gd name="connsiteX87" fmla="*/ 2645 w 10000"/>
                <a:gd name="connsiteY87" fmla="*/ 9814 h 9923"/>
                <a:gd name="connsiteX88" fmla="*/ 2471 w 10000"/>
                <a:gd name="connsiteY88" fmla="*/ 9872 h 9923"/>
                <a:gd name="connsiteX89" fmla="*/ 2496 w 10000"/>
                <a:gd name="connsiteY89" fmla="*/ 9923 h 9923"/>
                <a:gd name="connsiteX0" fmla="*/ 10000 w 10000"/>
                <a:gd name="connsiteY0" fmla="*/ 0 h 9989"/>
                <a:gd name="connsiteX1" fmla="*/ 9823 w 10000"/>
                <a:gd name="connsiteY1" fmla="*/ 123 h 9989"/>
                <a:gd name="connsiteX2" fmla="*/ 9412 w 10000"/>
                <a:gd name="connsiteY2" fmla="*/ 251 h 9989"/>
                <a:gd name="connsiteX3" fmla="*/ 9235 w 10000"/>
                <a:gd name="connsiteY3" fmla="*/ 351 h 9989"/>
                <a:gd name="connsiteX4" fmla="*/ 8880 w 10000"/>
                <a:gd name="connsiteY4" fmla="*/ 477 h 9989"/>
                <a:gd name="connsiteX5" fmla="*/ 8880 w 10000"/>
                <a:gd name="connsiteY5" fmla="*/ 620 h 9989"/>
                <a:gd name="connsiteX6" fmla="*/ 8766 w 10000"/>
                <a:gd name="connsiteY6" fmla="*/ 722 h 9989"/>
                <a:gd name="connsiteX7" fmla="*/ 8410 w 10000"/>
                <a:gd name="connsiteY7" fmla="*/ 762 h 9989"/>
                <a:gd name="connsiteX8" fmla="*/ 7821 w 10000"/>
                <a:gd name="connsiteY8" fmla="*/ 831 h 9989"/>
                <a:gd name="connsiteX9" fmla="*/ 6940 w 10000"/>
                <a:gd name="connsiteY9" fmla="*/ 749 h 9989"/>
                <a:gd name="connsiteX10" fmla="*/ 6589 w 10000"/>
                <a:gd name="connsiteY10" fmla="*/ 749 h 9989"/>
                <a:gd name="connsiteX11" fmla="*/ 5822 w 10000"/>
                <a:gd name="connsiteY11" fmla="*/ 851 h 9989"/>
                <a:gd name="connsiteX12" fmla="*/ 5236 w 10000"/>
                <a:gd name="connsiteY12" fmla="*/ 877 h 9989"/>
                <a:gd name="connsiteX13" fmla="*/ 4942 w 10000"/>
                <a:gd name="connsiteY13" fmla="*/ 946 h 9989"/>
                <a:gd name="connsiteX14" fmla="*/ 4410 w 10000"/>
                <a:gd name="connsiteY14" fmla="*/ 975 h 9989"/>
                <a:gd name="connsiteX15" fmla="*/ 4058 w 10000"/>
                <a:gd name="connsiteY15" fmla="*/ 1061 h 9989"/>
                <a:gd name="connsiteX16" fmla="*/ 3528 w 10000"/>
                <a:gd name="connsiteY16" fmla="*/ 1189 h 9989"/>
                <a:gd name="connsiteX17" fmla="*/ 3350 w 10000"/>
                <a:gd name="connsiteY17" fmla="*/ 1245 h 9989"/>
                <a:gd name="connsiteX18" fmla="*/ 3058 w 10000"/>
                <a:gd name="connsiteY18" fmla="*/ 1302 h 9989"/>
                <a:gd name="connsiteX19" fmla="*/ 2939 w 10000"/>
                <a:gd name="connsiteY19" fmla="*/ 1400 h 9989"/>
                <a:gd name="connsiteX20" fmla="*/ 2587 w 10000"/>
                <a:gd name="connsiteY20" fmla="*/ 1513 h 9989"/>
                <a:gd name="connsiteX21" fmla="*/ 2235 w 10000"/>
                <a:gd name="connsiteY21" fmla="*/ 1557 h 9989"/>
                <a:gd name="connsiteX22" fmla="*/ 1704 w 10000"/>
                <a:gd name="connsiteY22" fmla="*/ 1642 h 9989"/>
                <a:gd name="connsiteX23" fmla="*/ 1412 w 10000"/>
                <a:gd name="connsiteY23" fmla="*/ 1796 h 9989"/>
                <a:gd name="connsiteX24" fmla="*/ 999 w 10000"/>
                <a:gd name="connsiteY24" fmla="*/ 1858 h 9989"/>
                <a:gd name="connsiteX25" fmla="*/ 763 w 10000"/>
                <a:gd name="connsiteY25" fmla="*/ 2015 h 9989"/>
                <a:gd name="connsiteX26" fmla="*/ 293 w 10000"/>
                <a:gd name="connsiteY26" fmla="*/ 2069 h 9989"/>
                <a:gd name="connsiteX27" fmla="*/ 0 w 10000"/>
                <a:gd name="connsiteY27" fmla="*/ 2196 h 9989"/>
                <a:gd name="connsiteX28" fmla="*/ 234 w 10000"/>
                <a:gd name="connsiteY28" fmla="*/ 2362 h 9989"/>
                <a:gd name="connsiteX29" fmla="*/ 646 w 10000"/>
                <a:gd name="connsiteY29" fmla="*/ 2465 h 9989"/>
                <a:gd name="connsiteX30" fmla="*/ 881 w 10000"/>
                <a:gd name="connsiteY30" fmla="*/ 2522 h 9989"/>
                <a:gd name="connsiteX31" fmla="*/ 1059 w 10000"/>
                <a:gd name="connsiteY31" fmla="*/ 2582 h 9989"/>
                <a:gd name="connsiteX32" fmla="*/ 1117 w 10000"/>
                <a:gd name="connsiteY32" fmla="*/ 2677 h 9989"/>
                <a:gd name="connsiteX33" fmla="*/ 1117 w 10000"/>
                <a:gd name="connsiteY33" fmla="*/ 2775 h 9989"/>
                <a:gd name="connsiteX34" fmla="*/ 1234 w 10000"/>
                <a:gd name="connsiteY34" fmla="*/ 2875 h 9989"/>
                <a:gd name="connsiteX35" fmla="*/ 1470 w 10000"/>
                <a:gd name="connsiteY35" fmla="*/ 2930 h 9989"/>
                <a:gd name="connsiteX36" fmla="*/ 1824 w 10000"/>
                <a:gd name="connsiteY36" fmla="*/ 3046 h 9989"/>
                <a:gd name="connsiteX37" fmla="*/ 2291 w 10000"/>
                <a:gd name="connsiteY37" fmla="*/ 3130 h 9989"/>
                <a:gd name="connsiteX38" fmla="*/ 2645 w 10000"/>
                <a:gd name="connsiteY38" fmla="*/ 3245 h 9989"/>
                <a:gd name="connsiteX39" fmla="*/ 2764 w 10000"/>
                <a:gd name="connsiteY39" fmla="*/ 3387 h 9989"/>
                <a:gd name="connsiteX40" fmla="*/ 2881 w 10000"/>
                <a:gd name="connsiteY40" fmla="*/ 3500 h 9989"/>
                <a:gd name="connsiteX41" fmla="*/ 2881 w 10000"/>
                <a:gd name="connsiteY41" fmla="*/ 3598 h 9989"/>
                <a:gd name="connsiteX42" fmla="*/ 2822 w 10000"/>
                <a:gd name="connsiteY42" fmla="*/ 3697 h 9989"/>
                <a:gd name="connsiteX43" fmla="*/ 2764 w 10000"/>
                <a:gd name="connsiteY43" fmla="*/ 3812 h 9989"/>
                <a:gd name="connsiteX44" fmla="*/ 2587 w 10000"/>
                <a:gd name="connsiteY44" fmla="*/ 3966 h 9989"/>
                <a:gd name="connsiteX45" fmla="*/ 2529 w 10000"/>
                <a:gd name="connsiteY45" fmla="*/ 4279 h 9989"/>
                <a:gd name="connsiteX46" fmla="*/ 2587 w 10000"/>
                <a:gd name="connsiteY46" fmla="*/ 4393 h 9989"/>
                <a:gd name="connsiteX47" fmla="*/ 2645 w 10000"/>
                <a:gd name="connsiteY47" fmla="*/ 4550 h 9989"/>
                <a:gd name="connsiteX48" fmla="*/ 3116 w 10000"/>
                <a:gd name="connsiteY48" fmla="*/ 4690 h 9989"/>
                <a:gd name="connsiteX49" fmla="*/ 3116 w 10000"/>
                <a:gd name="connsiteY49" fmla="*/ 4801 h 9989"/>
                <a:gd name="connsiteX50" fmla="*/ 3177 w 10000"/>
                <a:gd name="connsiteY50" fmla="*/ 4909 h 9989"/>
                <a:gd name="connsiteX51" fmla="*/ 2939 w 10000"/>
                <a:gd name="connsiteY51" fmla="*/ 5074 h 9989"/>
                <a:gd name="connsiteX52" fmla="*/ 2998 w 10000"/>
                <a:gd name="connsiteY52" fmla="*/ 5215 h 9989"/>
                <a:gd name="connsiteX53" fmla="*/ 2881 w 10000"/>
                <a:gd name="connsiteY53" fmla="*/ 5345 h 9989"/>
                <a:gd name="connsiteX54" fmla="*/ 2706 w 10000"/>
                <a:gd name="connsiteY54" fmla="*/ 5458 h 9989"/>
                <a:gd name="connsiteX55" fmla="*/ 2706 w 10000"/>
                <a:gd name="connsiteY55" fmla="*/ 5641 h 9989"/>
                <a:gd name="connsiteX56" fmla="*/ 2822 w 10000"/>
                <a:gd name="connsiteY56" fmla="*/ 5780 h 9989"/>
                <a:gd name="connsiteX57" fmla="*/ 2764 w 10000"/>
                <a:gd name="connsiteY57" fmla="*/ 5939 h 9989"/>
                <a:gd name="connsiteX58" fmla="*/ 2764 w 10000"/>
                <a:gd name="connsiteY58" fmla="*/ 6092 h 9989"/>
                <a:gd name="connsiteX59" fmla="*/ 2706 w 10000"/>
                <a:gd name="connsiteY59" fmla="*/ 6197 h 9989"/>
                <a:gd name="connsiteX60" fmla="*/ 2529 w 10000"/>
                <a:gd name="connsiteY60" fmla="*/ 6324 h 9989"/>
                <a:gd name="connsiteX61" fmla="*/ 2411 w 10000"/>
                <a:gd name="connsiteY61" fmla="*/ 6478 h 9989"/>
                <a:gd name="connsiteX62" fmla="*/ 2411 w 10000"/>
                <a:gd name="connsiteY62" fmla="*/ 6546 h 9989"/>
                <a:gd name="connsiteX63" fmla="*/ 2351 w 10000"/>
                <a:gd name="connsiteY63" fmla="*/ 6649 h 9989"/>
                <a:gd name="connsiteX64" fmla="*/ 2411 w 10000"/>
                <a:gd name="connsiteY64" fmla="*/ 6777 h 9989"/>
                <a:gd name="connsiteX65" fmla="*/ 2351 w 10000"/>
                <a:gd name="connsiteY65" fmla="*/ 6900 h 9989"/>
                <a:gd name="connsiteX66" fmla="*/ 2351 w 10000"/>
                <a:gd name="connsiteY66" fmla="*/ 7030 h 9989"/>
                <a:gd name="connsiteX67" fmla="*/ 2116 w 10000"/>
                <a:gd name="connsiteY67" fmla="*/ 7230 h 9989"/>
                <a:gd name="connsiteX68" fmla="*/ 2235 w 10000"/>
                <a:gd name="connsiteY68" fmla="*/ 7345 h 9989"/>
                <a:gd name="connsiteX69" fmla="*/ 2235 w 10000"/>
                <a:gd name="connsiteY69" fmla="*/ 7527 h 9989"/>
                <a:gd name="connsiteX70" fmla="*/ 2939 w 10000"/>
                <a:gd name="connsiteY70" fmla="*/ 7810 h 9989"/>
                <a:gd name="connsiteX71" fmla="*/ 2998 w 10000"/>
                <a:gd name="connsiteY71" fmla="*/ 7939 h 9989"/>
                <a:gd name="connsiteX72" fmla="*/ 3058 w 10000"/>
                <a:gd name="connsiteY72" fmla="*/ 8010 h 9989"/>
                <a:gd name="connsiteX73" fmla="*/ 3058 w 10000"/>
                <a:gd name="connsiteY73" fmla="*/ 8125 h 9989"/>
                <a:gd name="connsiteX74" fmla="*/ 3116 w 10000"/>
                <a:gd name="connsiteY74" fmla="*/ 8249 h 9989"/>
                <a:gd name="connsiteX75" fmla="*/ 3116 w 10000"/>
                <a:gd name="connsiteY75" fmla="*/ 8350 h 9989"/>
                <a:gd name="connsiteX76" fmla="*/ 2939 w 10000"/>
                <a:gd name="connsiteY76" fmla="*/ 8463 h 9989"/>
                <a:gd name="connsiteX77" fmla="*/ 2764 w 10000"/>
                <a:gd name="connsiteY77" fmla="*/ 8562 h 9989"/>
                <a:gd name="connsiteX78" fmla="*/ 2822 w 10000"/>
                <a:gd name="connsiteY78" fmla="*/ 8703 h 9989"/>
                <a:gd name="connsiteX79" fmla="*/ 2998 w 10000"/>
                <a:gd name="connsiteY79" fmla="*/ 8873 h 9989"/>
                <a:gd name="connsiteX80" fmla="*/ 2529 w 10000"/>
                <a:gd name="connsiteY80" fmla="*/ 8986 h 9989"/>
                <a:gd name="connsiteX81" fmla="*/ 2351 w 10000"/>
                <a:gd name="connsiteY81" fmla="*/ 9043 h 9989"/>
                <a:gd name="connsiteX82" fmla="*/ 2822 w 10000"/>
                <a:gd name="connsiteY82" fmla="*/ 9171 h 9989"/>
                <a:gd name="connsiteX83" fmla="*/ 2939 w 10000"/>
                <a:gd name="connsiteY83" fmla="*/ 9299 h 9989"/>
                <a:gd name="connsiteX84" fmla="*/ 2764 w 10000"/>
                <a:gd name="connsiteY84" fmla="*/ 9513 h 9989"/>
                <a:gd name="connsiteX85" fmla="*/ 2764 w 10000"/>
                <a:gd name="connsiteY85" fmla="*/ 9612 h 9989"/>
                <a:gd name="connsiteX86" fmla="*/ 2587 w 10000"/>
                <a:gd name="connsiteY86" fmla="*/ 9737 h 9989"/>
                <a:gd name="connsiteX87" fmla="*/ 2645 w 10000"/>
                <a:gd name="connsiteY87" fmla="*/ 9879 h 9989"/>
                <a:gd name="connsiteX88" fmla="*/ 2471 w 10000"/>
                <a:gd name="connsiteY88" fmla="*/ 9938 h 9989"/>
                <a:gd name="connsiteX89" fmla="*/ 2496 w 10000"/>
                <a:gd name="connsiteY89" fmla="*/ 9989 h 9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10000" h="9989">
                  <a:moveTo>
                    <a:pt x="10000" y="0"/>
                  </a:moveTo>
                  <a:cubicBezTo>
                    <a:pt x="10000" y="58"/>
                    <a:pt x="9921" y="81"/>
                    <a:pt x="9823" y="123"/>
                  </a:cubicBezTo>
                  <a:cubicBezTo>
                    <a:pt x="9725" y="165"/>
                    <a:pt x="9529" y="210"/>
                    <a:pt x="9412" y="251"/>
                  </a:cubicBezTo>
                  <a:cubicBezTo>
                    <a:pt x="9294" y="309"/>
                    <a:pt x="9351" y="281"/>
                    <a:pt x="9235" y="351"/>
                  </a:cubicBezTo>
                  <a:cubicBezTo>
                    <a:pt x="9174" y="380"/>
                    <a:pt x="8940" y="407"/>
                    <a:pt x="8880" y="477"/>
                  </a:cubicBezTo>
                  <a:cubicBezTo>
                    <a:pt x="8822" y="524"/>
                    <a:pt x="8880" y="579"/>
                    <a:pt x="8880" y="620"/>
                  </a:cubicBezTo>
                  <a:cubicBezTo>
                    <a:pt x="8822" y="663"/>
                    <a:pt x="8822" y="708"/>
                    <a:pt x="8766" y="722"/>
                  </a:cubicBezTo>
                  <a:cubicBezTo>
                    <a:pt x="8647" y="749"/>
                    <a:pt x="8526" y="749"/>
                    <a:pt x="8410" y="762"/>
                  </a:cubicBezTo>
                  <a:cubicBezTo>
                    <a:pt x="8236" y="791"/>
                    <a:pt x="8059" y="831"/>
                    <a:pt x="7821" y="831"/>
                  </a:cubicBezTo>
                  <a:cubicBezTo>
                    <a:pt x="7587" y="831"/>
                    <a:pt x="7175" y="762"/>
                    <a:pt x="6940" y="749"/>
                  </a:cubicBezTo>
                  <a:cubicBezTo>
                    <a:pt x="6763" y="749"/>
                    <a:pt x="6763" y="736"/>
                    <a:pt x="6589" y="749"/>
                  </a:cubicBezTo>
                  <a:cubicBezTo>
                    <a:pt x="6409" y="762"/>
                    <a:pt x="6059" y="831"/>
                    <a:pt x="5822" y="851"/>
                  </a:cubicBezTo>
                  <a:cubicBezTo>
                    <a:pt x="5587" y="877"/>
                    <a:pt x="5411" y="865"/>
                    <a:pt x="5236" y="877"/>
                  </a:cubicBezTo>
                  <a:cubicBezTo>
                    <a:pt x="5115" y="893"/>
                    <a:pt x="5056" y="931"/>
                    <a:pt x="4942" y="946"/>
                  </a:cubicBezTo>
                  <a:cubicBezTo>
                    <a:pt x="4823" y="960"/>
                    <a:pt x="4588" y="960"/>
                    <a:pt x="4410" y="975"/>
                  </a:cubicBezTo>
                  <a:cubicBezTo>
                    <a:pt x="4291" y="991"/>
                    <a:pt x="4235" y="1017"/>
                    <a:pt x="4058" y="1061"/>
                  </a:cubicBezTo>
                  <a:cubicBezTo>
                    <a:pt x="3884" y="1088"/>
                    <a:pt x="3644" y="1132"/>
                    <a:pt x="3528" y="1189"/>
                  </a:cubicBezTo>
                  <a:cubicBezTo>
                    <a:pt x="3410" y="1215"/>
                    <a:pt x="3410" y="1232"/>
                    <a:pt x="3350" y="1245"/>
                  </a:cubicBezTo>
                  <a:cubicBezTo>
                    <a:pt x="3294" y="1272"/>
                    <a:pt x="3177" y="1272"/>
                    <a:pt x="3058" y="1302"/>
                  </a:cubicBezTo>
                  <a:cubicBezTo>
                    <a:pt x="2998" y="1314"/>
                    <a:pt x="2998" y="1371"/>
                    <a:pt x="2939" y="1400"/>
                  </a:cubicBezTo>
                  <a:cubicBezTo>
                    <a:pt x="2881" y="1430"/>
                    <a:pt x="2706" y="1487"/>
                    <a:pt x="2587" y="1513"/>
                  </a:cubicBezTo>
                  <a:cubicBezTo>
                    <a:pt x="2411" y="1557"/>
                    <a:pt x="2351" y="1528"/>
                    <a:pt x="2235" y="1557"/>
                  </a:cubicBezTo>
                  <a:cubicBezTo>
                    <a:pt x="2116" y="1571"/>
                    <a:pt x="1824" y="1615"/>
                    <a:pt x="1704" y="1642"/>
                  </a:cubicBezTo>
                  <a:cubicBezTo>
                    <a:pt x="1647" y="1670"/>
                    <a:pt x="1470" y="1768"/>
                    <a:pt x="1412" y="1796"/>
                  </a:cubicBezTo>
                  <a:cubicBezTo>
                    <a:pt x="1292" y="1841"/>
                    <a:pt x="1117" y="1813"/>
                    <a:pt x="999" y="1858"/>
                  </a:cubicBezTo>
                  <a:cubicBezTo>
                    <a:pt x="881" y="1885"/>
                    <a:pt x="881" y="1980"/>
                    <a:pt x="763" y="2015"/>
                  </a:cubicBezTo>
                  <a:cubicBezTo>
                    <a:pt x="646" y="2053"/>
                    <a:pt x="412" y="2041"/>
                    <a:pt x="293" y="2069"/>
                  </a:cubicBezTo>
                  <a:cubicBezTo>
                    <a:pt x="175" y="2109"/>
                    <a:pt x="0" y="2155"/>
                    <a:pt x="0" y="2196"/>
                  </a:cubicBezTo>
                  <a:cubicBezTo>
                    <a:pt x="0" y="2236"/>
                    <a:pt x="116" y="2322"/>
                    <a:pt x="234" y="2362"/>
                  </a:cubicBezTo>
                  <a:cubicBezTo>
                    <a:pt x="293" y="2408"/>
                    <a:pt x="528" y="2394"/>
                    <a:pt x="646" y="2465"/>
                  </a:cubicBezTo>
                  <a:cubicBezTo>
                    <a:pt x="763" y="2492"/>
                    <a:pt x="763" y="2506"/>
                    <a:pt x="881" y="2522"/>
                  </a:cubicBezTo>
                  <a:cubicBezTo>
                    <a:pt x="939" y="2546"/>
                    <a:pt x="999" y="2546"/>
                    <a:pt x="1059" y="2582"/>
                  </a:cubicBezTo>
                  <a:cubicBezTo>
                    <a:pt x="1117" y="2594"/>
                    <a:pt x="1117" y="2634"/>
                    <a:pt x="1117" y="2677"/>
                  </a:cubicBezTo>
                  <a:cubicBezTo>
                    <a:pt x="1176" y="2705"/>
                    <a:pt x="1117" y="2745"/>
                    <a:pt x="1117" y="2775"/>
                  </a:cubicBezTo>
                  <a:cubicBezTo>
                    <a:pt x="1117" y="2807"/>
                    <a:pt x="1176" y="2845"/>
                    <a:pt x="1234" y="2875"/>
                  </a:cubicBezTo>
                  <a:cubicBezTo>
                    <a:pt x="1292" y="2903"/>
                    <a:pt x="1412" y="2903"/>
                    <a:pt x="1470" y="2930"/>
                  </a:cubicBezTo>
                  <a:cubicBezTo>
                    <a:pt x="1585" y="2946"/>
                    <a:pt x="1647" y="3004"/>
                    <a:pt x="1824" y="3046"/>
                  </a:cubicBezTo>
                  <a:cubicBezTo>
                    <a:pt x="1941" y="3090"/>
                    <a:pt x="2176" y="3105"/>
                    <a:pt x="2291" y="3130"/>
                  </a:cubicBezTo>
                  <a:cubicBezTo>
                    <a:pt x="2411" y="3176"/>
                    <a:pt x="2529" y="3218"/>
                    <a:pt x="2645" y="3245"/>
                  </a:cubicBezTo>
                  <a:cubicBezTo>
                    <a:pt x="2706" y="3287"/>
                    <a:pt x="2706" y="3343"/>
                    <a:pt x="2764" y="3387"/>
                  </a:cubicBezTo>
                  <a:cubicBezTo>
                    <a:pt x="2764" y="3428"/>
                    <a:pt x="2881" y="3457"/>
                    <a:pt x="2881" y="3500"/>
                  </a:cubicBezTo>
                  <a:cubicBezTo>
                    <a:pt x="2939" y="3527"/>
                    <a:pt x="2881" y="3570"/>
                    <a:pt x="2881" y="3598"/>
                  </a:cubicBezTo>
                  <a:cubicBezTo>
                    <a:pt x="2881" y="3643"/>
                    <a:pt x="2822" y="3670"/>
                    <a:pt x="2822" y="3697"/>
                  </a:cubicBezTo>
                  <a:cubicBezTo>
                    <a:pt x="2764" y="3739"/>
                    <a:pt x="2764" y="3754"/>
                    <a:pt x="2764" y="3812"/>
                  </a:cubicBezTo>
                  <a:cubicBezTo>
                    <a:pt x="2706" y="3852"/>
                    <a:pt x="2645" y="3882"/>
                    <a:pt x="2587" y="3966"/>
                  </a:cubicBezTo>
                  <a:cubicBezTo>
                    <a:pt x="2529" y="4037"/>
                    <a:pt x="2529" y="4223"/>
                    <a:pt x="2529" y="4279"/>
                  </a:cubicBezTo>
                  <a:cubicBezTo>
                    <a:pt x="2529" y="4352"/>
                    <a:pt x="2529" y="4352"/>
                    <a:pt x="2587" y="4393"/>
                  </a:cubicBezTo>
                  <a:cubicBezTo>
                    <a:pt x="2587" y="4433"/>
                    <a:pt x="2587" y="4479"/>
                    <a:pt x="2645" y="4550"/>
                  </a:cubicBezTo>
                  <a:cubicBezTo>
                    <a:pt x="2764" y="4589"/>
                    <a:pt x="3058" y="4649"/>
                    <a:pt x="3116" y="4690"/>
                  </a:cubicBezTo>
                  <a:cubicBezTo>
                    <a:pt x="3177" y="4732"/>
                    <a:pt x="3177" y="4664"/>
                    <a:pt x="3116" y="4801"/>
                  </a:cubicBezTo>
                  <a:cubicBezTo>
                    <a:pt x="3116" y="4831"/>
                    <a:pt x="3177" y="4843"/>
                    <a:pt x="3177" y="4909"/>
                  </a:cubicBezTo>
                  <a:cubicBezTo>
                    <a:pt x="3116" y="4945"/>
                    <a:pt x="2998" y="5017"/>
                    <a:pt x="2939" y="5074"/>
                  </a:cubicBezTo>
                  <a:cubicBezTo>
                    <a:pt x="2939" y="5130"/>
                    <a:pt x="2998" y="5174"/>
                    <a:pt x="2998" y="5215"/>
                  </a:cubicBezTo>
                  <a:cubicBezTo>
                    <a:pt x="2998" y="5272"/>
                    <a:pt x="2939" y="5317"/>
                    <a:pt x="2881" y="5345"/>
                  </a:cubicBezTo>
                  <a:cubicBezTo>
                    <a:pt x="2822" y="5385"/>
                    <a:pt x="2706" y="5413"/>
                    <a:pt x="2706" y="5458"/>
                  </a:cubicBezTo>
                  <a:cubicBezTo>
                    <a:pt x="2645" y="5501"/>
                    <a:pt x="2706" y="5567"/>
                    <a:pt x="2706" y="5641"/>
                  </a:cubicBezTo>
                  <a:cubicBezTo>
                    <a:pt x="2706" y="5683"/>
                    <a:pt x="2822" y="5711"/>
                    <a:pt x="2822" y="5780"/>
                  </a:cubicBezTo>
                  <a:cubicBezTo>
                    <a:pt x="2822" y="5837"/>
                    <a:pt x="2764" y="5897"/>
                    <a:pt x="2764" y="5939"/>
                  </a:cubicBezTo>
                  <a:lnTo>
                    <a:pt x="2764" y="6092"/>
                  </a:lnTo>
                  <a:cubicBezTo>
                    <a:pt x="2764" y="6122"/>
                    <a:pt x="2764" y="6151"/>
                    <a:pt x="2706" y="6197"/>
                  </a:cubicBezTo>
                  <a:cubicBezTo>
                    <a:pt x="2645" y="6237"/>
                    <a:pt x="2529" y="6276"/>
                    <a:pt x="2529" y="6324"/>
                  </a:cubicBezTo>
                  <a:cubicBezTo>
                    <a:pt x="2411" y="6380"/>
                    <a:pt x="2411" y="6449"/>
                    <a:pt x="2411" y="6478"/>
                  </a:cubicBezTo>
                  <a:lnTo>
                    <a:pt x="2411" y="6546"/>
                  </a:lnTo>
                  <a:cubicBezTo>
                    <a:pt x="2411" y="6578"/>
                    <a:pt x="2351" y="6619"/>
                    <a:pt x="2351" y="6649"/>
                  </a:cubicBezTo>
                  <a:cubicBezTo>
                    <a:pt x="2351" y="6674"/>
                    <a:pt x="2411" y="6733"/>
                    <a:pt x="2411" y="6777"/>
                  </a:cubicBezTo>
                  <a:cubicBezTo>
                    <a:pt x="2411" y="6817"/>
                    <a:pt x="2351" y="6848"/>
                    <a:pt x="2351" y="6900"/>
                  </a:cubicBezTo>
                  <a:cubicBezTo>
                    <a:pt x="2291" y="6944"/>
                    <a:pt x="2351" y="6989"/>
                    <a:pt x="2351" y="7030"/>
                  </a:cubicBezTo>
                  <a:cubicBezTo>
                    <a:pt x="2291" y="7099"/>
                    <a:pt x="2176" y="7185"/>
                    <a:pt x="2116" y="7230"/>
                  </a:cubicBezTo>
                  <a:cubicBezTo>
                    <a:pt x="2116" y="7271"/>
                    <a:pt x="2176" y="7298"/>
                    <a:pt x="2235" y="7345"/>
                  </a:cubicBezTo>
                  <a:cubicBezTo>
                    <a:pt x="2235" y="7384"/>
                    <a:pt x="2116" y="7441"/>
                    <a:pt x="2235" y="7527"/>
                  </a:cubicBezTo>
                  <a:cubicBezTo>
                    <a:pt x="2351" y="7598"/>
                    <a:pt x="2822" y="7741"/>
                    <a:pt x="2939" y="7810"/>
                  </a:cubicBezTo>
                  <a:cubicBezTo>
                    <a:pt x="3058" y="7881"/>
                    <a:pt x="2998" y="7894"/>
                    <a:pt x="2998" y="7939"/>
                  </a:cubicBezTo>
                  <a:cubicBezTo>
                    <a:pt x="2998" y="7964"/>
                    <a:pt x="3058" y="7980"/>
                    <a:pt x="3058" y="8010"/>
                  </a:cubicBezTo>
                  <a:lnTo>
                    <a:pt x="3058" y="8125"/>
                  </a:lnTo>
                  <a:cubicBezTo>
                    <a:pt x="3116" y="8164"/>
                    <a:pt x="3116" y="8191"/>
                    <a:pt x="3116" y="8249"/>
                  </a:cubicBezTo>
                  <a:cubicBezTo>
                    <a:pt x="3116" y="8277"/>
                    <a:pt x="3177" y="8306"/>
                    <a:pt x="3116" y="8350"/>
                  </a:cubicBezTo>
                  <a:cubicBezTo>
                    <a:pt x="3116" y="8376"/>
                    <a:pt x="2998" y="8421"/>
                    <a:pt x="2939" y="8463"/>
                  </a:cubicBezTo>
                  <a:cubicBezTo>
                    <a:pt x="2881" y="8492"/>
                    <a:pt x="2764" y="8534"/>
                    <a:pt x="2764" y="8562"/>
                  </a:cubicBezTo>
                  <a:cubicBezTo>
                    <a:pt x="2764" y="8617"/>
                    <a:pt x="2822" y="8647"/>
                    <a:pt x="2822" y="8703"/>
                  </a:cubicBezTo>
                  <a:cubicBezTo>
                    <a:pt x="2881" y="8746"/>
                    <a:pt x="3058" y="8816"/>
                    <a:pt x="2998" y="8873"/>
                  </a:cubicBezTo>
                  <a:cubicBezTo>
                    <a:pt x="2939" y="8915"/>
                    <a:pt x="2645" y="8960"/>
                    <a:pt x="2529" y="8986"/>
                  </a:cubicBezTo>
                  <a:cubicBezTo>
                    <a:pt x="2411" y="9016"/>
                    <a:pt x="2351" y="9016"/>
                    <a:pt x="2351" y="9043"/>
                  </a:cubicBezTo>
                  <a:cubicBezTo>
                    <a:pt x="2411" y="9071"/>
                    <a:pt x="2706" y="9128"/>
                    <a:pt x="2822" y="9171"/>
                  </a:cubicBezTo>
                  <a:cubicBezTo>
                    <a:pt x="2881" y="9213"/>
                    <a:pt x="2939" y="9244"/>
                    <a:pt x="2939" y="9299"/>
                  </a:cubicBezTo>
                  <a:cubicBezTo>
                    <a:pt x="2939" y="9370"/>
                    <a:pt x="2764" y="9471"/>
                    <a:pt x="2764" y="9513"/>
                  </a:cubicBezTo>
                  <a:cubicBezTo>
                    <a:pt x="2706" y="9570"/>
                    <a:pt x="2822" y="9570"/>
                    <a:pt x="2764" y="9612"/>
                  </a:cubicBezTo>
                  <a:cubicBezTo>
                    <a:pt x="2764" y="9639"/>
                    <a:pt x="2587" y="9696"/>
                    <a:pt x="2587" y="9737"/>
                  </a:cubicBezTo>
                  <a:cubicBezTo>
                    <a:pt x="2587" y="9781"/>
                    <a:pt x="2645" y="9854"/>
                    <a:pt x="2645" y="9879"/>
                  </a:cubicBezTo>
                  <a:cubicBezTo>
                    <a:pt x="2645" y="9905"/>
                    <a:pt x="2496" y="9915"/>
                    <a:pt x="2471" y="9938"/>
                  </a:cubicBezTo>
                  <a:cubicBezTo>
                    <a:pt x="2447" y="9958"/>
                    <a:pt x="2496" y="9964"/>
                    <a:pt x="2496" y="9989"/>
                  </a:cubicBezTo>
                </a:path>
              </a:pathLst>
            </a:custGeom>
            <a:noFill/>
            <a:ln w="7620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4" name="角丸四角形 2073"/>
            <p:cNvSpPr/>
            <p:nvPr/>
          </p:nvSpPr>
          <p:spPr bwMode="auto">
            <a:xfrm>
              <a:off x="1925242" y="8583121"/>
              <a:ext cx="369810" cy="178375"/>
            </a:xfrm>
            <a:prstGeom prst="roundRect">
              <a:avLst/>
            </a:prstGeom>
            <a:solidFill>
              <a:srgbClr val="339933"/>
            </a:solidFill>
            <a:ln w="9525">
              <a:noFill/>
              <a:miter lim="800000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square" lIns="18288" tIns="0" rIns="0" bIns="0" rtlCol="0" anchor="t" upright="1">
              <a:spAutoFit/>
            </a:bodyPr>
            <a:lstStyle/>
            <a:p>
              <a:pPr algn="ctr"/>
              <a:r>
                <a:rPr lang="en-US" altLang="ja-JP" sz="1100" b="1" dirty="0">
                  <a:solidFill>
                    <a:schemeClr val="bg1"/>
                  </a:solidFill>
                  <a:latin typeface="+mj-ea"/>
                  <a:ea typeface="+mj-ea"/>
                </a:rPr>
                <a:t>E4</a:t>
              </a:r>
              <a:endParaRPr lang="ja-JP" altLang="en-US" sz="11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446" name="角丸四角形 445"/>
            <p:cNvSpPr/>
            <p:nvPr/>
          </p:nvSpPr>
          <p:spPr bwMode="auto">
            <a:xfrm>
              <a:off x="3029459" y="2329553"/>
              <a:ext cx="369810" cy="178375"/>
            </a:xfrm>
            <a:prstGeom prst="roundRect">
              <a:avLst/>
            </a:prstGeom>
            <a:solidFill>
              <a:srgbClr val="339933"/>
            </a:solidFill>
            <a:ln w="9525">
              <a:noFill/>
              <a:miter lim="800000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square" lIns="18288" tIns="0" rIns="0" bIns="0" rtlCol="0" anchor="t" upright="1">
              <a:spAutoFit/>
            </a:bodyPr>
            <a:lstStyle/>
            <a:p>
              <a:pPr algn="ctr"/>
              <a:r>
                <a:rPr lang="en-US" altLang="ja-JP" sz="1100" b="1" dirty="0">
                  <a:solidFill>
                    <a:schemeClr val="bg1"/>
                  </a:solidFill>
                  <a:latin typeface="+mj-ea"/>
                  <a:ea typeface="+mj-ea"/>
                </a:rPr>
                <a:t>E4A</a:t>
              </a:r>
              <a:endParaRPr lang="ja-JP" altLang="en-US" sz="11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454" name="角丸四角形 453"/>
            <p:cNvSpPr/>
            <p:nvPr/>
          </p:nvSpPr>
          <p:spPr bwMode="auto">
            <a:xfrm>
              <a:off x="1368564" y="2961358"/>
              <a:ext cx="369810" cy="178375"/>
            </a:xfrm>
            <a:prstGeom prst="roundRect">
              <a:avLst/>
            </a:prstGeom>
            <a:solidFill>
              <a:srgbClr val="339933"/>
            </a:solidFill>
            <a:ln w="9525">
              <a:noFill/>
              <a:miter lim="800000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square" lIns="18288" tIns="0" rIns="0" bIns="0" rtlCol="0" anchor="t" upright="1">
              <a:spAutoFit/>
            </a:bodyPr>
            <a:lstStyle/>
            <a:p>
              <a:pPr algn="ctr"/>
              <a:r>
                <a:rPr lang="en-US" altLang="ja-JP" sz="1100" b="1" dirty="0">
                  <a:solidFill>
                    <a:schemeClr val="bg1"/>
                  </a:solidFill>
                  <a:latin typeface="+mj-ea"/>
                  <a:ea typeface="+mj-ea"/>
                </a:rPr>
                <a:t>E4</a:t>
              </a:r>
              <a:endParaRPr lang="ja-JP" altLang="en-US" sz="11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10" name="楕円 9"/>
            <p:cNvSpPr/>
            <p:nvPr/>
          </p:nvSpPr>
          <p:spPr>
            <a:xfrm>
              <a:off x="1468261" y="5357486"/>
              <a:ext cx="549821" cy="549822"/>
            </a:xfrm>
            <a:prstGeom prst="ellipse">
              <a:avLst/>
            </a:prstGeom>
            <a:solidFill>
              <a:srgbClr val="FFEA1D"/>
            </a:solidFill>
            <a:ln w="952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1" name="フリーフォーム 10"/>
            <p:cNvSpPr/>
            <p:nvPr/>
          </p:nvSpPr>
          <p:spPr>
            <a:xfrm>
              <a:off x="2126467" y="5512450"/>
              <a:ext cx="3295541" cy="335708"/>
            </a:xfrm>
            <a:custGeom>
              <a:avLst/>
              <a:gdLst>
                <a:gd name="connsiteX0" fmla="*/ 0 w 2805113"/>
                <a:gd name="connsiteY0" fmla="*/ 64294 h 285750"/>
                <a:gd name="connsiteX1" fmla="*/ 92869 w 2805113"/>
                <a:gd name="connsiteY1" fmla="*/ 45244 h 285750"/>
                <a:gd name="connsiteX2" fmla="*/ 209550 w 2805113"/>
                <a:gd name="connsiteY2" fmla="*/ 26194 h 285750"/>
                <a:gd name="connsiteX3" fmla="*/ 276225 w 2805113"/>
                <a:gd name="connsiteY3" fmla="*/ 9525 h 285750"/>
                <a:gd name="connsiteX4" fmla="*/ 338138 w 2805113"/>
                <a:gd name="connsiteY4" fmla="*/ 0 h 285750"/>
                <a:gd name="connsiteX5" fmla="*/ 445294 w 2805113"/>
                <a:gd name="connsiteY5" fmla="*/ 4762 h 285750"/>
                <a:gd name="connsiteX6" fmla="*/ 519113 w 2805113"/>
                <a:gd name="connsiteY6" fmla="*/ 14287 h 285750"/>
                <a:gd name="connsiteX7" fmla="*/ 611981 w 2805113"/>
                <a:gd name="connsiteY7" fmla="*/ 19050 h 285750"/>
                <a:gd name="connsiteX8" fmla="*/ 659606 w 2805113"/>
                <a:gd name="connsiteY8" fmla="*/ 23812 h 285750"/>
                <a:gd name="connsiteX9" fmla="*/ 750094 w 2805113"/>
                <a:gd name="connsiteY9" fmla="*/ 52387 h 285750"/>
                <a:gd name="connsiteX10" fmla="*/ 826294 w 2805113"/>
                <a:gd name="connsiteY10" fmla="*/ 83344 h 285750"/>
                <a:gd name="connsiteX11" fmla="*/ 902494 w 2805113"/>
                <a:gd name="connsiteY11" fmla="*/ 104775 h 285750"/>
                <a:gd name="connsiteX12" fmla="*/ 1004888 w 2805113"/>
                <a:gd name="connsiteY12" fmla="*/ 133350 h 285750"/>
                <a:gd name="connsiteX13" fmla="*/ 1114425 w 2805113"/>
                <a:gd name="connsiteY13" fmla="*/ 154781 h 285750"/>
                <a:gd name="connsiteX14" fmla="*/ 1204913 w 2805113"/>
                <a:gd name="connsiteY14" fmla="*/ 169069 h 285750"/>
                <a:gd name="connsiteX15" fmla="*/ 1283494 w 2805113"/>
                <a:gd name="connsiteY15" fmla="*/ 178594 h 285750"/>
                <a:gd name="connsiteX16" fmla="*/ 1369219 w 2805113"/>
                <a:gd name="connsiteY16" fmla="*/ 171450 h 285750"/>
                <a:gd name="connsiteX17" fmla="*/ 1440656 w 2805113"/>
                <a:gd name="connsiteY17" fmla="*/ 142875 h 285750"/>
                <a:gd name="connsiteX18" fmla="*/ 1493044 w 2805113"/>
                <a:gd name="connsiteY18" fmla="*/ 121444 h 285750"/>
                <a:gd name="connsiteX19" fmla="*/ 1559719 w 2805113"/>
                <a:gd name="connsiteY19" fmla="*/ 111919 h 285750"/>
                <a:gd name="connsiteX20" fmla="*/ 1631156 w 2805113"/>
                <a:gd name="connsiteY20" fmla="*/ 121444 h 285750"/>
                <a:gd name="connsiteX21" fmla="*/ 1721644 w 2805113"/>
                <a:gd name="connsiteY21" fmla="*/ 154781 h 285750"/>
                <a:gd name="connsiteX22" fmla="*/ 1788319 w 2805113"/>
                <a:gd name="connsiteY22" fmla="*/ 183356 h 285750"/>
                <a:gd name="connsiteX23" fmla="*/ 1854994 w 2805113"/>
                <a:gd name="connsiteY23" fmla="*/ 233362 h 285750"/>
                <a:gd name="connsiteX24" fmla="*/ 1885950 w 2805113"/>
                <a:gd name="connsiteY24" fmla="*/ 269081 h 285750"/>
                <a:gd name="connsiteX25" fmla="*/ 1912144 w 2805113"/>
                <a:gd name="connsiteY25" fmla="*/ 283369 h 285750"/>
                <a:gd name="connsiteX26" fmla="*/ 1981200 w 2805113"/>
                <a:gd name="connsiteY26" fmla="*/ 285750 h 285750"/>
                <a:gd name="connsiteX27" fmla="*/ 2043113 w 2805113"/>
                <a:gd name="connsiteY27" fmla="*/ 280987 h 285750"/>
                <a:gd name="connsiteX28" fmla="*/ 2128838 w 2805113"/>
                <a:gd name="connsiteY28" fmla="*/ 259556 h 285750"/>
                <a:gd name="connsiteX29" fmla="*/ 2226469 w 2805113"/>
                <a:gd name="connsiteY29" fmla="*/ 233362 h 285750"/>
                <a:gd name="connsiteX30" fmla="*/ 2281238 w 2805113"/>
                <a:gd name="connsiteY30" fmla="*/ 211931 h 285750"/>
                <a:gd name="connsiteX31" fmla="*/ 2338388 w 2805113"/>
                <a:gd name="connsiteY31" fmla="*/ 195262 h 285750"/>
                <a:gd name="connsiteX32" fmla="*/ 2393156 w 2805113"/>
                <a:gd name="connsiteY32" fmla="*/ 185737 h 285750"/>
                <a:gd name="connsiteX33" fmla="*/ 2459831 w 2805113"/>
                <a:gd name="connsiteY33" fmla="*/ 178594 h 285750"/>
                <a:gd name="connsiteX34" fmla="*/ 2521744 w 2805113"/>
                <a:gd name="connsiteY34" fmla="*/ 178594 h 285750"/>
                <a:gd name="connsiteX35" fmla="*/ 2593181 w 2805113"/>
                <a:gd name="connsiteY35" fmla="*/ 180975 h 285750"/>
                <a:gd name="connsiteX36" fmla="*/ 2636044 w 2805113"/>
                <a:gd name="connsiteY36" fmla="*/ 180975 h 285750"/>
                <a:gd name="connsiteX37" fmla="*/ 2700338 w 2805113"/>
                <a:gd name="connsiteY37" fmla="*/ 180975 h 285750"/>
                <a:gd name="connsiteX38" fmla="*/ 2755106 w 2805113"/>
                <a:gd name="connsiteY38" fmla="*/ 171450 h 285750"/>
                <a:gd name="connsiteX39" fmla="*/ 2805113 w 2805113"/>
                <a:gd name="connsiteY39" fmla="*/ 15954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805113" h="285750">
                  <a:moveTo>
                    <a:pt x="0" y="64294"/>
                  </a:moveTo>
                  <a:lnTo>
                    <a:pt x="92869" y="45244"/>
                  </a:lnTo>
                  <a:lnTo>
                    <a:pt x="209550" y="26194"/>
                  </a:lnTo>
                  <a:lnTo>
                    <a:pt x="276225" y="9525"/>
                  </a:lnTo>
                  <a:lnTo>
                    <a:pt x="338138" y="0"/>
                  </a:lnTo>
                  <a:lnTo>
                    <a:pt x="445294" y="4762"/>
                  </a:lnTo>
                  <a:lnTo>
                    <a:pt x="519113" y="14287"/>
                  </a:lnTo>
                  <a:lnTo>
                    <a:pt x="611981" y="19050"/>
                  </a:lnTo>
                  <a:lnTo>
                    <a:pt x="659606" y="23812"/>
                  </a:lnTo>
                  <a:lnTo>
                    <a:pt x="750094" y="52387"/>
                  </a:lnTo>
                  <a:lnTo>
                    <a:pt x="826294" y="83344"/>
                  </a:lnTo>
                  <a:lnTo>
                    <a:pt x="902494" y="104775"/>
                  </a:lnTo>
                  <a:lnTo>
                    <a:pt x="1004888" y="133350"/>
                  </a:lnTo>
                  <a:lnTo>
                    <a:pt x="1114425" y="154781"/>
                  </a:lnTo>
                  <a:lnTo>
                    <a:pt x="1204913" y="169069"/>
                  </a:lnTo>
                  <a:lnTo>
                    <a:pt x="1283494" y="178594"/>
                  </a:lnTo>
                  <a:lnTo>
                    <a:pt x="1369219" y="171450"/>
                  </a:lnTo>
                  <a:lnTo>
                    <a:pt x="1440656" y="142875"/>
                  </a:lnTo>
                  <a:lnTo>
                    <a:pt x="1493044" y="121444"/>
                  </a:lnTo>
                  <a:lnTo>
                    <a:pt x="1559719" y="111919"/>
                  </a:lnTo>
                  <a:lnTo>
                    <a:pt x="1631156" y="121444"/>
                  </a:lnTo>
                  <a:lnTo>
                    <a:pt x="1721644" y="154781"/>
                  </a:lnTo>
                  <a:lnTo>
                    <a:pt x="1788319" y="183356"/>
                  </a:lnTo>
                  <a:lnTo>
                    <a:pt x="1854994" y="233362"/>
                  </a:lnTo>
                  <a:lnTo>
                    <a:pt x="1885950" y="269081"/>
                  </a:lnTo>
                  <a:lnTo>
                    <a:pt x="1912144" y="283369"/>
                  </a:lnTo>
                  <a:lnTo>
                    <a:pt x="1981200" y="285750"/>
                  </a:lnTo>
                  <a:lnTo>
                    <a:pt x="2043113" y="280987"/>
                  </a:lnTo>
                  <a:lnTo>
                    <a:pt x="2128838" y="259556"/>
                  </a:lnTo>
                  <a:lnTo>
                    <a:pt x="2226469" y="233362"/>
                  </a:lnTo>
                  <a:lnTo>
                    <a:pt x="2281238" y="211931"/>
                  </a:lnTo>
                  <a:lnTo>
                    <a:pt x="2338388" y="195262"/>
                  </a:lnTo>
                  <a:lnTo>
                    <a:pt x="2393156" y="185737"/>
                  </a:lnTo>
                  <a:lnTo>
                    <a:pt x="2459831" y="178594"/>
                  </a:lnTo>
                  <a:lnTo>
                    <a:pt x="2521744" y="178594"/>
                  </a:lnTo>
                  <a:lnTo>
                    <a:pt x="2593181" y="180975"/>
                  </a:lnTo>
                  <a:lnTo>
                    <a:pt x="2636044" y="180975"/>
                  </a:lnTo>
                  <a:lnTo>
                    <a:pt x="2700338" y="180975"/>
                  </a:lnTo>
                  <a:lnTo>
                    <a:pt x="2755106" y="171450"/>
                  </a:lnTo>
                  <a:lnTo>
                    <a:pt x="2805113" y="159544"/>
                  </a:lnTo>
                </a:path>
              </a:pathLst>
            </a:custGeom>
            <a:noFill/>
            <a:ln w="101600">
              <a:solidFill>
                <a:srgbClr val="FBC2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5" name="フリーフォーム 14"/>
            <p:cNvSpPr/>
            <p:nvPr/>
          </p:nvSpPr>
          <p:spPr>
            <a:xfrm>
              <a:off x="2076112" y="6768559"/>
              <a:ext cx="2985009" cy="847664"/>
            </a:xfrm>
            <a:custGeom>
              <a:avLst/>
              <a:gdLst>
                <a:gd name="connsiteX0" fmla="*/ 0 w 2540793"/>
                <a:gd name="connsiteY0" fmla="*/ 0 h 721519"/>
                <a:gd name="connsiteX1" fmla="*/ 69056 w 2540793"/>
                <a:gd name="connsiteY1" fmla="*/ 23813 h 721519"/>
                <a:gd name="connsiteX2" fmla="*/ 109537 w 2540793"/>
                <a:gd name="connsiteY2" fmla="*/ 30956 h 721519"/>
                <a:gd name="connsiteX3" fmla="*/ 161925 w 2540793"/>
                <a:gd name="connsiteY3" fmla="*/ 50006 h 721519"/>
                <a:gd name="connsiteX4" fmla="*/ 240506 w 2540793"/>
                <a:gd name="connsiteY4" fmla="*/ 90488 h 721519"/>
                <a:gd name="connsiteX5" fmla="*/ 316706 w 2540793"/>
                <a:gd name="connsiteY5" fmla="*/ 128588 h 721519"/>
                <a:gd name="connsiteX6" fmla="*/ 376237 w 2540793"/>
                <a:gd name="connsiteY6" fmla="*/ 171450 h 721519"/>
                <a:gd name="connsiteX7" fmla="*/ 426243 w 2540793"/>
                <a:gd name="connsiteY7" fmla="*/ 216694 h 721519"/>
                <a:gd name="connsiteX8" fmla="*/ 459581 w 2540793"/>
                <a:gd name="connsiteY8" fmla="*/ 271463 h 721519"/>
                <a:gd name="connsiteX9" fmla="*/ 478631 w 2540793"/>
                <a:gd name="connsiteY9" fmla="*/ 328613 h 721519"/>
                <a:gd name="connsiteX10" fmla="*/ 497681 w 2540793"/>
                <a:gd name="connsiteY10" fmla="*/ 385763 h 721519"/>
                <a:gd name="connsiteX11" fmla="*/ 514350 w 2540793"/>
                <a:gd name="connsiteY11" fmla="*/ 438150 h 721519"/>
                <a:gd name="connsiteX12" fmla="*/ 547687 w 2540793"/>
                <a:gd name="connsiteY12" fmla="*/ 481013 h 721519"/>
                <a:gd name="connsiteX13" fmla="*/ 592931 w 2540793"/>
                <a:gd name="connsiteY13" fmla="*/ 511969 h 721519"/>
                <a:gd name="connsiteX14" fmla="*/ 669131 w 2540793"/>
                <a:gd name="connsiteY14" fmla="*/ 526256 h 721519"/>
                <a:gd name="connsiteX15" fmla="*/ 771525 w 2540793"/>
                <a:gd name="connsiteY15" fmla="*/ 528638 h 721519"/>
                <a:gd name="connsiteX16" fmla="*/ 881062 w 2540793"/>
                <a:gd name="connsiteY16" fmla="*/ 519113 h 721519"/>
                <a:gd name="connsiteX17" fmla="*/ 973931 w 2540793"/>
                <a:gd name="connsiteY17" fmla="*/ 504825 h 721519"/>
                <a:gd name="connsiteX18" fmla="*/ 1076325 w 2540793"/>
                <a:gd name="connsiteY18" fmla="*/ 471488 h 721519"/>
                <a:gd name="connsiteX19" fmla="*/ 1164431 w 2540793"/>
                <a:gd name="connsiteY19" fmla="*/ 438150 h 721519"/>
                <a:gd name="connsiteX20" fmla="*/ 1235868 w 2540793"/>
                <a:gd name="connsiteY20" fmla="*/ 409575 h 721519"/>
                <a:gd name="connsiteX21" fmla="*/ 1295400 w 2540793"/>
                <a:gd name="connsiteY21" fmla="*/ 397669 h 721519"/>
                <a:gd name="connsiteX22" fmla="*/ 1373981 w 2540793"/>
                <a:gd name="connsiteY22" fmla="*/ 404813 h 721519"/>
                <a:gd name="connsiteX23" fmla="*/ 1462087 w 2540793"/>
                <a:gd name="connsiteY23" fmla="*/ 435769 h 721519"/>
                <a:gd name="connsiteX24" fmla="*/ 1519237 w 2540793"/>
                <a:gd name="connsiteY24" fmla="*/ 454819 h 721519"/>
                <a:gd name="connsiteX25" fmla="*/ 1574006 w 2540793"/>
                <a:gd name="connsiteY25" fmla="*/ 521494 h 721519"/>
                <a:gd name="connsiteX26" fmla="*/ 1635918 w 2540793"/>
                <a:gd name="connsiteY26" fmla="*/ 585788 h 721519"/>
                <a:gd name="connsiteX27" fmla="*/ 1676400 w 2540793"/>
                <a:gd name="connsiteY27" fmla="*/ 607219 h 721519"/>
                <a:gd name="connsiteX28" fmla="*/ 1759743 w 2540793"/>
                <a:gd name="connsiteY28" fmla="*/ 633413 h 721519"/>
                <a:gd name="connsiteX29" fmla="*/ 1862137 w 2540793"/>
                <a:gd name="connsiteY29" fmla="*/ 659606 h 721519"/>
                <a:gd name="connsiteX30" fmla="*/ 1985962 w 2540793"/>
                <a:gd name="connsiteY30" fmla="*/ 690563 h 721519"/>
                <a:gd name="connsiteX31" fmla="*/ 2135981 w 2540793"/>
                <a:gd name="connsiteY31" fmla="*/ 719138 h 721519"/>
                <a:gd name="connsiteX32" fmla="*/ 2247900 w 2540793"/>
                <a:gd name="connsiteY32" fmla="*/ 721519 h 721519"/>
                <a:gd name="connsiteX33" fmla="*/ 2383631 w 2540793"/>
                <a:gd name="connsiteY33" fmla="*/ 714375 h 721519"/>
                <a:gd name="connsiteX34" fmla="*/ 2481262 w 2540793"/>
                <a:gd name="connsiteY34" fmla="*/ 704850 h 721519"/>
                <a:gd name="connsiteX35" fmla="*/ 2540793 w 2540793"/>
                <a:gd name="connsiteY35" fmla="*/ 702469 h 721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540793" h="721519">
                  <a:moveTo>
                    <a:pt x="0" y="0"/>
                  </a:moveTo>
                  <a:lnTo>
                    <a:pt x="69056" y="23813"/>
                  </a:lnTo>
                  <a:lnTo>
                    <a:pt x="109537" y="30956"/>
                  </a:lnTo>
                  <a:lnTo>
                    <a:pt x="161925" y="50006"/>
                  </a:lnTo>
                  <a:lnTo>
                    <a:pt x="240506" y="90488"/>
                  </a:lnTo>
                  <a:lnTo>
                    <a:pt x="316706" y="128588"/>
                  </a:lnTo>
                  <a:lnTo>
                    <a:pt x="376237" y="171450"/>
                  </a:lnTo>
                  <a:lnTo>
                    <a:pt x="426243" y="216694"/>
                  </a:lnTo>
                  <a:lnTo>
                    <a:pt x="459581" y="271463"/>
                  </a:lnTo>
                  <a:lnTo>
                    <a:pt x="478631" y="328613"/>
                  </a:lnTo>
                  <a:lnTo>
                    <a:pt x="497681" y="385763"/>
                  </a:lnTo>
                  <a:lnTo>
                    <a:pt x="514350" y="438150"/>
                  </a:lnTo>
                  <a:lnTo>
                    <a:pt x="547687" y="481013"/>
                  </a:lnTo>
                  <a:lnTo>
                    <a:pt x="592931" y="511969"/>
                  </a:lnTo>
                  <a:lnTo>
                    <a:pt x="669131" y="526256"/>
                  </a:lnTo>
                  <a:lnTo>
                    <a:pt x="771525" y="528638"/>
                  </a:lnTo>
                  <a:lnTo>
                    <a:pt x="881062" y="519113"/>
                  </a:lnTo>
                  <a:lnTo>
                    <a:pt x="973931" y="504825"/>
                  </a:lnTo>
                  <a:lnTo>
                    <a:pt x="1076325" y="471488"/>
                  </a:lnTo>
                  <a:lnTo>
                    <a:pt x="1164431" y="438150"/>
                  </a:lnTo>
                  <a:lnTo>
                    <a:pt x="1235868" y="409575"/>
                  </a:lnTo>
                  <a:lnTo>
                    <a:pt x="1295400" y="397669"/>
                  </a:lnTo>
                  <a:lnTo>
                    <a:pt x="1373981" y="404813"/>
                  </a:lnTo>
                  <a:lnTo>
                    <a:pt x="1462087" y="435769"/>
                  </a:lnTo>
                  <a:lnTo>
                    <a:pt x="1519237" y="454819"/>
                  </a:lnTo>
                  <a:lnTo>
                    <a:pt x="1574006" y="521494"/>
                  </a:lnTo>
                  <a:lnTo>
                    <a:pt x="1635918" y="585788"/>
                  </a:lnTo>
                  <a:lnTo>
                    <a:pt x="1676400" y="607219"/>
                  </a:lnTo>
                  <a:lnTo>
                    <a:pt x="1759743" y="633413"/>
                  </a:lnTo>
                  <a:lnTo>
                    <a:pt x="1862137" y="659606"/>
                  </a:lnTo>
                  <a:lnTo>
                    <a:pt x="1985962" y="690563"/>
                  </a:lnTo>
                  <a:lnTo>
                    <a:pt x="2135981" y="719138"/>
                  </a:lnTo>
                  <a:lnTo>
                    <a:pt x="2247900" y="721519"/>
                  </a:lnTo>
                  <a:lnTo>
                    <a:pt x="2383631" y="714375"/>
                  </a:lnTo>
                  <a:lnTo>
                    <a:pt x="2481262" y="704850"/>
                  </a:lnTo>
                  <a:lnTo>
                    <a:pt x="2540793" y="702469"/>
                  </a:lnTo>
                </a:path>
              </a:pathLst>
            </a:custGeom>
            <a:noFill/>
            <a:ln w="101600">
              <a:solidFill>
                <a:srgbClr val="FBC2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8" name="フリーフォーム 17"/>
            <p:cNvSpPr/>
            <p:nvPr/>
          </p:nvSpPr>
          <p:spPr>
            <a:xfrm>
              <a:off x="3969134" y="7268392"/>
              <a:ext cx="1152600" cy="1827746"/>
            </a:xfrm>
            <a:custGeom>
              <a:avLst/>
              <a:gdLst>
                <a:gd name="connsiteX0" fmla="*/ 73025 w 981075"/>
                <a:gd name="connsiteY0" fmla="*/ 1555750 h 1555750"/>
                <a:gd name="connsiteX1" fmla="*/ 79375 w 981075"/>
                <a:gd name="connsiteY1" fmla="*/ 1489075 h 1555750"/>
                <a:gd name="connsiteX2" fmla="*/ 25400 w 981075"/>
                <a:gd name="connsiteY2" fmla="*/ 1390650 h 1555750"/>
                <a:gd name="connsiteX3" fmla="*/ 3175 w 981075"/>
                <a:gd name="connsiteY3" fmla="*/ 1346200 h 1555750"/>
                <a:gd name="connsiteX4" fmla="*/ 0 w 981075"/>
                <a:gd name="connsiteY4" fmla="*/ 1298575 h 1555750"/>
                <a:gd name="connsiteX5" fmla="*/ 47625 w 981075"/>
                <a:gd name="connsiteY5" fmla="*/ 1257300 h 1555750"/>
                <a:gd name="connsiteX6" fmla="*/ 215900 w 981075"/>
                <a:gd name="connsiteY6" fmla="*/ 1219200 h 1555750"/>
                <a:gd name="connsiteX7" fmla="*/ 333375 w 981075"/>
                <a:gd name="connsiteY7" fmla="*/ 1193800 h 1555750"/>
                <a:gd name="connsiteX8" fmla="*/ 393700 w 981075"/>
                <a:gd name="connsiteY8" fmla="*/ 1146175 h 1555750"/>
                <a:gd name="connsiteX9" fmla="*/ 425450 w 981075"/>
                <a:gd name="connsiteY9" fmla="*/ 1092200 h 1555750"/>
                <a:gd name="connsiteX10" fmla="*/ 409575 w 981075"/>
                <a:gd name="connsiteY10" fmla="*/ 1035050 h 1555750"/>
                <a:gd name="connsiteX11" fmla="*/ 371475 w 981075"/>
                <a:gd name="connsiteY11" fmla="*/ 971550 h 1555750"/>
                <a:gd name="connsiteX12" fmla="*/ 361950 w 981075"/>
                <a:gd name="connsiteY12" fmla="*/ 927100 h 1555750"/>
                <a:gd name="connsiteX13" fmla="*/ 377825 w 981075"/>
                <a:gd name="connsiteY13" fmla="*/ 866775 h 1555750"/>
                <a:gd name="connsiteX14" fmla="*/ 422275 w 981075"/>
                <a:gd name="connsiteY14" fmla="*/ 812800 h 1555750"/>
                <a:gd name="connsiteX15" fmla="*/ 479425 w 981075"/>
                <a:gd name="connsiteY15" fmla="*/ 777875 h 1555750"/>
                <a:gd name="connsiteX16" fmla="*/ 527050 w 981075"/>
                <a:gd name="connsiteY16" fmla="*/ 762000 h 1555750"/>
                <a:gd name="connsiteX17" fmla="*/ 644525 w 981075"/>
                <a:gd name="connsiteY17" fmla="*/ 762000 h 1555750"/>
                <a:gd name="connsiteX18" fmla="*/ 701675 w 981075"/>
                <a:gd name="connsiteY18" fmla="*/ 755650 h 1555750"/>
                <a:gd name="connsiteX19" fmla="*/ 762000 w 981075"/>
                <a:gd name="connsiteY19" fmla="*/ 666750 h 1555750"/>
                <a:gd name="connsiteX20" fmla="*/ 835025 w 981075"/>
                <a:gd name="connsiteY20" fmla="*/ 600075 h 1555750"/>
                <a:gd name="connsiteX21" fmla="*/ 869950 w 981075"/>
                <a:gd name="connsiteY21" fmla="*/ 527050 h 1555750"/>
                <a:gd name="connsiteX22" fmla="*/ 904875 w 981075"/>
                <a:gd name="connsiteY22" fmla="*/ 434975 h 1555750"/>
                <a:gd name="connsiteX23" fmla="*/ 914400 w 981075"/>
                <a:gd name="connsiteY23" fmla="*/ 358775 h 1555750"/>
                <a:gd name="connsiteX24" fmla="*/ 908050 w 981075"/>
                <a:gd name="connsiteY24" fmla="*/ 288925 h 1555750"/>
                <a:gd name="connsiteX25" fmla="*/ 908050 w 981075"/>
                <a:gd name="connsiteY25" fmla="*/ 222250 h 1555750"/>
                <a:gd name="connsiteX26" fmla="*/ 933450 w 981075"/>
                <a:gd name="connsiteY26" fmla="*/ 165100 h 1555750"/>
                <a:gd name="connsiteX27" fmla="*/ 962025 w 981075"/>
                <a:gd name="connsiteY27" fmla="*/ 133350 h 1555750"/>
                <a:gd name="connsiteX28" fmla="*/ 981075 w 981075"/>
                <a:gd name="connsiteY28" fmla="*/ 73025 h 1555750"/>
                <a:gd name="connsiteX29" fmla="*/ 977900 w 981075"/>
                <a:gd name="connsiteY29" fmla="*/ 0 h 155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981075" h="1555750">
                  <a:moveTo>
                    <a:pt x="73025" y="1555750"/>
                  </a:moveTo>
                  <a:lnTo>
                    <a:pt x="79375" y="1489075"/>
                  </a:lnTo>
                  <a:lnTo>
                    <a:pt x="25400" y="1390650"/>
                  </a:lnTo>
                  <a:lnTo>
                    <a:pt x="3175" y="1346200"/>
                  </a:lnTo>
                  <a:lnTo>
                    <a:pt x="0" y="1298575"/>
                  </a:lnTo>
                  <a:lnTo>
                    <a:pt x="47625" y="1257300"/>
                  </a:lnTo>
                  <a:lnTo>
                    <a:pt x="215900" y="1219200"/>
                  </a:lnTo>
                  <a:lnTo>
                    <a:pt x="333375" y="1193800"/>
                  </a:lnTo>
                  <a:lnTo>
                    <a:pt x="393700" y="1146175"/>
                  </a:lnTo>
                  <a:lnTo>
                    <a:pt x="425450" y="1092200"/>
                  </a:lnTo>
                  <a:lnTo>
                    <a:pt x="409575" y="1035050"/>
                  </a:lnTo>
                  <a:lnTo>
                    <a:pt x="371475" y="971550"/>
                  </a:lnTo>
                  <a:lnTo>
                    <a:pt x="361950" y="927100"/>
                  </a:lnTo>
                  <a:lnTo>
                    <a:pt x="377825" y="866775"/>
                  </a:lnTo>
                  <a:lnTo>
                    <a:pt x="422275" y="812800"/>
                  </a:lnTo>
                  <a:lnTo>
                    <a:pt x="479425" y="777875"/>
                  </a:lnTo>
                  <a:lnTo>
                    <a:pt x="527050" y="762000"/>
                  </a:lnTo>
                  <a:lnTo>
                    <a:pt x="644525" y="762000"/>
                  </a:lnTo>
                  <a:lnTo>
                    <a:pt x="701675" y="755650"/>
                  </a:lnTo>
                  <a:lnTo>
                    <a:pt x="762000" y="666750"/>
                  </a:lnTo>
                  <a:lnTo>
                    <a:pt x="835025" y="600075"/>
                  </a:lnTo>
                  <a:lnTo>
                    <a:pt x="869950" y="527050"/>
                  </a:lnTo>
                  <a:lnTo>
                    <a:pt x="904875" y="434975"/>
                  </a:lnTo>
                  <a:lnTo>
                    <a:pt x="914400" y="358775"/>
                  </a:lnTo>
                  <a:lnTo>
                    <a:pt x="908050" y="288925"/>
                  </a:lnTo>
                  <a:lnTo>
                    <a:pt x="908050" y="222250"/>
                  </a:lnTo>
                  <a:lnTo>
                    <a:pt x="933450" y="165100"/>
                  </a:lnTo>
                  <a:lnTo>
                    <a:pt x="962025" y="133350"/>
                  </a:lnTo>
                  <a:lnTo>
                    <a:pt x="981075" y="73025"/>
                  </a:lnTo>
                  <a:lnTo>
                    <a:pt x="977900" y="0"/>
                  </a:lnTo>
                </a:path>
              </a:pathLst>
            </a:custGeom>
            <a:noFill/>
            <a:ln w="101600">
              <a:solidFill>
                <a:srgbClr val="36AF45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6" name="フリーフォーム 25"/>
            <p:cNvSpPr/>
            <p:nvPr/>
          </p:nvSpPr>
          <p:spPr>
            <a:xfrm>
              <a:off x="5110543" y="4705817"/>
              <a:ext cx="331978" cy="2573764"/>
            </a:xfrm>
            <a:custGeom>
              <a:avLst/>
              <a:gdLst>
                <a:gd name="connsiteX0" fmla="*/ 6350 w 282575"/>
                <a:gd name="connsiteY0" fmla="*/ 2190750 h 2190750"/>
                <a:gd name="connsiteX1" fmla="*/ 0 w 282575"/>
                <a:gd name="connsiteY1" fmla="*/ 2114550 h 2190750"/>
                <a:gd name="connsiteX2" fmla="*/ 0 w 282575"/>
                <a:gd name="connsiteY2" fmla="*/ 2070100 h 2190750"/>
                <a:gd name="connsiteX3" fmla="*/ 28575 w 282575"/>
                <a:gd name="connsiteY3" fmla="*/ 2025650 h 2190750"/>
                <a:gd name="connsiteX4" fmla="*/ 76200 w 282575"/>
                <a:gd name="connsiteY4" fmla="*/ 1981200 h 2190750"/>
                <a:gd name="connsiteX5" fmla="*/ 155575 w 282575"/>
                <a:gd name="connsiteY5" fmla="*/ 1895475 h 2190750"/>
                <a:gd name="connsiteX6" fmla="*/ 190500 w 282575"/>
                <a:gd name="connsiteY6" fmla="*/ 1851025 h 2190750"/>
                <a:gd name="connsiteX7" fmla="*/ 244475 w 282575"/>
                <a:gd name="connsiteY7" fmla="*/ 1784350 h 2190750"/>
                <a:gd name="connsiteX8" fmla="*/ 276225 w 282575"/>
                <a:gd name="connsiteY8" fmla="*/ 1736725 h 2190750"/>
                <a:gd name="connsiteX9" fmla="*/ 282575 w 282575"/>
                <a:gd name="connsiteY9" fmla="*/ 1689100 h 2190750"/>
                <a:gd name="connsiteX10" fmla="*/ 250825 w 282575"/>
                <a:gd name="connsiteY10" fmla="*/ 1593850 h 2190750"/>
                <a:gd name="connsiteX11" fmla="*/ 206375 w 282575"/>
                <a:gd name="connsiteY11" fmla="*/ 1498600 h 2190750"/>
                <a:gd name="connsiteX12" fmla="*/ 184150 w 282575"/>
                <a:gd name="connsiteY12" fmla="*/ 1397000 h 2190750"/>
                <a:gd name="connsiteX13" fmla="*/ 155575 w 282575"/>
                <a:gd name="connsiteY13" fmla="*/ 1301750 h 2190750"/>
                <a:gd name="connsiteX14" fmla="*/ 152400 w 282575"/>
                <a:gd name="connsiteY14" fmla="*/ 1257300 h 2190750"/>
                <a:gd name="connsiteX15" fmla="*/ 149225 w 282575"/>
                <a:gd name="connsiteY15" fmla="*/ 1209675 h 2190750"/>
                <a:gd name="connsiteX16" fmla="*/ 177800 w 282575"/>
                <a:gd name="connsiteY16" fmla="*/ 1114425 h 2190750"/>
                <a:gd name="connsiteX17" fmla="*/ 190500 w 282575"/>
                <a:gd name="connsiteY17" fmla="*/ 1063625 h 2190750"/>
                <a:gd name="connsiteX18" fmla="*/ 200025 w 282575"/>
                <a:gd name="connsiteY18" fmla="*/ 993775 h 2190750"/>
                <a:gd name="connsiteX19" fmla="*/ 193675 w 282575"/>
                <a:gd name="connsiteY19" fmla="*/ 898525 h 2190750"/>
                <a:gd name="connsiteX20" fmla="*/ 190500 w 282575"/>
                <a:gd name="connsiteY20" fmla="*/ 765175 h 2190750"/>
                <a:gd name="connsiteX21" fmla="*/ 190500 w 282575"/>
                <a:gd name="connsiteY21" fmla="*/ 654050 h 2190750"/>
                <a:gd name="connsiteX22" fmla="*/ 193675 w 282575"/>
                <a:gd name="connsiteY22" fmla="*/ 596900 h 2190750"/>
                <a:gd name="connsiteX23" fmla="*/ 193675 w 282575"/>
                <a:gd name="connsiteY23" fmla="*/ 539750 h 2190750"/>
                <a:gd name="connsiteX24" fmla="*/ 225425 w 282575"/>
                <a:gd name="connsiteY24" fmla="*/ 425450 h 2190750"/>
                <a:gd name="connsiteX25" fmla="*/ 250825 w 282575"/>
                <a:gd name="connsiteY25" fmla="*/ 323850 h 2190750"/>
                <a:gd name="connsiteX26" fmla="*/ 266700 w 282575"/>
                <a:gd name="connsiteY26" fmla="*/ 234950 h 2190750"/>
                <a:gd name="connsiteX27" fmla="*/ 266700 w 282575"/>
                <a:gd name="connsiteY27" fmla="*/ 149225 h 2190750"/>
                <a:gd name="connsiteX28" fmla="*/ 234950 w 282575"/>
                <a:gd name="connsiteY28" fmla="*/ 0 h 2190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82575" h="2190750">
                  <a:moveTo>
                    <a:pt x="6350" y="2190750"/>
                  </a:moveTo>
                  <a:lnTo>
                    <a:pt x="0" y="2114550"/>
                  </a:lnTo>
                  <a:lnTo>
                    <a:pt x="0" y="2070100"/>
                  </a:lnTo>
                  <a:lnTo>
                    <a:pt x="28575" y="2025650"/>
                  </a:lnTo>
                  <a:lnTo>
                    <a:pt x="76200" y="1981200"/>
                  </a:lnTo>
                  <a:lnTo>
                    <a:pt x="155575" y="1895475"/>
                  </a:lnTo>
                  <a:lnTo>
                    <a:pt x="190500" y="1851025"/>
                  </a:lnTo>
                  <a:lnTo>
                    <a:pt x="244475" y="1784350"/>
                  </a:lnTo>
                  <a:lnTo>
                    <a:pt x="276225" y="1736725"/>
                  </a:lnTo>
                  <a:lnTo>
                    <a:pt x="282575" y="1689100"/>
                  </a:lnTo>
                  <a:lnTo>
                    <a:pt x="250825" y="1593850"/>
                  </a:lnTo>
                  <a:lnTo>
                    <a:pt x="206375" y="1498600"/>
                  </a:lnTo>
                  <a:lnTo>
                    <a:pt x="184150" y="1397000"/>
                  </a:lnTo>
                  <a:lnTo>
                    <a:pt x="155575" y="1301750"/>
                  </a:lnTo>
                  <a:lnTo>
                    <a:pt x="152400" y="1257300"/>
                  </a:lnTo>
                  <a:lnTo>
                    <a:pt x="149225" y="1209675"/>
                  </a:lnTo>
                  <a:lnTo>
                    <a:pt x="177800" y="1114425"/>
                  </a:lnTo>
                  <a:lnTo>
                    <a:pt x="190500" y="1063625"/>
                  </a:lnTo>
                  <a:lnTo>
                    <a:pt x="200025" y="993775"/>
                  </a:lnTo>
                  <a:lnTo>
                    <a:pt x="193675" y="898525"/>
                  </a:lnTo>
                  <a:cubicBezTo>
                    <a:pt x="192617" y="854075"/>
                    <a:pt x="191558" y="809625"/>
                    <a:pt x="190500" y="765175"/>
                  </a:cubicBezTo>
                  <a:lnTo>
                    <a:pt x="190500" y="654050"/>
                  </a:lnTo>
                  <a:lnTo>
                    <a:pt x="193675" y="596900"/>
                  </a:lnTo>
                  <a:lnTo>
                    <a:pt x="193675" y="539750"/>
                  </a:lnTo>
                  <a:lnTo>
                    <a:pt x="225425" y="425450"/>
                  </a:lnTo>
                  <a:lnTo>
                    <a:pt x="250825" y="323850"/>
                  </a:lnTo>
                  <a:lnTo>
                    <a:pt x="266700" y="234950"/>
                  </a:lnTo>
                  <a:lnTo>
                    <a:pt x="266700" y="149225"/>
                  </a:lnTo>
                  <a:lnTo>
                    <a:pt x="234950" y="0"/>
                  </a:lnTo>
                </a:path>
              </a:pathLst>
            </a:custGeom>
            <a:noFill/>
            <a:ln w="101600">
              <a:solidFill>
                <a:srgbClr val="36AF45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8" name="フリーフォーム 27"/>
            <p:cNvSpPr/>
            <p:nvPr/>
          </p:nvSpPr>
          <p:spPr>
            <a:xfrm>
              <a:off x="4615373" y="2424864"/>
              <a:ext cx="774929" cy="2284682"/>
            </a:xfrm>
            <a:custGeom>
              <a:avLst/>
              <a:gdLst>
                <a:gd name="connsiteX0" fmla="*/ 657225 w 657225"/>
                <a:gd name="connsiteY0" fmla="*/ 1939925 h 1939925"/>
                <a:gd name="connsiteX1" fmla="*/ 619125 w 657225"/>
                <a:gd name="connsiteY1" fmla="*/ 1768475 h 1939925"/>
                <a:gd name="connsiteX2" fmla="*/ 574675 w 657225"/>
                <a:gd name="connsiteY2" fmla="*/ 1644650 h 1939925"/>
                <a:gd name="connsiteX3" fmla="*/ 527050 w 657225"/>
                <a:gd name="connsiteY3" fmla="*/ 1555750 h 1939925"/>
                <a:gd name="connsiteX4" fmla="*/ 495300 w 657225"/>
                <a:gd name="connsiteY4" fmla="*/ 1520825 h 1939925"/>
                <a:gd name="connsiteX5" fmla="*/ 457200 w 657225"/>
                <a:gd name="connsiteY5" fmla="*/ 1495425 h 1939925"/>
                <a:gd name="connsiteX6" fmla="*/ 393700 w 657225"/>
                <a:gd name="connsiteY6" fmla="*/ 1479550 h 1939925"/>
                <a:gd name="connsiteX7" fmla="*/ 330200 w 657225"/>
                <a:gd name="connsiteY7" fmla="*/ 1473200 h 1939925"/>
                <a:gd name="connsiteX8" fmla="*/ 285750 w 657225"/>
                <a:gd name="connsiteY8" fmla="*/ 1444625 h 1939925"/>
                <a:gd name="connsiteX9" fmla="*/ 254000 w 657225"/>
                <a:gd name="connsiteY9" fmla="*/ 1397000 h 1939925"/>
                <a:gd name="connsiteX10" fmla="*/ 247650 w 657225"/>
                <a:gd name="connsiteY10" fmla="*/ 1343025 h 1939925"/>
                <a:gd name="connsiteX11" fmla="*/ 263525 w 657225"/>
                <a:gd name="connsiteY11" fmla="*/ 1289050 h 1939925"/>
                <a:gd name="connsiteX12" fmla="*/ 317500 w 657225"/>
                <a:gd name="connsiteY12" fmla="*/ 1219200 h 1939925"/>
                <a:gd name="connsiteX13" fmla="*/ 352425 w 657225"/>
                <a:gd name="connsiteY13" fmla="*/ 1171575 h 1939925"/>
                <a:gd name="connsiteX14" fmla="*/ 371475 w 657225"/>
                <a:gd name="connsiteY14" fmla="*/ 1117600 h 1939925"/>
                <a:gd name="connsiteX15" fmla="*/ 361950 w 657225"/>
                <a:gd name="connsiteY15" fmla="*/ 1063625 h 1939925"/>
                <a:gd name="connsiteX16" fmla="*/ 327025 w 657225"/>
                <a:gd name="connsiteY16" fmla="*/ 1003300 h 1939925"/>
                <a:gd name="connsiteX17" fmla="*/ 285750 w 657225"/>
                <a:gd name="connsiteY17" fmla="*/ 939800 h 1939925"/>
                <a:gd name="connsiteX18" fmla="*/ 241300 w 657225"/>
                <a:gd name="connsiteY18" fmla="*/ 850900 h 1939925"/>
                <a:gd name="connsiteX19" fmla="*/ 196850 w 657225"/>
                <a:gd name="connsiteY19" fmla="*/ 739775 h 1939925"/>
                <a:gd name="connsiteX20" fmla="*/ 177800 w 657225"/>
                <a:gd name="connsiteY20" fmla="*/ 704850 h 1939925"/>
                <a:gd name="connsiteX21" fmla="*/ 107950 w 657225"/>
                <a:gd name="connsiteY21" fmla="*/ 647700 h 1939925"/>
                <a:gd name="connsiteX22" fmla="*/ 82550 w 657225"/>
                <a:gd name="connsiteY22" fmla="*/ 600075 h 1939925"/>
                <a:gd name="connsiteX23" fmla="*/ 85725 w 657225"/>
                <a:gd name="connsiteY23" fmla="*/ 533400 h 1939925"/>
                <a:gd name="connsiteX24" fmla="*/ 104775 w 657225"/>
                <a:gd name="connsiteY24" fmla="*/ 457200 h 1939925"/>
                <a:gd name="connsiteX25" fmla="*/ 117475 w 657225"/>
                <a:gd name="connsiteY25" fmla="*/ 396875 h 1939925"/>
                <a:gd name="connsiteX26" fmla="*/ 101600 w 657225"/>
                <a:gd name="connsiteY26" fmla="*/ 295275 h 1939925"/>
                <a:gd name="connsiteX27" fmla="*/ 76200 w 657225"/>
                <a:gd name="connsiteY27" fmla="*/ 200025 h 1939925"/>
                <a:gd name="connsiteX28" fmla="*/ 47625 w 657225"/>
                <a:gd name="connsiteY28" fmla="*/ 117475 h 1939925"/>
                <a:gd name="connsiteX29" fmla="*/ 0 w 657225"/>
                <a:gd name="connsiteY29" fmla="*/ 0 h 1939925"/>
                <a:gd name="connsiteX0" fmla="*/ 659607 w 659607"/>
                <a:gd name="connsiteY0" fmla="*/ 1944688 h 1944688"/>
                <a:gd name="connsiteX1" fmla="*/ 621507 w 659607"/>
                <a:gd name="connsiteY1" fmla="*/ 1773238 h 1944688"/>
                <a:gd name="connsiteX2" fmla="*/ 577057 w 659607"/>
                <a:gd name="connsiteY2" fmla="*/ 1649413 h 1944688"/>
                <a:gd name="connsiteX3" fmla="*/ 529432 w 659607"/>
                <a:gd name="connsiteY3" fmla="*/ 1560513 h 1944688"/>
                <a:gd name="connsiteX4" fmla="*/ 497682 w 659607"/>
                <a:gd name="connsiteY4" fmla="*/ 1525588 h 1944688"/>
                <a:gd name="connsiteX5" fmla="*/ 459582 w 659607"/>
                <a:gd name="connsiteY5" fmla="*/ 1500188 h 1944688"/>
                <a:gd name="connsiteX6" fmla="*/ 396082 w 659607"/>
                <a:gd name="connsiteY6" fmla="*/ 1484313 h 1944688"/>
                <a:gd name="connsiteX7" fmla="*/ 332582 w 659607"/>
                <a:gd name="connsiteY7" fmla="*/ 1477963 h 1944688"/>
                <a:gd name="connsiteX8" fmla="*/ 288132 w 659607"/>
                <a:gd name="connsiteY8" fmla="*/ 1449388 h 1944688"/>
                <a:gd name="connsiteX9" fmla="*/ 256382 w 659607"/>
                <a:gd name="connsiteY9" fmla="*/ 1401763 h 1944688"/>
                <a:gd name="connsiteX10" fmla="*/ 250032 w 659607"/>
                <a:gd name="connsiteY10" fmla="*/ 1347788 h 1944688"/>
                <a:gd name="connsiteX11" fmla="*/ 265907 w 659607"/>
                <a:gd name="connsiteY11" fmla="*/ 1293813 h 1944688"/>
                <a:gd name="connsiteX12" fmla="*/ 319882 w 659607"/>
                <a:gd name="connsiteY12" fmla="*/ 1223963 h 1944688"/>
                <a:gd name="connsiteX13" fmla="*/ 354807 w 659607"/>
                <a:gd name="connsiteY13" fmla="*/ 1176338 h 1944688"/>
                <a:gd name="connsiteX14" fmla="*/ 373857 w 659607"/>
                <a:gd name="connsiteY14" fmla="*/ 1122363 h 1944688"/>
                <a:gd name="connsiteX15" fmla="*/ 364332 w 659607"/>
                <a:gd name="connsiteY15" fmla="*/ 1068388 h 1944688"/>
                <a:gd name="connsiteX16" fmla="*/ 329407 w 659607"/>
                <a:gd name="connsiteY16" fmla="*/ 1008063 h 1944688"/>
                <a:gd name="connsiteX17" fmla="*/ 288132 w 659607"/>
                <a:gd name="connsiteY17" fmla="*/ 944563 h 1944688"/>
                <a:gd name="connsiteX18" fmla="*/ 243682 w 659607"/>
                <a:gd name="connsiteY18" fmla="*/ 855663 h 1944688"/>
                <a:gd name="connsiteX19" fmla="*/ 199232 w 659607"/>
                <a:gd name="connsiteY19" fmla="*/ 744538 h 1944688"/>
                <a:gd name="connsiteX20" fmla="*/ 180182 w 659607"/>
                <a:gd name="connsiteY20" fmla="*/ 709613 h 1944688"/>
                <a:gd name="connsiteX21" fmla="*/ 110332 w 659607"/>
                <a:gd name="connsiteY21" fmla="*/ 652463 h 1944688"/>
                <a:gd name="connsiteX22" fmla="*/ 84932 w 659607"/>
                <a:gd name="connsiteY22" fmla="*/ 604838 h 1944688"/>
                <a:gd name="connsiteX23" fmla="*/ 88107 w 659607"/>
                <a:gd name="connsiteY23" fmla="*/ 538163 h 1944688"/>
                <a:gd name="connsiteX24" fmla="*/ 107157 w 659607"/>
                <a:gd name="connsiteY24" fmla="*/ 461963 h 1944688"/>
                <a:gd name="connsiteX25" fmla="*/ 119857 w 659607"/>
                <a:gd name="connsiteY25" fmla="*/ 401638 h 1944688"/>
                <a:gd name="connsiteX26" fmla="*/ 103982 w 659607"/>
                <a:gd name="connsiteY26" fmla="*/ 300038 h 1944688"/>
                <a:gd name="connsiteX27" fmla="*/ 78582 w 659607"/>
                <a:gd name="connsiteY27" fmla="*/ 204788 h 1944688"/>
                <a:gd name="connsiteX28" fmla="*/ 50007 w 659607"/>
                <a:gd name="connsiteY28" fmla="*/ 122238 h 1944688"/>
                <a:gd name="connsiteX29" fmla="*/ 0 w 659607"/>
                <a:gd name="connsiteY29" fmla="*/ 0 h 194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659607" h="1944688">
                  <a:moveTo>
                    <a:pt x="659607" y="1944688"/>
                  </a:moveTo>
                  <a:lnTo>
                    <a:pt x="621507" y="1773238"/>
                  </a:lnTo>
                  <a:lnTo>
                    <a:pt x="577057" y="1649413"/>
                  </a:lnTo>
                  <a:lnTo>
                    <a:pt x="529432" y="1560513"/>
                  </a:lnTo>
                  <a:lnTo>
                    <a:pt x="497682" y="1525588"/>
                  </a:lnTo>
                  <a:lnTo>
                    <a:pt x="459582" y="1500188"/>
                  </a:lnTo>
                  <a:lnTo>
                    <a:pt x="396082" y="1484313"/>
                  </a:lnTo>
                  <a:lnTo>
                    <a:pt x="332582" y="1477963"/>
                  </a:lnTo>
                  <a:lnTo>
                    <a:pt x="288132" y="1449388"/>
                  </a:lnTo>
                  <a:lnTo>
                    <a:pt x="256382" y="1401763"/>
                  </a:lnTo>
                  <a:lnTo>
                    <a:pt x="250032" y="1347788"/>
                  </a:lnTo>
                  <a:lnTo>
                    <a:pt x="265907" y="1293813"/>
                  </a:lnTo>
                  <a:lnTo>
                    <a:pt x="319882" y="1223963"/>
                  </a:lnTo>
                  <a:lnTo>
                    <a:pt x="354807" y="1176338"/>
                  </a:lnTo>
                  <a:lnTo>
                    <a:pt x="373857" y="1122363"/>
                  </a:lnTo>
                  <a:lnTo>
                    <a:pt x="364332" y="1068388"/>
                  </a:lnTo>
                  <a:lnTo>
                    <a:pt x="329407" y="1008063"/>
                  </a:lnTo>
                  <a:lnTo>
                    <a:pt x="288132" y="944563"/>
                  </a:lnTo>
                  <a:lnTo>
                    <a:pt x="243682" y="855663"/>
                  </a:lnTo>
                  <a:lnTo>
                    <a:pt x="199232" y="744538"/>
                  </a:lnTo>
                  <a:lnTo>
                    <a:pt x="180182" y="709613"/>
                  </a:lnTo>
                  <a:lnTo>
                    <a:pt x="110332" y="652463"/>
                  </a:lnTo>
                  <a:lnTo>
                    <a:pt x="84932" y="604838"/>
                  </a:lnTo>
                  <a:lnTo>
                    <a:pt x="88107" y="538163"/>
                  </a:lnTo>
                  <a:lnTo>
                    <a:pt x="107157" y="461963"/>
                  </a:lnTo>
                  <a:lnTo>
                    <a:pt x="119857" y="401638"/>
                  </a:lnTo>
                  <a:lnTo>
                    <a:pt x="103982" y="300038"/>
                  </a:lnTo>
                  <a:lnTo>
                    <a:pt x="78582" y="204788"/>
                  </a:lnTo>
                  <a:lnTo>
                    <a:pt x="50007" y="122238"/>
                  </a:lnTo>
                  <a:lnTo>
                    <a:pt x="0" y="0"/>
                  </a:lnTo>
                </a:path>
              </a:pathLst>
            </a:custGeom>
            <a:noFill/>
            <a:ln w="101600">
              <a:solidFill>
                <a:srgbClr val="36AF45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9" name="フリーフォーム 28"/>
            <p:cNvSpPr/>
            <p:nvPr/>
          </p:nvSpPr>
          <p:spPr>
            <a:xfrm>
              <a:off x="4233973" y="1740396"/>
              <a:ext cx="384200" cy="693797"/>
            </a:xfrm>
            <a:custGeom>
              <a:avLst/>
              <a:gdLst>
                <a:gd name="connsiteX0" fmla="*/ 1079500 w 1079500"/>
                <a:gd name="connsiteY0" fmla="*/ 895350 h 895350"/>
                <a:gd name="connsiteX1" fmla="*/ 1022350 w 1079500"/>
                <a:gd name="connsiteY1" fmla="*/ 736600 h 895350"/>
                <a:gd name="connsiteX2" fmla="*/ 965200 w 1079500"/>
                <a:gd name="connsiteY2" fmla="*/ 612775 h 895350"/>
                <a:gd name="connsiteX3" fmla="*/ 898525 w 1079500"/>
                <a:gd name="connsiteY3" fmla="*/ 511175 h 895350"/>
                <a:gd name="connsiteX4" fmla="*/ 831850 w 1079500"/>
                <a:gd name="connsiteY4" fmla="*/ 415925 h 895350"/>
                <a:gd name="connsiteX5" fmla="*/ 752475 w 1079500"/>
                <a:gd name="connsiteY5" fmla="*/ 304800 h 895350"/>
                <a:gd name="connsiteX6" fmla="*/ 682625 w 1079500"/>
                <a:gd name="connsiteY6" fmla="*/ 203200 h 895350"/>
                <a:gd name="connsiteX7" fmla="*/ 590550 w 1079500"/>
                <a:gd name="connsiteY7" fmla="*/ 117475 h 895350"/>
                <a:gd name="connsiteX8" fmla="*/ 485775 w 1079500"/>
                <a:gd name="connsiteY8" fmla="*/ 47625 h 895350"/>
                <a:gd name="connsiteX9" fmla="*/ 415925 w 1079500"/>
                <a:gd name="connsiteY9" fmla="*/ 28575 h 895350"/>
                <a:gd name="connsiteX10" fmla="*/ 304800 w 1079500"/>
                <a:gd name="connsiteY10" fmla="*/ 15875 h 895350"/>
                <a:gd name="connsiteX11" fmla="*/ 203200 w 1079500"/>
                <a:gd name="connsiteY11" fmla="*/ 0 h 895350"/>
                <a:gd name="connsiteX12" fmla="*/ 73025 w 1079500"/>
                <a:gd name="connsiteY12" fmla="*/ 6350 h 895350"/>
                <a:gd name="connsiteX13" fmla="*/ 0 w 1079500"/>
                <a:gd name="connsiteY13" fmla="*/ 22225 h 895350"/>
                <a:gd name="connsiteX0" fmla="*/ 1006475 w 1006475"/>
                <a:gd name="connsiteY0" fmla="*/ 895350 h 895350"/>
                <a:gd name="connsiteX1" fmla="*/ 949325 w 1006475"/>
                <a:gd name="connsiteY1" fmla="*/ 736600 h 895350"/>
                <a:gd name="connsiteX2" fmla="*/ 892175 w 1006475"/>
                <a:gd name="connsiteY2" fmla="*/ 612775 h 895350"/>
                <a:gd name="connsiteX3" fmla="*/ 825500 w 1006475"/>
                <a:gd name="connsiteY3" fmla="*/ 511175 h 895350"/>
                <a:gd name="connsiteX4" fmla="*/ 758825 w 1006475"/>
                <a:gd name="connsiteY4" fmla="*/ 415925 h 895350"/>
                <a:gd name="connsiteX5" fmla="*/ 679450 w 1006475"/>
                <a:gd name="connsiteY5" fmla="*/ 304800 h 895350"/>
                <a:gd name="connsiteX6" fmla="*/ 609600 w 1006475"/>
                <a:gd name="connsiteY6" fmla="*/ 203200 h 895350"/>
                <a:gd name="connsiteX7" fmla="*/ 517525 w 1006475"/>
                <a:gd name="connsiteY7" fmla="*/ 117475 h 895350"/>
                <a:gd name="connsiteX8" fmla="*/ 412750 w 1006475"/>
                <a:gd name="connsiteY8" fmla="*/ 47625 h 895350"/>
                <a:gd name="connsiteX9" fmla="*/ 342900 w 1006475"/>
                <a:gd name="connsiteY9" fmla="*/ 28575 h 895350"/>
                <a:gd name="connsiteX10" fmla="*/ 231775 w 1006475"/>
                <a:gd name="connsiteY10" fmla="*/ 15875 h 895350"/>
                <a:gd name="connsiteX11" fmla="*/ 130175 w 1006475"/>
                <a:gd name="connsiteY11" fmla="*/ 0 h 895350"/>
                <a:gd name="connsiteX12" fmla="*/ 0 w 1006475"/>
                <a:gd name="connsiteY12" fmla="*/ 6350 h 895350"/>
                <a:gd name="connsiteX0" fmla="*/ 876300 w 876300"/>
                <a:gd name="connsiteY0" fmla="*/ 895350 h 895350"/>
                <a:gd name="connsiteX1" fmla="*/ 819150 w 876300"/>
                <a:gd name="connsiteY1" fmla="*/ 736600 h 895350"/>
                <a:gd name="connsiteX2" fmla="*/ 762000 w 876300"/>
                <a:gd name="connsiteY2" fmla="*/ 612775 h 895350"/>
                <a:gd name="connsiteX3" fmla="*/ 695325 w 876300"/>
                <a:gd name="connsiteY3" fmla="*/ 511175 h 895350"/>
                <a:gd name="connsiteX4" fmla="*/ 628650 w 876300"/>
                <a:gd name="connsiteY4" fmla="*/ 415925 h 895350"/>
                <a:gd name="connsiteX5" fmla="*/ 549275 w 876300"/>
                <a:gd name="connsiteY5" fmla="*/ 304800 h 895350"/>
                <a:gd name="connsiteX6" fmla="*/ 479425 w 876300"/>
                <a:gd name="connsiteY6" fmla="*/ 203200 h 895350"/>
                <a:gd name="connsiteX7" fmla="*/ 387350 w 876300"/>
                <a:gd name="connsiteY7" fmla="*/ 117475 h 895350"/>
                <a:gd name="connsiteX8" fmla="*/ 282575 w 876300"/>
                <a:gd name="connsiteY8" fmla="*/ 47625 h 895350"/>
                <a:gd name="connsiteX9" fmla="*/ 212725 w 876300"/>
                <a:gd name="connsiteY9" fmla="*/ 28575 h 895350"/>
                <a:gd name="connsiteX10" fmla="*/ 101600 w 876300"/>
                <a:gd name="connsiteY10" fmla="*/ 15875 h 895350"/>
                <a:gd name="connsiteX11" fmla="*/ 0 w 876300"/>
                <a:gd name="connsiteY11" fmla="*/ 0 h 895350"/>
                <a:gd name="connsiteX0" fmla="*/ 774700 w 774700"/>
                <a:gd name="connsiteY0" fmla="*/ 879475 h 879475"/>
                <a:gd name="connsiteX1" fmla="*/ 717550 w 774700"/>
                <a:gd name="connsiteY1" fmla="*/ 720725 h 879475"/>
                <a:gd name="connsiteX2" fmla="*/ 660400 w 774700"/>
                <a:gd name="connsiteY2" fmla="*/ 596900 h 879475"/>
                <a:gd name="connsiteX3" fmla="*/ 593725 w 774700"/>
                <a:gd name="connsiteY3" fmla="*/ 495300 h 879475"/>
                <a:gd name="connsiteX4" fmla="*/ 527050 w 774700"/>
                <a:gd name="connsiteY4" fmla="*/ 400050 h 879475"/>
                <a:gd name="connsiteX5" fmla="*/ 447675 w 774700"/>
                <a:gd name="connsiteY5" fmla="*/ 288925 h 879475"/>
                <a:gd name="connsiteX6" fmla="*/ 377825 w 774700"/>
                <a:gd name="connsiteY6" fmla="*/ 187325 h 879475"/>
                <a:gd name="connsiteX7" fmla="*/ 285750 w 774700"/>
                <a:gd name="connsiteY7" fmla="*/ 101600 h 879475"/>
                <a:gd name="connsiteX8" fmla="*/ 180975 w 774700"/>
                <a:gd name="connsiteY8" fmla="*/ 31750 h 879475"/>
                <a:gd name="connsiteX9" fmla="*/ 111125 w 774700"/>
                <a:gd name="connsiteY9" fmla="*/ 12700 h 879475"/>
                <a:gd name="connsiteX10" fmla="*/ 0 w 774700"/>
                <a:gd name="connsiteY10" fmla="*/ 0 h 879475"/>
                <a:gd name="connsiteX0" fmla="*/ 663575 w 663575"/>
                <a:gd name="connsiteY0" fmla="*/ 866775 h 866775"/>
                <a:gd name="connsiteX1" fmla="*/ 606425 w 663575"/>
                <a:gd name="connsiteY1" fmla="*/ 708025 h 866775"/>
                <a:gd name="connsiteX2" fmla="*/ 549275 w 663575"/>
                <a:gd name="connsiteY2" fmla="*/ 584200 h 866775"/>
                <a:gd name="connsiteX3" fmla="*/ 482600 w 663575"/>
                <a:gd name="connsiteY3" fmla="*/ 482600 h 866775"/>
                <a:gd name="connsiteX4" fmla="*/ 415925 w 663575"/>
                <a:gd name="connsiteY4" fmla="*/ 387350 h 866775"/>
                <a:gd name="connsiteX5" fmla="*/ 336550 w 663575"/>
                <a:gd name="connsiteY5" fmla="*/ 276225 h 866775"/>
                <a:gd name="connsiteX6" fmla="*/ 266700 w 663575"/>
                <a:gd name="connsiteY6" fmla="*/ 174625 h 866775"/>
                <a:gd name="connsiteX7" fmla="*/ 174625 w 663575"/>
                <a:gd name="connsiteY7" fmla="*/ 88900 h 866775"/>
                <a:gd name="connsiteX8" fmla="*/ 69850 w 663575"/>
                <a:gd name="connsiteY8" fmla="*/ 19050 h 866775"/>
                <a:gd name="connsiteX9" fmla="*/ 0 w 663575"/>
                <a:gd name="connsiteY9" fmla="*/ 0 h 866775"/>
                <a:gd name="connsiteX0" fmla="*/ 593725 w 593725"/>
                <a:gd name="connsiteY0" fmla="*/ 847725 h 847725"/>
                <a:gd name="connsiteX1" fmla="*/ 536575 w 593725"/>
                <a:gd name="connsiteY1" fmla="*/ 688975 h 847725"/>
                <a:gd name="connsiteX2" fmla="*/ 479425 w 593725"/>
                <a:gd name="connsiteY2" fmla="*/ 565150 h 847725"/>
                <a:gd name="connsiteX3" fmla="*/ 412750 w 593725"/>
                <a:gd name="connsiteY3" fmla="*/ 463550 h 847725"/>
                <a:gd name="connsiteX4" fmla="*/ 346075 w 593725"/>
                <a:gd name="connsiteY4" fmla="*/ 368300 h 847725"/>
                <a:gd name="connsiteX5" fmla="*/ 266700 w 593725"/>
                <a:gd name="connsiteY5" fmla="*/ 257175 h 847725"/>
                <a:gd name="connsiteX6" fmla="*/ 196850 w 593725"/>
                <a:gd name="connsiteY6" fmla="*/ 155575 h 847725"/>
                <a:gd name="connsiteX7" fmla="*/ 104775 w 593725"/>
                <a:gd name="connsiteY7" fmla="*/ 69850 h 847725"/>
                <a:gd name="connsiteX8" fmla="*/ 0 w 593725"/>
                <a:gd name="connsiteY8" fmla="*/ 0 h 847725"/>
                <a:gd name="connsiteX0" fmla="*/ 488950 w 488950"/>
                <a:gd name="connsiteY0" fmla="*/ 777875 h 777875"/>
                <a:gd name="connsiteX1" fmla="*/ 431800 w 488950"/>
                <a:gd name="connsiteY1" fmla="*/ 619125 h 777875"/>
                <a:gd name="connsiteX2" fmla="*/ 374650 w 488950"/>
                <a:gd name="connsiteY2" fmla="*/ 495300 h 777875"/>
                <a:gd name="connsiteX3" fmla="*/ 307975 w 488950"/>
                <a:gd name="connsiteY3" fmla="*/ 393700 h 777875"/>
                <a:gd name="connsiteX4" fmla="*/ 241300 w 488950"/>
                <a:gd name="connsiteY4" fmla="*/ 298450 h 777875"/>
                <a:gd name="connsiteX5" fmla="*/ 161925 w 488950"/>
                <a:gd name="connsiteY5" fmla="*/ 187325 h 777875"/>
                <a:gd name="connsiteX6" fmla="*/ 92075 w 488950"/>
                <a:gd name="connsiteY6" fmla="*/ 85725 h 777875"/>
                <a:gd name="connsiteX7" fmla="*/ 0 w 488950"/>
                <a:gd name="connsiteY7" fmla="*/ 0 h 777875"/>
                <a:gd name="connsiteX0" fmla="*/ 396875 w 396875"/>
                <a:gd name="connsiteY0" fmla="*/ 692150 h 692150"/>
                <a:gd name="connsiteX1" fmla="*/ 339725 w 396875"/>
                <a:gd name="connsiteY1" fmla="*/ 533400 h 692150"/>
                <a:gd name="connsiteX2" fmla="*/ 282575 w 396875"/>
                <a:gd name="connsiteY2" fmla="*/ 409575 h 692150"/>
                <a:gd name="connsiteX3" fmla="*/ 215900 w 396875"/>
                <a:gd name="connsiteY3" fmla="*/ 307975 h 692150"/>
                <a:gd name="connsiteX4" fmla="*/ 149225 w 396875"/>
                <a:gd name="connsiteY4" fmla="*/ 212725 h 692150"/>
                <a:gd name="connsiteX5" fmla="*/ 69850 w 396875"/>
                <a:gd name="connsiteY5" fmla="*/ 101600 h 692150"/>
                <a:gd name="connsiteX6" fmla="*/ 0 w 396875"/>
                <a:gd name="connsiteY6" fmla="*/ 0 h 692150"/>
                <a:gd name="connsiteX0" fmla="*/ 327025 w 327025"/>
                <a:gd name="connsiteY0" fmla="*/ 590550 h 590550"/>
                <a:gd name="connsiteX1" fmla="*/ 269875 w 327025"/>
                <a:gd name="connsiteY1" fmla="*/ 431800 h 590550"/>
                <a:gd name="connsiteX2" fmla="*/ 212725 w 327025"/>
                <a:gd name="connsiteY2" fmla="*/ 307975 h 590550"/>
                <a:gd name="connsiteX3" fmla="*/ 146050 w 327025"/>
                <a:gd name="connsiteY3" fmla="*/ 206375 h 590550"/>
                <a:gd name="connsiteX4" fmla="*/ 79375 w 327025"/>
                <a:gd name="connsiteY4" fmla="*/ 111125 h 590550"/>
                <a:gd name="connsiteX5" fmla="*/ 0 w 327025"/>
                <a:gd name="connsiteY5" fmla="*/ 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7025" h="590550">
                  <a:moveTo>
                    <a:pt x="327025" y="590550"/>
                  </a:moveTo>
                  <a:lnTo>
                    <a:pt x="269875" y="431800"/>
                  </a:lnTo>
                  <a:lnTo>
                    <a:pt x="212725" y="307975"/>
                  </a:lnTo>
                  <a:lnTo>
                    <a:pt x="146050" y="206375"/>
                  </a:lnTo>
                  <a:lnTo>
                    <a:pt x="79375" y="111125"/>
                  </a:lnTo>
                  <a:lnTo>
                    <a:pt x="0" y="0"/>
                  </a:lnTo>
                </a:path>
              </a:pathLst>
            </a:custGeom>
            <a:noFill/>
            <a:ln w="101600">
              <a:solidFill>
                <a:srgbClr val="36AF45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2743802" y="4573491"/>
              <a:ext cx="1596120" cy="828385"/>
              <a:chOff x="2515364" y="4257642"/>
              <a:chExt cx="1596120" cy="828385"/>
            </a:xfrm>
          </p:grpSpPr>
          <p:sp>
            <p:nvSpPr>
              <p:cNvPr id="30" name="角丸四角形 29"/>
              <p:cNvSpPr/>
              <p:nvPr/>
            </p:nvSpPr>
            <p:spPr>
              <a:xfrm>
                <a:off x="2522280" y="4257642"/>
                <a:ext cx="1589204" cy="828385"/>
              </a:xfrm>
              <a:prstGeom prst="roundRect">
                <a:avLst>
                  <a:gd name="adj" fmla="val 12615"/>
                </a:avLst>
              </a:prstGeom>
              <a:solidFill>
                <a:srgbClr val="0070C0"/>
              </a:solidFill>
              <a:ln w="12700">
                <a:solidFill>
                  <a:srgbClr val="FFC0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6" name="テキスト ボックス 165"/>
              <p:cNvSpPr txBox="1"/>
              <p:nvPr/>
            </p:nvSpPr>
            <p:spPr>
              <a:xfrm>
                <a:off x="2515364" y="4278396"/>
                <a:ext cx="1596081" cy="762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宮古盛岡横断道路</a:t>
                </a:r>
                <a:endParaRPr lang="en-US" altLang="ja-JP" sz="12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pPr algn="ctr"/>
                <a:r>
                  <a:rPr lang="ja-JP" altLang="en-US" sz="12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宮古～盛岡約</a:t>
                </a:r>
                <a:r>
                  <a:rPr lang="en-US" altLang="ja-JP" sz="12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80km</a:t>
                </a:r>
              </a:p>
              <a:p>
                <a:pPr algn="ctr"/>
                <a:r>
                  <a:rPr lang="ja-JP" altLang="en-US" sz="1300" dirty="0" smtClean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約</a:t>
                </a:r>
                <a:r>
                  <a:rPr lang="en-US" altLang="ja-JP" sz="1300" dirty="0" smtClean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3</a:t>
                </a:r>
                <a:r>
                  <a:rPr lang="en-US" altLang="ja-JP" sz="1300" dirty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5</a:t>
                </a:r>
                <a:r>
                  <a:rPr lang="ja-JP" altLang="en-US" sz="1300" dirty="0" smtClean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分</a:t>
                </a:r>
                <a:r>
                  <a:rPr lang="ja-JP" altLang="en-US" sz="1300" dirty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短縮</a:t>
                </a:r>
                <a:r>
                  <a:rPr lang="en-US" altLang="ja-JP" sz="1300" dirty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!</a:t>
                </a:r>
              </a:p>
              <a:p>
                <a:pPr algn="ctr"/>
                <a:r>
                  <a:rPr lang="ja-JP" altLang="en-US" sz="9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（令和</a:t>
                </a:r>
                <a:r>
                  <a:rPr lang="ja-JP" altLang="en-US" sz="900" dirty="0" smtClean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３年３月</a:t>
                </a:r>
                <a:r>
                  <a:rPr lang="ja-JP" altLang="en-US" sz="9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全線</a:t>
                </a:r>
                <a:r>
                  <a:rPr lang="ja-JP" altLang="en-US" sz="900" dirty="0" smtClean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開通）</a:t>
                </a:r>
                <a:endParaRPr lang="ja-JP" altLang="en-US" sz="9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2708596" y="3134418"/>
              <a:ext cx="1661031" cy="828385"/>
              <a:chOff x="5177759" y="5602139"/>
              <a:chExt cx="1661031" cy="828385"/>
            </a:xfrm>
          </p:grpSpPr>
          <p:sp>
            <p:nvSpPr>
              <p:cNvPr id="287" name="角丸四角形 286"/>
              <p:cNvSpPr/>
              <p:nvPr/>
            </p:nvSpPr>
            <p:spPr>
              <a:xfrm>
                <a:off x="5223191" y="5602139"/>
                <a:ext cx="1589204" cy="828385"/>
              </a:xfrm>
              <a:prstGeom prst="roundRect">
                <a:avLst>
                  <a:gd name="adj" fmla="val 12615"/>
                </a:avLst>
              </a:prstGeom>
              <a:solidFill>
                <a:srgbClr val="0070C0"/>
              </a:solidFill>
              <a:ln w="12700">
                <a:solidFill>
                  <a:srgbClr val="00B05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90" name="テキスト ボックス 289"/>
              <p:cNvSpPr txBox="1"/>
              <p:nvPr/>
            </p:nvSpPr>
            <p:spPr>
              <a:xfrm>
                <a:off x="5177759" y="5622091"/>
                <a:ext cx="1661031" cy="762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dirty="0">
                    <a:solidFill>
                      <a:schemeClr val="bg1"/>
                    </a:solidFill>
                    <a:latin typeface="HGｺﾞｼｯｸM" panose="020B0609000000000000" pitchFamily="49" charset="-128"/>
                    <a:ea typeface="HGｺﾞｼｯｸM" panose="020B0609000000000000" pitchFamily="49" charset="-128"/>
                  </a:rPr>
                  <a:t>　</a:t>
                </a:r>
                <a:r>
                  <a:rPr lang="ja-JP" altLang="en-US" sz="12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三陸沿岸道路</a:t>
                </a:r>
                <a:endParaRPr lang="en-US" altLang="ja-JP" sz="12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pPr algn="ctr"/>
                <a:r>
                  <a:rPr lang="ja-JP" altLang="en-US" sz="12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仙台～八戸</a:t>
                </a:r>
                <a:r>
                  <a:rPr lang="en-US" altLang="ja-JP" sz="12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359km</a:t>
                </a:r>
              </a:p>
              <a:p>
                <a:pPr algn="ctr"/>
                <a:r>
                  <a:rPr lang="ja-JP" altLang="en-US" sz="1300" dirty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約</a:t>
                </a:r>
                <a:r>
                  <a:rPr lang="ja-JP" altLang="en-US" sz="1300" dirty="0" smtClean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３時間</a:t>
                </a:r>
                <a:r>
                  <a:rPr lang="en-US" altLang="ja-JP" sz="1300" dirty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2</a:t>
                </a:r>
                <a:r>
                  <a:rPr lang="en-US" altLang="ja-JP" sz="1300" dirty="0" smtClean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0</a:t>
                </a:r>
                <a:r>
                  <a:rPr lang="ja-JP" altLang="en-US" sz="1300" dirty="0" smtClean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分</a:t>
                </a:r>
                <a:r>
                  <a:rPr lang="ja-JP" altLang="en-US" sz="1300" dirty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短縮</a:t>
                </a:r>
                <a:r>
                  <a:rPr lang="en-US" altLang="ja-JP" sz="1300" dirty="0">
                    <a:solidFill>
                      <a:srgbClr val="FFFF00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!</a:t>
                </a:r>
              </a:p>
              <a:p>
                <a:pPr algn="ctr"/>
                <a:r>
                  <a:rPr lang="ja-JP" altLang="en-US" sz="9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（令和</a:t>
                </a:r>
                <a:r>
                  <a:rPr lang="ja-JP" altLang="en-US" sz="900" dirty="0" smtClean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３年</a:t>
                </a:r>
                <a:r>
                  <a:rPr lang="en-US" altLang="ja-JP" sz="900" dirty="0" smtClean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12</a:t>
                </a:r>
                <a:r>
                  <a:rPr lang="ja-JP" altLang="en-US" sz="900" dirty="0" smtClean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月全線開通）</a:t>
                </a:r>
                <a:endParaRPr lang="ja-JP" altLang="en-US" sz="9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292" name="角丸四角形 291"/>
              <p:cNvSpPr/>
              <p:nvPr/>
            </p:nvSpPr>
            <p:spPr bwMode="auto">
              <a:xfrm>
                <a:off x="5277590" y="5681232"/>
                <a:ext cx="298848" cy="173241"/>
              </a:xfrm>
              <a:prstGeom prst="roundRect">
                <a:avLst/>
              </a:prstGeom>
              <a:solidFill>
                <a:srgbClr val="339933"/>
              </a:solidFill>
              <a:ln w="9525">
                <a:noFill/>
                <a:miter lim="800000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wrap="square" lIns="18288" tIns="0" rIns="0" bIns="0" rtlCol="0" anchor="t" upright="1">
                <a:spAutoFit/>
              </a:bodyPr>
              <a:lstStyle/>
              <a:p>
                <a:pPr algn="ctr"/>
                <a:r>
                  <a:rPr lang="en-US" altLang="ja-JP" sz="1000" b="1" dirty="0">
                    <a:solidFill>
                      <a:schemeClr val="bg1"/>
                    </a:solidFill>
                  </a:rPr>
                  <a:t>E45</a:t>
                </a:r>
                <a:endParaRPr lang="ja-JP" altLang="en-US" sz="1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4" name="Text Box 209"/>
            <p:cNvSpPr txBox="1">
              <a:spLocks noChangeArrowheads="1"/>
            </p:cNvSpPr>
            <p:nvPr/>
          </p:nvSpPr>
          <p:spPr bwMode="auto">
            <a:xfrm>
              <a:off x="1551991" y="5526670"/>
              <a:ext cx="475474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dirty="0">
                  <a:solidFill>
                    <a:schemeClr val="bg2">
                      <a:lumMod val="25000"/>
                    </a:schemeClr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Meiryo UI" pitchFamily="50" charset="-128"/>
                </a:rPr>
                <a:t>盛岡市</a:t>
              </a:r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2725846" y="6196097"/>
              <a:ext cx="1600249" cy="879405"/>
              <a:chOff x="2505178" y="5897903"/>
              <a:chExt cx="1600249" cy="879405"/>
            </a:xfrm>
          </p:grpSpPr>
          <p:sp>
            <p:nvSpPr>
              <p:cNvPr id="280" name="角丸四角形 279"/>
              <p:cNvSpPr/>
              <p:nvPr/>
            </p:nvSpPr>
            <p:spPr>
              <a:xfrm>
                <a:off x="2516223" y="5907535"/>
                <a:ext cx="1589204" cy="864894"/>
              </a:xfrm>
              <a:prstGeom prst="roundRect">
                <a:avLst>
                  <a:gd name="adj" fmla="val 12615"/>
                </a:avLst>
              </a:prstGeom>
              <a:solidFill>
                <a:srgbClr val="0070C0"/>
              </a:solidFill>
              <a:ln w="12700">
                <a:solidFill>
                  <a:srgbClr val="FFC0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84" name="テキスト ボックス 283"/>
              <p:cNvSpPr txBox="1"/>
              <p:nvPr/>
            </p:nvSpPr>
            <p:spPr>
              <a:xfrm>
                <a:off x="2505178" y="5897903"/>
                <a:ext cx="1596081" cy="879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000" dirty="0">
                    <a:solidFill>
                      <a:schemeClr val="bg1"/>
                    </a:solidFill>
                    <a:latin typeface="HGｺﾞｼｯｸM" panose="020B0609000000000000" pitchFamily="49" charset="-128"/>
                    <a:ea typeface="HGｺﾞｼｯｸM" panose="020B0609000000000000" pitchFamily="49" charset="-128"/>
                  </a:rPr>
                  <a:t>　　</a:t>
                </a:r>
                <a:r>
                  <a:rPr lang="ja-JP" altLang="en-US" sz="10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東北横断自動車道</a:t>
                </a:r>
                <a:endParaRPr lang="en-US" altLang="ja-JP" sz="10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pPr algn="ctr"/>
                <a:r>
                  <a:rPr lang="ja-JP" altLang="en-US" sz="10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釜石秋田線</a:t>
                </a:r>
                <a:endParaRPr lang="en-US" altLang="ja-JP" sz="10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pPr algn="ctr"/>
                <a:r>
                  <a:rPr lang="ja-JP" altLang="en-US" sz="12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釜石～花巻</a:t>
                </a:r>
                <a:r>
                  <a:rPr lang="en-US" altLang="ja-JP" sz="12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80km</a:t>
                </a:r>
              </a:p>
              <a:p>
                <a:pPr algn="ctr"/>
                <a:r>
                  <a:rPr lang="ja-JP" altLang="en-US" sz="1300" dirty="0" smtClean="0">
                    <a:solidFill>
                      <a:srgbClr val="FFFF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約</a:t>
                </a:r>
                <a:r>
                  <a:rPr lang="en-US" altLang="ja-JP" sz="1300" dirty="0" smtClean="0">
                    <a:solidFill>
                      <a:srgbClr val="FFFF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30</a:t>
                </a:r>
                <a:r>
                  <a:rPr lang="ja-JP" altLang="en-US" sz="1300" dirty="0" smtClean="0">
                    <a:solidFill>
                      <a:srgbClr val="FFFF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分</a:t>
                </a:r>
                <a:r>
                  <a:rPr lang="ja-JP" altLang="en-US" sz="1300" dirty="0">
                    <a:solidFill>
                      <a:srgbClr val="FFFF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短縮</a:t>
                </a:r>
                <a:r>
                  <a:rPr lang="en-US" altLang="ja-JP" sz="1300" dirty="0">
                    <a:solidFill>
                      <a:srgbClr val="FFFF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!</a:t>
                </a:r>
              </a:p>
              <a:p>
                <a:pPr algn="ctr"/>
                <a:r>
                  <a:rPr lang="ja-JP" altLang="en-US" sz="9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（平成</a:t>
                </a:r>
                <a:r>
                  <a:rPr lang="en-US" altLang="ja-JP" sz="9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31</a:t>
                </a:r>
                <a:r>
                  <a:rPr lang="ja-JP" altLang="en-US" sz="900" dirty="0">
                    <a:solidFill>
                      <a:schemeClr val="bg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年３月全線開通）</a:t>
                </a:r>
              </a:p>
            </p:txBody>
          </p:sp>
          <p:sp>
            <p:nvSpPr>
              <p:cNvPr id="291" name="角丸四角形 290"/>
              <p:cNvSpPr/>
              <p:nvPr/>
            </p:nvSpPr>
            <p:spPr bwMode="auto">
              <a:xfrm>
                <a:off x="2588096" y="6026930"/>
                <a:ext cx="296346" cy="173241"/>
              </a:xfrm>
              <a:prstGeom prst="roundRect">
                <a:avLst/>
              </a:prstGeom>
              <a:solidFill>
                <a:srgbClr val="339933"/>
              </a:solidFill>
              <a:ln w="9525">
                <a:noFill/>
                <a:miter lim="800000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wrap="square" lIns="18288" tIns="0" rIns="0" bIns="0" rtlCol="0" anchor="t" upright="1">
                <a:spAutoFit/>
              </a:bodyPr>
              <a:lstStyle/>
              <a:p>
                <a:pPr algn="ctr"/>
                <a:r>
                  <a:rPr lang="en-US" altLang="ja-JP" sz="1000" b="1" dirty="0">
                    <a:solidFill>
                      <a:schemeClr val="bg1"/>
                    </a:solidFill>
                  </a:rPr>
                  <a:t>E46</a:t>
                </a:r>
                <a:endParaRPr lang="ja-JP" altLang="en-US" sz="1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6" name="Oval 215"/>
            <p:cNvSpPr>
              <a:spLocks noChangeAspect="1" noChangeArrowheads="1"/>
            </p:cNvSpPr>
            <p:nvPr/>
          </p:nvSpPr>
          <p:spPr bwMode="auto">
            <a:xfrm>
              <a:off x="2097894" y="5526669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" name="楕円 296"/>
            <p:cNvSpPr/>
            <p:nvPr/>
          </p:nvSpPr>
          <p:spPr>
            <a:xfrm>
              <a:off x="1421433" y="6485635"/>
              <a:ext cx="549821" cy="549822"/>
            </a:xfrm>
            <a:prstGeom prst="ellipse">
              <a:avLst/>
            </a:prstGeom>
            <a:solidFill>
              <a:srgbClr val="FFEA1D"/>
            </a:solidFill>
            <a:ln w="952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98" name="Text Box 209"/>
            <p:cNvSpPr txBox="1">
              <a:spLocks noChangeArrowheads="1"/>
            </p:cNvSpPr>
            <p:nvPr/>
          </p:nvSpPr>
          <p:spPr bwMode="auto">
            <a:xfrm>
              <a:off x="1494028" y="6650829"/>
              <a:ext cx="475474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dirty="0">
                  <a:solidFill>
                    <a:schemeClr val="bg2">
                      <a:lumMod val="25000"/>
                    </a:schemeClr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Meiryo UI" pitchFamily="50" charset="-128"/>
                </a:rPr>
                <a:t>花巻市</a:t>
              </a:r>
            </a:p>
          </p:txBody>
        </p:sp>
        <p:sp>
          <p:nvSpPr>
            <p:cNvPr id="299" name="楕円 298"/>
            <p:cNvSpPr/>
            <p:nvPr/>
          </p:nvSpPr>
          <p:spPr>
            <a:xfrm>
              <a:off x="5471447" y="5462052"/>
              <a:ext cx="549823" cy="549822"/>
            </a:xfrm>
            <a:prstGeom prst="ellipse">
              <a:avLst/>
            </a:prstGeom>
            <a:solidFill>
              <a:srgbClr val="FFEA1D"/>
            </a:solidFill>
            <a:ln w="952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03" name="Text Box 209"/>
            <p:cNvSpPr txBox="1">
              <a:spLocks noChangeArrowheads="1"/>
            </p:cNvSpPr>
            <p:nvPr/>
          </p:nvSpPr>
          <p:spPr bwMode="auto">
            <a:xfrm>
              <a:off x="5542499" y="5623802"/>
              <a:ext cx="475474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dirty="0">
                  <a:solidFill>
                    <a:schemeClr val="bg2">
                      <a:lumMod val="25000"/>
                    </a:schemeClr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Meiryo UI" pitchFamily="50" charset="-128"/>
                </a:rPr>
                <a:t>宮古市</a:t>
              </a:r>
            </a:p>
          </p:txBody>
        </p:sp>
        <p:sp>
          <p:nvSpPr>
            <p:cNvPr id="307" name="Oval 215"/>
            <p:cNvSpPr>
              <a:spLocks noChangeAspect="1" noChangeArrowheads="1"/>
            </p:cNvSpPr>
            <p:nvPr/>
          </p:nvSpPr>
          <p:spPr bwMode="auto">
            <a:xfrm>
              <a:off x="5288018" y="5666661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" name="楕円 308"/>
            <p:cNvSpPr/>
            <p:nvPr/>
          </p:nvSpPr>
          <p:spPr>
            <a:xfrm>
              <a:off x="5195924" y="7267410"/>
              <a:ext cx="549821" cy="549822"/>
            </a:xfrm>
            <a:prstGeom prst="ellipse">
              <a:avLst/>
            </a:prstGeom>
            <a:solidFill>
              <a:srgbClr val="FFEA1D"/>
            </a:solidFill>
            <a:ln w="952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12" name="Text Box 209"/>
            <p:cNvSpPr txBox="1">
              <a:spLocks noChangeArrowheads="1"/>
            </p:cNvSpPr>
            <p:nvPr/>
          </p:nvSpPr>
          <p:spPr bwMode="auto">
            <a:xfrm>
              <a:off x="5255617" y="7443949"/>
              <a:ext cx="475474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dirty="0">
                  <a:solidFill>
                    <a:schemeClr val="bg2">
                      <a:lumMod val="25000"/>
                    </a:schemeClr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Meiryo UI" pitchFamily="50" charset="-128"/>
                </a:rPr>
                <a:t>釜石市</a:t>
              </a:r>
            </a:p>
          </p:txBody>
        </p:sp>
        <p:sp>
          <p:nvSpPr>
            <p:cNvPr id="313" name="Oval 215"/>
            <p:cNvSpPr>
              <a:spLocks noChangeAspect="1" noChangeArrowheads="1"/>
            </p:cNvSpPr>
            <p:nvPr/>
          </p:nvSpPr>
          <p:spPr bwMode="auto">
            <a:xfrm>
              <a:off x="4980037" y="7540547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" name="角丸四角形 313"/>
            <p:cNvSpPr/>
            <p:nvPr/>
          </p:nvSpPr>
          <p:spPr bwMode="auto">
            <a:xfrm>
              <a:off x="2522065" y="7193408"/>
              <a:ext cx="363764" cy="178375"/>
            </a:xfrm>
            <a:prstGeom prst="roundRect">
              <a:avLst/>
            </a:prstGeom>
            <a:solidFill>
              <a:srgbClr val="339933"/>
            </a:solidFill>
            <a:ln w="9525">
              <a:noFill/>
              <a:miter lim="800000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square" lIns="18288" tIns="0" rIns="0" bIns="0" rtlCol="0" anchor="t" upright="1">
              <a:spAutoFit/>
            </a:bodyPr>
            <a:lstStyle/>
            <a:p>
              <a:pPr algn="ctr"/>
              <a:r>
                <a:rPr lang="en-US" altLang="ja-JP" sz="1100" b="1" dirty="0">
                  <a:solidFill>
                    <a:schemeClr val="bg1"/>
                  </a:solidFill>
                  <a:latin typeface="+mj-ea"/>
                  <a:ea typeface="+mj-ea"/>
                </a:rPr>
                <a:t>E46</a:t>
              </a:r>
              <a:endParaRPr lang="ja-JP" altLang="en-US" sz="11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315" name="角丸四角形 314"/>
            <p:cNvSpPr/>
            <p:nvPr/>
          </p:nvSpPr>
          <p:spPr bwMode="auto">
            <a:xfrm>
              <a:off x="929117" y="7301974"/>
              <a:ext cx="363764" cy="178375"/>
            </a:xfrm>
            <a:prstGeom prst="roundRect">
              <a:avLst/>
            </a:prstGeom>
            <a:solidFill>
              <a:srgbClr val="339933"/>
            </a:solidFill>
            <a:ln w="9525">
              <a:noFill/>
              <a:miter lim="800000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square" lIns="18288" tIns="0" rIns="0" bIns="0" rtlCol="0" anchor="t" upright="1">
              <a:spAutoFit/>
            </a:bodyPr>
            <a:lstStyle/>
            <a:p>
              <a:pPr algn="ctr"/>
              <a:r>
                <a:rPr lang="en-US" altLang="ja-JP" sz="1100" b="1" dirty="0">
                  <a:solidFill>
                    <a:schemeClr val="bg1"/>
                  </a:solidFill>
                  <a:latin typeface="+mj-ea"/>
                  <a:ea typeface="+mj-ea"/>
                </a:rPr>
                <a:t>E46</a:t>
              </a:r>
              <a:endParaRPr lang="ja-JP" altLang="en-US" sz="11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316" name="Oval 215"/>
            <p:cNvSpPr>
              <a:spLocks noChangeAspect="1" noChangeArrowheads="1"/>
            </p:cNvSpPr>
            <p:nvPr/>
          </p:nvSpPr>
          <p:spPr bwMode="auto">
            <a:xfrm>
              <a:off x="4059531" y="8670888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" name="Oval 215"/>
            <p:cNvSpPr>
              <a:spLocks noChangeAspect="1" noChangeArrowheads="1"/>
            </p:cNvSpPr>
            <p:nvPr/>
          </p:nvSpPr>
          <p:spPr bwMode="auto">
            <a:xfrm>
              <a:off x="4423095" y="8165546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" name="Oval 215"/>
            <p:cNvSpPr>
              <a:spLocks noChangeAspect="1" noChangeArrowheads="1"/>
            </p:cNvSpPr>
            <p:nvPr/>
          </p:nvSpPr>
          <p:spPr bwMode="auto">
            <a:xfrm>
              <a:off x="5147429" y="6981457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" name="Oval 215"/>
            <p:cNvSpPr>
              <a:spLocks noChangeAspect="1" noChangeArrowheads="1"/>
            </p:cNvSpPr>
            <p:nvPr/>
          </p:nvSpPr>
          <p:spPr bwMode="auto">
            <a:xfrm>
              <a:off x="5331023" y="6486351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" name="Oval 215"/>
            <p:cNvSpPr>
              <a:spLocks noChangeAspect="1" noChangeArrowheads="1"/>
            </p:cNvSpPr>
            <p:nvPr/>
          </p:nvSpPr>
          <p:spPr bwMode="auto">
            <a:xfrm>
              <a:off x="5331023" y="4652563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4" name="Oval 215"/>
            <p:cNvSpPr>
              <a:spLocks noChangeAspect="1" noChangeArrowheads="1"/>
            </p:cNvSpPr>
            <p:nvPr/>
          </p:nvSpPr>
          <p:spPr bwMode="auto">
            <a:xfrm>
              <a:off x="5171833" y="4188016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" name="Oval 215"/>
            <p:cNvSpPr>
              <a:spLocks noChangeArrowheads="1"/>
            </p:cNvSpPr>
            <p:nvPr/>
          </p:nvSpPr>
          <p:spPr bwMode="auto">
            <a:xfrm>
              <a:off x="4994001" y="3663753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2" name="Oval 215"/>
            <p:cNvSpPr>
              <a:spLocks noChangeArrowheads="1"/>
            </p:cNvSpPr>
            <p:nvPr/>
          </p:nvSpPr>
          <p:spPr bwMode="auto">
            <a:xfrm>
              <a:off x="4806392" y="3277883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1" name="Oval 215"/>
            <p:cNvSpPr>
              <a:spLocks noChangeArrowheads="1"/>
            </p:cNvSpPr>
            <p:nvPr/>
          </p:nvSpPr>
          <p:spPr bwMode="auto">
            <a:xfrm>
              <a:off x="4696445" y="2811315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2" name="Oval 215"/>
            <p:cNvSpPr>
              <a:spLocks noChangeArrowheads="1"/>
            </p:cNvSpPr>
            <p:nvPr/>
          </p:nvSpPr>
          <p:spPr bwMode="auto">
            <a:xfrm>
              <a:off x="4347709" y="1912629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6" name="楕円 355"/>
            <p:cNvSpPr/>
            <p:nvPr/>
          </p:nvSpPr>
          <p:spPr>
            <a:xfrm>
              <a:off x="3859281" y="1338419"/>
              <a:ext cx="549821" cy="549822"/>
            </a:xfrm>
            <a:prstGeom prst="ellipse">
              <a:avLst/>
            </a:prstGeom>
            <a:solidFill>
              <a:srgbClr val="36AF45"/>
            </a:solidFill>
            <a:ln w="952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57" name="Text Box 209"/>
            <p:cNvSpPr txBox="1">
              <a:spLocks noChangeArrowheads="1"/>
            </p:cNvSpPr>
            <p:nvPr/>
          </p:nvSpPr>
          <p:spPr bwMode="auto">
            <a:xfrm>
              <a:off x="3895288" y="1501732"/>
              <a:ext cx="475474" cy="2057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ja-JP" altLang="en-US" dirty="0">
                  <a:solidFill>
                    <a:schemeClr val="bg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Meiryo UI" pitchFamily="50" charset="-128"/>
                </a:rPr>
                <a:t>八戸市</a:t>
              </a:r>
            </a:p>
          </p:txBody>
        </p:sp>
        <p:sp>
          <p:nvSpPr>
            <p:cNvPr id="361" name="角丸四角形 360"/>
            <p:cNvSpPr/>
            <p:nvPr/>
          </p:nvSpPr>
          <p:spPr bwMode="auto">
            <a:xfrm>
              <a:off x="4700473" y="7923609"/>
              <a:ext cx="369810" cy="178375"/>
            </a:xfrm>
            <a:prstGeom prst="roundRect">
              <a:avLst/>
            </a:prstGeom>
            <a:solidFill>
              <a:srgbClr val="339933"/>
            </a:solidFill>
            <a:ln w="9525">
              <a:noFill/>
              <a:miter lim="800000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square" lIns="18288" tIns="0" rIns="0" bIns="0" rtlCol="0" anchor="t" upright="1">
              <a:spAutoFit/>
            </a:bodyPr>
            <a:lstStyle/>
            <a:p>
              <a:pPr algn="ctr"/>
              <a:r>
                <a:rPr lang="en-US" altLang="ja-JP" sz="1100" b="1" dirty="0">
                  <a:solidFill>
                    <a:schemeClr val="bg1"/>
                  </a:solidFill>
                  <a:latin typeface="+mj-ea"/>
                  <a:ea typeface="+mj-ea"/>
                </a:rPr>
                <a:t>E45</a:t>
              </a:r>
              <a:endParaRPr lang="ja-JP" altLang="en-US" sz="11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362" name="角丸四角形 361"/>
            <p:cNvSpPr/>
            <p:nvPr/>
          </p:nvSpPr>
          <p:spPr bwMode="auto">
            <a:xfrm>
              <a:off x="5162110" y="6066227"/>
              <a:ext cx="369810" cy="178375"/>
            </a:xfrm>
            <a:prstGeom prst="roundRect">
              <a:avLst/>
            </a:prstGeom>
            <a:solidFill>
              <a:srgbClr val="339933"/>
            </a:solidFill>
            <a:ln w="9525">
              <a:noFill/>
              <a:miter lim="800000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square" lIns="18288" tIns="0" rIns="0" bIns="0" rtlCol="0" anchor="t" upright="1">
              <a:spAutoFit/>
            </a:bodyPr>
            <a:lstStyle/>
            <a:p>
              <a:pPr algn="ctr"/>
              <a:r>
                <a:rPr lang="en-US" altLang="ja-JP" sz="1100" b="1" dirty="0">
                  <a:solidFill>
                    <a:schemeClr val="bg1"/>
                  </a:solidFill>
                  <a:latin typeface="+mj-ea"/>
                  <a:ea typeface="+mj-ea"/>
                </a:rPr>
                <a:t>E45</a:t>
              </a:r>
              <a:endParaRPr lang="ja-JP" altLang="en-US" sz="11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364" name="角丸四角形 363"/>
            <p:cNvSpPr/>
            <p:nvPr/>
          </p:nvSpPr>
          <p:spPr bwMode="auto">
            <a:xfrm>
              <a:off x="4485673" y="2364773"/>
              <a:ext cx="369810" cy="178375"/>
            </a:xfrm>
            <a:prstGeom prst="roundRect">
              <a:avLst/>
            </a:prstGeom>
            <a:solidFill>
              <a:srgbClr val="339933"/>
            </a:solidFill>
            <a:ln w="9525">
              <a:noFill/>
              <a:miter lim="800000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square" lIns="18288" tIns="0" rIns="0" bIns="0" rtlCol="0" anchor="t" upright="1">
              <a:spAutoFit/>
            </a:bodyPr>
            <a:lstStyle/>
            <a:p>
              <a:pPr algn="ctr"/>
              <a:r>
                <a:rPr lang="en-US" altLang="ja-JP" sz="1100" b="1" dirty="0">
                  <a:solidFill>
                    <a:schemeClr val="bg1"/>
                  </a:solidFill>
                  <a:latin typeface="+mj-ea"/>
                  <a:ea typeface="+mj-ea"/>
                </a:rPr>
                <a:t>E45</a:t>
              </a:r>
              <a:endParaRPr lang="ja-JP" altLang="en-US" sz="11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368" name="楕円 367"/>
            <p:cNvSpPr/>
            <p:nvPr/>
          </p:nvSpPr>
          <p:spPr>
            <a:xfrm>
              <a:off x="3732000" y="9013773"/>
              <a:ext cx="549821" cy="549822"/>
            </a:xfrm>
            <a:prstGeom prst="ellipse">
              <a:avLst/>
            </a:prstGeom>
            <a:solidFill>
              <a:srgbClr val="36AF45"/>
            </a:solidFill>
            <a:ln w="952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69" name="Text Box 209"/>
            <p:cNvSpPr txBox="1">
              <a:spLocks noChangeArrowheads="1"/>
            </p:cNvSpPr>
            <p:nvPr/>
          </p:nvSpPr>
          <p:spPr bwMode="auto">
            <a:xfrm>
              <a:off x="3764983" y="9078342"/>
              <a:ext cx="475474" cy="41228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ja-JP" altLang="en-US" dirty="0">
                  <a:solidFill>
                    <a:schemeClr val="bg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Meiryo UI" pitchFamily="50" charset="-128"/>
                </a:rPr>
                <a:t>至</a:t>
              </a:r>
              <a:endParaRPr lang="en-US" altLang="ja-JP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Meiryo UI" pitchFamily="50" charset="-128"/>
              </a:endParaRPr>
            </a:p>
            <a:p>
              <a:pPr algn="ctr" rtl="0">
                <a:defRPr sz="1000"/>
              </a:pPr>
              <a:r>
                <a:rPr lang="ja-JP" altLang="en-US" dirty="0">
                  <a:solidFill>
                    <a:schemeClr val="bg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Meiryo UI" pitchFamily="50" charset="-128"/>
                </a:rPr>
                <a:t>仙台市</a:t>
              </a:r>
            </a:p>
          </p:txBody>
        </p:sp>
        <p:sp>
          <p:nvSpPr>
            <p:cNvPr id="374" name="Text Box 209"/>
            <p:cNvSpPr txBox="1">
              <a:spLocks noChangeArrowheads="1"/>
            </p:cNvSpPr>
            <p:nvPr/>
          </p:nvSpPr>
          <p:spPr bwMode="auto">
            <a:xfrm>
              <a:off x="3628851" y="8555399"/>
              <a:ext cx="475474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陸前高田</a:t>
              </a:r>
            </a:p>
          </p:txBody>
        </p:sp>
        <p:sp>
          <p:nvSpPr>
            <p:cNvPr id="375" name="Text Box 209"/>
            <p:cNvSpPr txBox="1">
              <a:spLocks noChangeArrowheads="1"/>
            </p:cNvSpPr>
            <p:nvPr/>
          </p:nvSpPr>
          <p:spPr bwMode="auto">
            <a:xfrm>
              <a:off x="4069566" y="8058636"/>
              <a:ext cx="356674" cy="21382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大船渡</a:t>
              </a:r>
            </a:p>
          </p:txBody>
        </p:sp>
        <p:sp>
          <p:nvSpPr>
            <p:cNvPr id="376" name="Text Box 209"/>
            <p:cNvSpPr txBox="1">
              <a:spLocks noChangeArrowheads="1"/>
            </p:cNvSpPr>
            <p:nvPr/>
          </p:nvSpPr>
          <p:spPr bwMode="auto">
            <a:xfrm>
              <a:off x="4545040" y="7359166"/>
              <a:ext cx="475474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釜石中央</a:t>
              </a:r>
            </a:p>
          </p:txBody>
        </p:sp>
        <p:sp>
          <p:nvSpPr>
            <p:cNvPr id="378" name="Text Box 209"/>
            <p:cNvSpPr txBox="1">
              <a:spLocks noChangeArrowheads="1"/>
            </p:cNvSpPr>
            <p:nvPr/>
          </p:nvSpPr>
          <p:spPr bwMode="auto">
            <a:xfrm>
              <a:off x="4886094" y="6866544"/>
              <a:ext cx="275227" cy="19610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大槌</a:t>
              </a:r>
            </a:p>
          </p:txBody>
        </p:sp>
        <p:sp>
          <p:nvSpPr>
            <p:cNvPr id="381" name="Text Box 209"/>
            <p:cNvSpPr txBox="1">
              <a:spLocks noChangeArrowheads="1"/>
            </p:cNvSpPr>
            <p:nvPr/>
          </p:nvSpPr>
          <p:spPr bwMode="auto">
            <a:xfrm>
              <a:off x="5052379" y="6475296"/>
              <a:ext cx="335486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山田</a:t>
              </a:r>
            </a:p>
          </p:txBody>
        </p:sp>
        <p:sp>
          <p:nvSpPr>
            <p:cNvPr id="382" name="Text Box 209"/>
            <p:cNvSpPr txBox="1">
              <a:spLocks noChangeArrowheads="1"/>
            </p:cNvSpPr>
            <p:nvPr/>
          </p:nvSpPr>
          <p:spPr bwMode="auto">
            <a:xfrm>
              <a:off x="4834497" y="5509257"/>
              <a:ext cx="475474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宮古中央</a:t>
              </a:r>
            </a:p>
          </p:txBody>
        </p:sp>
        <p:sp>
          <p:nvSpPr>
            <p:cNvPr id="394" name="Text Box 209"/>
            <p:cNvSpPr txBox="1">
              <a:spLocks noChangeArrowheads="1"/>
            </p:cNvSpPr>
            <p:nvPr/>
          </p:nvSpPr>
          <p:spPr bwMode="auto">
            <a:xfrm>
              <a:off x="4760735" y="4662353"/>
              <a:ext cx="540989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岩泉龍泉洞</a:t>
              </a:r>
            </a:p>
          </p:txBody>
        </p:sp>
        <p:sp>
          <p:nvSpPr>
            <p:cNvPr id="395" name="Text Box 209"/>
            <p:cNvSpPr txBox="1">
              <a:spLocks noChangeArrowheads="1"/>
            </p:cNvSpPr>
            <p:nvPr/>
          </p:nvSpPr>
          <p:spPr bwMode="auto">
            <a:xfrm>
              <a:off x="4710536" y="4269100"/>
              <a:ext cx="419099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 smtClean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田野畑中央</a:t>
              </a:r>
              <a:endParaRPr lang="ja-JP" altLang="en-US" sz="800" dirty="0">
                <a:solidFill>
                  <a:schemeClr val="bg2">
                    <a:lumMod val="25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itchFamily="50" charset="-128"/>
              </a:endParaRPr>
            </a:p>
          </p:txBody>
        </p:sp>
        <p:sp>
          <p:nvSpPr>
            <p:cNvPr id="397" name="Text Box 209"/>
            <p:cNvSpPr txBox="1">
              <a:spLocks noChangeArrowheads="1"/>
            </p:cNvSpPr>
            <p:nvPr/>
          </p:nvSpPr>
          <p:spPr bwMode="auto">
            <a:xfrm>
              <a:off x="4688154" y="3632474"/>
              <a:ext cx="335486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普代</a:t>
              </a:r>
            </a:p>
          </p:txBody>
        </p:sp>
        <p:sp>
          <p:nvSpPr>
            <p:cNvPr id="398" name="Text Box 209"/>
            <p:cNvSpPr txBox="1">
              <a:spLocks noChangeArrowheads="1"/>
            </p:cNvSpPr>
            <p:nvPr/>
          </p:nvSpPr>
          <p:spPr bwMode="auto">
            <a:xfrm>
              <a:off x="4532551" y="3280055"/>
              <a:ext cx="335486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野田</a:t>
              </a:r>
            </a:p>
          </p:txBody>
        </p:sp>
        <p:sp>
          <p:nvSpPr>
            <p:cNvPr id="399" name="Text Box 209"/>
            <p:cNvSpPr txBox="1">
              <a:spLocks noChangeArrowheads="1"/>
            </p:cNvSpPr>
            <p:nvPr/>
          </p:nvSpPr>
          <p:spPr bwMode="auto">
            <a:xfrm>
              <a:off x="4426241" y="2804461"/>
              <a:ext cx="288239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久慈</a:t>
              </a:r>
            </a:p>
          </p:txBody>
        </p:sp>
        <p:sp>
          <p:nvSpPr>
            <p:cNvPr id="400" name="Text Box 209"/>
            <p:cNvSpPr txBox="1">
              <a:spLocks noChangeArrowheads="1"/>
            </p:cNvSpPr>
            <p:nvPr/>
          </p:nvSpPr>
          <p:spPr bwMode="auto">
            <a:xfrm>
              <a:off x="3936136" y="2008203"/>
              <a:ext cx="475474" cy="204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18288" tIns="18288" rIns="0" bIns="0" anchor="t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800" dirty="0">
                  <a:solidFill>
                    <a:schemeClr val="bg2">
                      <a:lumMod val="25000"/>
                    </a:schemeClr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itchFamily="50" charset="-128"/>
                </a:rPr>
                <a:t>洋野種市</a:t>
              </a:r>
            </a:p>
          </p:txBody>
        </p:sp>
        <p:sp>
          <p:nvSpPr>
            <p:cNvPr id="110" name="Oval 215"/>
            <p:cNvSpPr>
              <a:spLocks noChangeAspect="1" noChangeArrowheads="1"/>
            </p:cNvSpPr>
            <p:nvPr/>
          </p:nvSpPr>
          <p:spPr bwMode="auto">
            <a:xfrm>
              <a:off x="1997400" y="6711869"/>
              <a:ext cx="108000" cy="108000"/>
            </a:xfrm>
            <a:prstGeom prst="ellipse">
              <a:avLst/>
            </a:prstGeom>
            <a:solidFill>
              <a:srgbClr val="FFF101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cxnSp>
          <p:nvCxnSpPr>
            <p:cNvPr id="16" name="直線コネクタ 15"/>
            <p:cNvCxnSpPr>
              <a:stCxn id="30" idx="2"/>
              <a:endCxn id="11" idx="14"/>
            </p:cNvCxnSpPr>
            <p:nvPr/>
          </p:nvCxnSpPr>
          <p:spPr>
            <a:xfrm flipH="1">
              <a:off x="3542038" y="5401876"/>
              <a:ext cx="3282" cy="309203"/>
            </a:xfrm>
            <a:prstGeom prst="line">
              <a:avLst/>
            </a:prstGeom>
            <a:ln w="28575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3556207" y="7066135"/>
              <a:ext cx="0" cy="213447"/>
            </a:xfrm>
            <a:prstGeom prst="line">
              <a:avLst/>
            </a:prstGeom>
            <a:ln w="28575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endCxn id="28" idx="17"/>
            </p:cNvCxnSpPr>
            <p:nvPr/>
          </p:nvCxnSpPr>
          <p:spPr>
            <a:xfrm flipV="1">
              <a:off x="4345811" y="3534567"/>
              <a:ext cx="608068" cy="11264"/>
            </a:xfrm>
            <a:prstGeom prst="line">
              <a:avLst/>
            </a:prstGeom>
            <a:ln w="28575">
              <a:solidFill>
                <a:srgbClr val="36AF4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7" t="12624" r="62161" b="10924"/>
          <a:stretch/>
        </p:blipFill>
        <p:spPr>
          <a:xfrm>
            <a:off x="5724731" y="8267485"/>
            <a:ext cx="1497337" cy="2172829"/>
          </a:xfrm>
          <a:prstGeom prst="rect">
            <a:avLst/>
          </a:prstGeom>
        </p:spPr>
      </p:pic>
      <p:sp>
        <p:nvSpPr>
          <p:cNvPr id="117" name="テキスト ボックス 116"/>
          <p:cNvSpPr txBox="1"/>
          <p:nvPr/>
        </p:nvSpPr>
        <p:spPr>
          <a:xfrm>
            <a:off x="114070" y="9860963"/>
            <a:ext cx="2024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lang="ja-JP" altLang="en-US" sz="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短縮時間は</a:t>
            </a:r>
            <a:r>
              <a:rPr lang="en-US" altLang="ja-JP" sz="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H27</a:t>
            </a:r>
            <a:r>
              <a:rPr lang="ja-JP" altLang="en-US" sz="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センサスと復興道路開通後の</a:t>
            </a:r>
            <a:endParaRPr lang="en-US" altLang="ja-JP" sz="7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比較をしたものです。</a:t>
            </a:r>
            <a:endParaRPr lang="en-US" altLang="ja-JP" sz="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117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rgbClr val="00B0F0"/>
          </a:solidFill>
          <a:headEnd type="none" w="med" len="med"/>
          <a:tailEnd type="none" w="med" len="med"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rgbClr val="0000FF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5029</TotalTime>
  <Words>136</Words>
  <Application>Microsoft Office PowerPoint</Application>
  <PresentationFormat>ユーザー設定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HGPｺﾞｼｯｸM</vt:lpstr>
      <vt:lpstr>HGP創英角ｺﾞｼｯｸUB</vt:lpstr>
      <vt:lpstr>HGP創英角ﾎﾟｯﾌﾟ体</vt:lpstr>
      <vt:lpstr>HGS創英角ｺﾞｼｯｸUB</vt:lpstr>
      <vt:lpstr>HGｺﾞｼｯｸE</vt:lpstr>
      <vt:lpstr>HGｺﾞｼｯｸM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道路建設課　村上　5868</dc:creator>
  <cp:lastModifiedBy>道路建設課　吉濱（5866）</cp:lastModifiedBy>
  <cp:revision>515</cp:revision>
  <cp:lastPrinted>2021-03-08T08:12:15Z</cp:lastPrinted>
  <dcterms:created xsi:type="dcterms:W3CDTF">2014-09-03T00:44:24Z</dcterms:created>
  <dcterms:modified xsi:type="dcterms:W3CDTF">2023-05-02T01:01:23Z</dcterms:modified>
</cp:coreProperties>
</file>