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13681075" cy="10080625"/>
  <p:notesSz cx="6807200" cy="9939338"/>
  <p:defaultTextStyle>
    <a:defPPr>
      <a:defRPr lang="ja-JP"/>
    </a:defPPr>
    <a:lvl1pPr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34" charset="-128"/>
        <a:cs typeface="+mn-cs"/>
      </a:defRPr>
    </a:lvl1pPr>
    <a:lvl2pPr marL="482600" indent="-25400"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34" charset="-128"/>
        <a:cs typeface="+mn-cs"/>
      </a:defRPr>
    </a:lvl2pPr>
    <a:lvl3pPr marL="966788" indent="-52388"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34" charset="-128"/>
        <a:cs typeface="+mn-cs"/>
      </a:defRPr>
    </a:lvl3pPr>
    <a:lvl4pPr marL="1452563" indent="-80963"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34" charset="-128"/>
        <a:cs typeface="+mn-cs"/>
      </a:defRPr>
    </a:lvl4pPr>
    <a:lvl5pPr marL="1936750" indent="-107950"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34" charset="-128"/>
        <a:cs typeface="+mn-cs"/>
      </a:defRPr>
    </a:lvl5pPr>
    <a:lvl6pPr marL="22860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34" charset="-128"/>
        <a:cs typeface="+mn-cs"/>
      </a:defRPr>
    </a:lvl6pPr>
    <a:lvl7pPr marL="27432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34" charset="-128"/>
        <a:cs typeface="+mn-cs"/>
      </a:defRPr>
    </a:lvl7pPr>
    <a:lvl8pPr marL="32004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34" charset="-128"/>
        <a:cs typeface="+mn-cs"/>
      </a:defRPr>
    </a:lvl8pPr>
    <a:lvl9pPr marL="36576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34" charset="-128"/>
        <a:cs typeface="+mn-cs"/>
      </a:defRPr>
    </a:lvl9pPr>
  </p:defaultTextStyle>
  <p:extLst>
    <p:ext uri="{EFAFB233-063F-42B5-8137-9DF3F51BA10A}">
      <p15:sldGuideLst xmlns:p15="http://schemas.microsoft.com/office/powerpoint/2012/main">
        <p15:guide id="1" orient="horz" pos="6349">
          <p15:clr>
            <a:srgbClr val="A4A3A4"/>
          </p15:clr>
        </p15:guide>
        <p15:guide id="2" pos="8617">
          <p15:clr>
            <a:srgbClr val="A4A3A4"/>
          </p15:clr>
        </p15:guide>
      </p15:sldGuideLst>
    </p:ext>
    <p:ext uri="{2D200454-40CA-4A62-9FC3-DE9A4176ACB9}">
      <p15:notesGuideLst xmlns:p15="http://schemas.microsoft.com/office/powerpoint/2012/main">
        <p15:guide id="1" orient="horz" pos="3130">
          <p15:clr>
            <a:srgbClr val="A4A3A4"/>
          </p15:clr>
        </p15:guide>
        <p15:guide id="2" pos="2145">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a:srgbClr val="FFFF99"/>
    <a:srgbClr val="CCFF99"/>
    <a:srgbClr val="FF6600"/>
    <a:srgbClr val="FF99FF"/>
    <a:srgbClr val="FFCC66"/>
    <a:srgbClr val="0000FF"/>
    <a:srgbClr val="FF99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F81BE3A-468D-CED2-F93F-14CA13FCCF3F}" v="821" dt="2024-04-29T05:41:47.658"/>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15620"/>
    <p:restoredTop sz="95995" autoAdjust="0"/>
  </p:normalViewPr>
  <p:slideViewPr>
    <p:cSldViewPr>
      <p:cViewPr varScale="1">
        <p:scale>
          <a:sx n="60" d="100"/>
          <a:sy n="60" d="100"/>
        </p:scale>
        <p:origin x="1507" y="43"/>
      </p:cViewPr>
      <p:guideLst>
        <p:guide orient="horz" pos="6349"/>
        <p:guide pos="8617"/>
      </p:guideLst>
    </p:cSldViewPr>
  </p:slideViewPr>
  <p:notesTextViewPr>
    <p:cViewPr>
      <p:scale>
        <a:sx n="300" d="100"/>
        <a:sy n="300" d="100"/>
      </p:scale>
      <p:origin x="0" y="0"/>
    </p:cViewPr>
  </p:notesTextViewPr>
  <p:sorterViewPr>
    <p:cViewPr>
      <p:scale>
        <a:sx n="66" d="100"/>
        <a:sy n="66" d="100"/>
      </p:scale>
      <p:origin x="0" y="0"/>
    </p:cViewPr>
  </p:sorterViewPr>
  <p:notesViewPr>
    <p:cSldViewPr>
      <p:cViewPr varScale="1">
        <p:scale>
          <a:sx n="50" d="100"/>
          <a:sy n="50" d="100"/>
        </p:scale>
        <p:origin x="-2190" y="-120"/>
      </p:cViewPr>
      <p:guideLst>
        <p:guide orient="horz" pos="3130"/>
        <p:guide pos="2145"/>
      </p:guideLst>
    </p:cSldViewPr>
  </p:notesViewPr>
  <p:gridSpacing cx="72008" cy="72008"/>
</p:viewPr>
</file>

<file path=ppt/_rels/presentation.xml.rels><?xml version="1.0" encoding="UTF-8" standalone="yes"?>
<Relationships xmlns="http://schemas.openxmlformats.org/package/2006/relationships"><Relationship Id="rId8" Type="http://schemas.microsoft.com/office/2015/10/relationships/revisionInfo" Target="revisionInfo.xml"/><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a:extLst>
              <a:ext uri="{FF2B5EF4-FFF2-40B4-BE49-F238E27FC236}">
                <a16:creationId xmlns:a16="http://schemas.microsoft.com/office/drawing/2014/main" id="{2F6DB3EC-CE5A-4749-B972-94B4FCEAB8C7}"/>
              </a:ext>
            </a:extLst>
          </p:cNvPr>
          <p:cNvSpPr>
            <a:spLocks noGrp="1" noChangeArrowheads="1"/>
          </p:cNvSpPr>
          <p:nvPr>
            <p:ph type="hdr" sz="quarter"/>
          </p:nvPr>
        </p:nvSpPr>
        <p:spPr bwMode="auto">
          <a:xfrm>
            <a:off x="0" y="0"/>
            <a:ext cx="2947988" cy="496888"/>
          </a:xfrm>
          <a:prstGeom prst="rect">
            <a:avLst/>
          </a:prstGeom>
          <a:noFill/>
          <a:ln w="9525">
            <a:noFill/>
            <a:miter lim="800000"/>
            <a:headEnd/>
            <a:tailEnd/>
          </a:ln>
          <a:effectLst/>
        </p:spPr>
        <p:txBody>
          <a:bodyPr vert="horz" wrap="square" lIns="95459" tIns="47731" rIns="95459" bIns="47731" numCol="1" anchor="t" anchorCtr="0" compatLnSpc="1">
            <a:prstTxWarp prst="textNoShape">
              <a:avLst/>
            </a:prstTxWarp>
          </a:bodyPr>
          <a:lstStyle>
            <a:lvl1pPr eaLnBrk="1" hangingPunct="1">
              <a:defRPr sz="1100">
                <a:latin typeface="Arial" charset="0"/>
                <a:ea typeface="ＭＳ Ｐゴシック" pitchFamily="50" charset="-128"/>
              </a:defRPr>
            </a:lvl1pPr>
          </a:lstStyle>
          <a:p>
            <a:pPr>
              <a:defRPr/>
            </a:pPr>
            <a:endParaRPr lang="en-US" altLang="ja-JP"/>
          </a:p>
        </p:txBody>
      </p:sp>
      <p:sp>
        <p:nvSpPr>
          <p:cNvPr id="3075" name="Rectangle 3">
            <a:extLst>
              <a:ext uri="{FF2B5EF4-FFF2-40B4-BE49-F238E27FC236}">
                <a16:creationId xmlns:a16="http://schemas.microsoft.com/office/drawing/2014/main" id="{512B378F-4F24-4159-B39D-E66355ACFC0C}"/>
              </a:ext>
            </a:extLst>
          </p:cNvPr>
          <p:cNvSpPr>
            <a:spLocks noGrp="1" noChangeArrowheads="1"/>
          </p:cNvSpPr>
          <p:nvPr>
            <p:ph type="dt" idx="1"/>
          </p:nvPr>
        </p:nvSpPr>
        <p:spPr bwMode="auto">
          <a:xfrm>
            <a:off x="3856038" y="0"/>
            <a:ext cx="2949575" cy="496888"/>
          </a:xfrm>
          <a:prstGeom prst="rect">
            <a:avLst/>
          </a:prstGeom>
          <a:noFill/>
          <a:ln w="9525">
            <a:noFill/>
            <a:miter lim="800000"/>
            <a:headEnd/>
            <a:tailEnd/>
          </a:ln>
          <a:effectLst/>
        </p:spPr>
        <p:txBody>
          <a:bodyPr vert="horz" wrap="square" lIns="95459" tIns="47731" rIns="95459" bIns="47731" numCol="1" anchor="t" anchorCtr="0" compatLnSpc="1">
            <a:prstTxWarp prst="textNoShape">
              <a:avLst/>
            </a:prstTxWarp>
          </a:bodyPr>
          <a:lstStyle>
            <a:lvl1pPr algn="r" eaLnBrk="1" hangingPunct="1">
              <a:defRPr sz="1100">
                <a:latin typeface="Arial" charset="0"/>
                <a:ea typeface="ＭＳ Ｐゴシック" pitchFamily="50" charset="-128"/>
              </a:defRPr>
            </a:lvl1pPr>
          </a:lstStyle>
          <a:p>
            <a:pPr>
              <a:defRPr/>
            </a:pPr>
            <a:endParaRPr lang="en-US" altLang="ja-JP"/>
          </a:p>
        </p:txBody>
      </p:sp>
      <p:sp>
        <p:nvSpPr>
          <p:cNvPr id="2052" name="Rectangle 4">
            <a:extLst>
              <a:ext uri="{FF2B5EF4-FFF2-40B4-BE49-F238E27FC236}">
                <a16:creationId xmlns:a16="http://schemas.microsoft.com/office/drawing/2014/main" id="{A0EE2ECE-4A78-25E2-A589-EBBD22D5C8B8}"/>
              </a:ext>
            </a:extLst>
          </p:cNvPr>
          <p:cNvSpPr>
            <a:spLocks noGrp="1" noRot="1" noChangeAspect="1" noChangeArrowheads="1" noTextEdit="1"/>
          </p:cNvSpPr>
          <p:nvPr>
            <p:ph type="sldImg" idx="2"/>
          </p:nvPr>
        </p:nvSpPr>
        <p:spPr bwMode="auto">
          <a:xfrm>
            <a:off x="874713" y="744538"/>
            <a:ext cx="5057775" cy="372745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077" name="Rectangle 5">
            <a:extLst>
              <a:ext uri="{FF2B5EF4-FFF2-40B4-BE49-F238E27FC236}">
                <a16:creationId xmlns:a16="http://schemas.microsoft.com/office/drawing/2014/main" id="{7EBF95CF-F62A-4854-A9A0-89F47EB992A3}"/>
              </a:ext>
            </a:extLst>
          </p:cNvPr>
          <p:cNvSpPr>
            <a:spLocks noGrp="1" noChangeArrowheads="1"/>
          </p:cNvSpPr>
          <p:nvPr>
            <p:ph type="body" sz="quarter" idx="3"/>
          </p:nvPr>
        </p:nvSpPr>
        <p:spPr bwMode="auto">
          <a:xfrm>
            <a:off x="679450" y="4721225"/>
            <a:ext cx="5448300" cy="4473575"/>
          </a:xfrm>
          <a:prstGeom prst="rect">
            <a:avLst/>
          </a:prstGeom>
          <a:noFill/>
          <a:ln w="9525">
            <a:noFill/>
            <a:miter lim="800000"/>
            <a:headEnd/>
            <a:tailEnd/>
          </a:ln>
          <a:effectLst/>
        </p:spPr>
        <p:txBody>
          <a:bodyPr vert="horz" wrap="square" lIns="95459" tIns="47731" rIns="95459" bIns="47731"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078" name="Rectangle 6">
            <a:extLst>
              <a:ext uri="{FF2B5EF4-FFF2-40B4-BE49-F238E27FC236}">
                <a16:creationId xmlns:a16="http://schemas.microsoft.com/office/drawing/2014/main" id="{9FEB29C2-6935-4E73-9F2D-5F0F4FC22FC8}"/>
              </a:ext>
            </a:extLst>
          </p:cNvPr>
          <p:cNvSpPr>
            <a:spLocks noGrp="1" noChangeArrowheads="1"/>
          </p:cNvSpPr>
          <p:nvPr>
            <p:ph type="ftr" sz="quarter" idx="4"/>
          </p:nvPr>
        </p:nvSpPr>
        <p:spPr bwMode="auto">
          <a:xfrm>
            <a:off x="0" y="9440863"/>
            <a:ext cx="2947988" cy="496887"/>
          </a:xfrm>
          <a:prstGeom prst="rect">
            <a:avLst/>
          </a:prstGeom>
          <a:noFill/>
          <a:ln w="9525">
            <a:noFill/>
            <a:miter lim="800000"/>
            <a:headEnd/>
            <a:tailEnd/>
          </a:ln>
          <a:effectLst/>
        </p:spPr>
        <p:txBody>
          <a:bodyPr vert="horz" wrap="square" lIns="95459" tIns="47731" rIns="95459" bIns="47731" numCol="1" anchor="b" anchorCtr="0" compatLnSpc="1">
            <a:prstTxWarp prst="textNoShape">
              <a:avLst/>
            </a:prstTxWarp>
          </a:bodyPr>
          <a:lstStyle>
            <a:lvl1pPr eaLnBrk="1" hangingPunct="1">
              <a:defRPr sz="1100">
                <a:latin typeface="Arial" charset="0"/>
                <a:ea typeface="ＭＳ Ｐゴシック" pitchFamily="50" charset="-128"/>
              </a:defRPr>
            </a:lvl1pPr>
          </a:lstStyle>
          <a:p>
            <a:pPr>
              <a:defRPr/>
            </a:pPr>
            <a:endParaRPr lang="en-US" altLang="ja-JP"/>
          </a:p>
        </p:txBody>
      </p:sp>
      <p:sp>
        <p:nvSpPr>
          <p:cNvPr id="3079" name="Rectangle 7">
            <a:extLst>
              <a:ext uri="{FF2B5EF4-FFF2-40B4-BE49-F238E27FC236}">
                <a16:creationId xmlns:a16="http://schemas.microsoft.com/office/drawing/2014/main" id="{CC2CCBAE-7D07-44BF-B088-FB496961569C}"/>
              </a:ext>
            </a:extLst>
          </p:cNvPr>
          <p:cNvSpPr>
            <a:spLocks noGrp="1" noChangeArrowheads="1"/>
          </p:cNvSpPr>
          <p:nvPr>
            <p:ph type="sldNum" sz="quarter" idx="5"/>
          </p:nvPr>
        </p:nvSpPr>
        <p:spPr bwMode="auto">
          <a:xfrm>
            <a:off x="3856038" y="9440863"/>
            <a:ext cx="2949575" cy="496887"/>
          </a:xfrm>
          <a:prstGeom prst="rect">
            <a:avLst/>
          </a:prstGeom>
          <a:noFill/>
          <a:ln w="9525">
            <a:noFill/>
            <a:miter lim="800000"/>
            <a:headEnd/>
            <a:tailEnd/>
          </a:ln>
          <a:effectLst/>
        </p:spPr>
        <p:txBody>
          <a:bodyPr vert="horz" wrap="square" lIns="95459" tIns="47731" rIns="95459" bIns="47731" numCol="1" anchor="b" anchorCtr="0" compatLnSpc="1">
            <a:prstTxWarp prst="textNoShape">
              <a:avLst/>
            </a:prstTxWarp>
          </a:bodyPr>
          <a:lstStyle>
            <a:lvl1pPr algn="r" eaLnBrk="1" hangingPunct="1">
              <a:defRPr sz="1100"/>
            </a:lvl1pPr>
          </a:lstStyle>
          <a:p>
            <a:fld id="{218BE9AB-1ED3-490D-8BFF-5EFE8A0DB802}" type="slidenum">
              <a:rPr lang="en-US" altLang="ja-JP"/>
              <a:pPr/>
              <a:t>‹#›</a:t>
            </a:fld>
            <a:endParaRPr lang="en-US" altLang="ja-JP"/>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1pPr>
    <a:lvl2pPr marL="482600"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2pPr>
    <a:lvl3pPr marL="966788"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3pPr>
    <a:lvl4pPr marL="1452563"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4pPr>
    <a:lvl5pPr marL="1936750"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5pPr>
    <a:lvl6pPr marL="2424202" algn="l" defTabSz="969681" rtl="0" eaLnBrk="1" latinLnBrk="0" hangingPunct="1">
      <a:defRPr kumimoji="1" sz="1300" kern="1200">
        <a:solidFill>
          <a:schemeClr val="tx1"/>
        </a:solidFill>
        <a:latin typeface="+mn-lt"/>
        <a:ea typeface="+mn-ea"/>
        <a:cs typeface="+mn-cs"/>
      </a:defRPr>
    </a:lvl6pPr>
    <a:lvl7pPr marL="2909041" algn="l" defTabSz="969681" rtl="0" eaLnBrk="1" latinLnBrk="0" hangingPunct="1">
      <a:defRPr kumimoji="1" sz="1300" kern="1200">
        <a:solidFill>
          <a:schemeClr val="tx1"/>
        </a:solidFill>
        <a:latin typeface="+mn-lt"/>
        <a:ea typeface="+mn-ea"/>
        <a:cs typeface="+mn-cs"/>
      </a:defRPr>
    </a:lvl7pPr>
    <a:lvl8pPr marL="3393880" algn="l" defTabSz="969681" rtl="0" eaLnBrk="1" latinLnBrk="0" hangingPunct="1">
      <a:defRPr kumimoji="1" sz="1300" kern="1200">
        <a:solidFill>
          <a:schemeClr val="tx1"/>
        </a:solidFill>
        <a:latin typeface="+mn-lt"/>
        <a:ea typeface="+mn-ea"/>
        <a:cs typeface="+mn-cs"/>
      </a:defRPr>
    </a:lvl8pPr>
    <a:lvl9pPr marL="3878721" algn="l" defTabSz="969681" rtl="0" eaLnBrk="1" latinLnBrk="0" hangingPunct="1">
      <a:defRPr kumimoji="1" sz="13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7">
            <a:extLst>
              <a:ext uri="{FF2B5EF4-FFF2-40B4-BE49-F238E27FC236}">
                <a16:creationId xmlns:a16="http://schemas.microsoft.com/office/drawing/2014/main" id="{0B15B2BA-BB39-58EB-2217-97EF9E3E0ED3}"/>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300">
                <a:solidFill>
                  <a:schemeClr val="tx1"/>
                </a:solidFill>
                <a:latin typeface="Arial" panose="020B0604020202020204" pitchFamily="34" charset="0"/>
                <a:ea typeface="ＭＳ Ｐ明朝" panose="02020600040205080304" pitchFamily="18" charset="-128"/>
              </a:defRPr>
            </a:lvl1pPr>
            <a:lvl2pPr marL="490538" indent="-174625">
              <a:spcBef>
                <a:spcPct val="30000"/>
              </a:spcBef>
              <a:defRPr kumimoji="1" sz="1300">
                <a:solidFill>
                  <a:schemeClr val="tx1"/>
                </a:solidFill>
                <a:latin typeface="Arial" panose="020B0604020202020204" pitchFamily="34" charset="0"/>
                <a:ea typeface="ＭＳ Ｐ明朝" panose="02020600040205080304" pitchFamily="18" charset="-128"/>
              </a:defRPr>
            </a:lvl2pPr>
            <a:lvl3pPr marL="766763" indent="-136525">
              <a:spcBef>
                <a:spcPct val="30000"/>
              </a:spcBef>
              <a:defRPr kumimoji="1" sz="1300">
                <a:solidFill>
                  <a:schemeClr val="tx1"/>
                </a:solidFill>
                <a:latin typeface="Arial" panose="020B0604020202020204" pitchFamily="34" charset="0"/>
                <a:ea typeface="ＭＳ Ｐ明朝" panose="02020600040205080304" pitchFamily="18" charset="-128"/>
              </a:defRPr>
            </a:lvl3pPr>
            <a:lvl4pPr marL="1079500" indent="-136525">
              <a:spcBef>
                <a:spcPct val="30000"/>
              </a:spcBef>
              <a:defRPr kumimoji="1" sz="1300">
                <a:solidFill>
                  <a:schemeClr val="tx1"/>
                </a:solidFill>
                <a:latin typeface="Arial" panose="020B0604020202020204" pitchFamily="34" charset="0"/>
                <a:ea typeface="ＭＳ Ｐ明朝" panose="02020600040205080304" pitchFamily="18" charset="-128"/>
              </a:defRPr>
            </a:lvl4pPr>
            <a:lvl5pPr marL="1397000" indent="-136525">
              <a:spcBef>
                <a:spcPct val="30000"/>
              </a:spcBef>
              <a:defRPr kumimoji="1" sz="1300">
                <a:solidFill>
                  <a:schemeClr val="tx1"/>
                </a:solidFill>
                <a:latin typeface="Arial" panose="020B0604020202020204" pitchFamily="34" charset="0"/>
                <a:ea typeface="ＭＳ Ｐ明朝" panose="02020600040205080304" pitchFamily="18" charset="-128"/>
              </a:defRPr>
            </a:lvl5pPr>
            <a:lvl6pPr marL="1854200"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6pPr>
            <a:lvl7pPr marL="2311400"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7pPr>
            <a:lvl8pPr marL="2768600"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8pPr>
            <a:lvl9pPr marL="3225800"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9pPr>
          </a:lstStyle>
          <a:p>
            <a:pPr>
              <a:spcBef>
                <a:spcPct val="0"/>
              </a:spcBef>
            </a:pPr>
            <a:fld id="{7F21B574-DDEC-46D5-9048-DAB547D7CBD8}" type="slidenum">
              <a:rPr lang="en-US" altLang="ja-JP" sz="1100">
                <a:ea typeface="ＭＳ Ｐゴシック" panose="020B0600070205080204" pitchFamily="34" charset="-128"/>
              </a:rPr>
              <a:pPr>
                <a:spcBef>
                  <a:spcPct val="0"/>
                </a:spcBef>
              </a:pPr>
              <a:t>1</a:t>
            </a:fld>
            <a:endParaRPr lang="en-US" altLang="ja-JP" sz="1100">
              <a:ea typeface="ＭＳ Ｐゴシック" panose="020B0600070205080204" pitchFamily="34" charset="-128"/>
            </a:endParaRPr>
          </a:p>
        </p:txBody>
      </p:sp>
      <p:sp>
        <p:nvSpPr>
          <p:cNvPr id="4099" name="Rectangle 2">
            <a:extLst>
              <a:ext uri="{FF2B5EF4-FFF2-40B4-BE49-F238E27FC236}">
                <a16:creationId xmlns:a16="http://schemas.microsoft.com/office/drawing/2014/main" id="{F787B804-1438-4DF4-C64A-BBEE66D0E98A}"/>
              </a:ext>
            </a:extLst>
          </p:cNvPr>
          <p:cNvSpPr>
            <a:spLocks noGrp="1" noRot="1" noChangeAspect="1" noChangeArrowheads="1" noTextEdit="1"/>
          </p:cNvSpPr>
          <p:nvPr>
            <p:ph type="sldImg"/>
          </p:nvPr>
        </p:nvSpPr>
        <p:spPr>
          <a:ln/>
        </p:spPr>
      </p:sp>
      <p:sp>
        <p:nvSpPr>
          <p:cNvPr id="4100" name="Rectangle 3">
            <a:extLst>
              <a:ext uri="{FF2B5EF4-FFF2-40B4-BE49-F238E27FC236}">
                <a16:creationId xmlns:a16="http://schemas.microsoft.com/office/drawing/2014/main" id="{DB154E71-095E-366E-778F-C23A21680EE9}"/>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026421" y="3131861"/>
            <a:ext cx="11628235" cy="2160134"/>
          </a:xfrm>
        </p:spPr>
        <p:txBody>
          <a:bodyPr/>
          <a:lstStyle/>
          <a:p>
            <a:r>
              <a:rPr lang="ja-JP" altLang="en-US"/>
              <a:t>マスタ タイトルの書式設定</a:t>
            </a:r>
          </a:p>
        </p:txBody>
      </p:sp>
      <p:sp>
        <p:nvSpPr>
          <p:cNvPr id="3" name="サブタイトル 2"/>
          <p:cNvSpPr>
            <a:spLocks noGrp="1"/>
          </p:cNvSpPr>
          <p:nvPr>
            <p:ph type="subTitle" idx="1"/>
          </p:nvPr>
        </p:nvSpPr>
        <p:spPr>
          <a:xfrm>
            <a:off x="2052840" y="5712022"/>
            <a:ext cx="9575395" cy="2576826"/>
          </a:xfrm>
        </p:spPr>
        <p:txBody>
          <a:bodyPr/>
          <a:lstStyle>
            <a:lvl1pPr marL="0" indent="0" algn="ctr">
              <a:buNone/>
              <a:defRPr/>
            </a:lvl1pPr>
            <a:lvl2pPr marL="484906" indent="0" algn="ctr">
              <a:buNone/>
              <a:defRPr/>
            </a:lvl2pPr>
            <a:lvl3pPr marL="969813" indent="0" algn="ctr">
              <a:buNone/>
              <a:defRPr/>
            </a:lvl3pPr>
            <a:lvl4pPr marL="1454719" indent="0" algn="ctr">
              <a:buNone/>
              <a:defRPr/>
            </a:lvl4pPr>
            <a:lvl5pPr marL="1939625" indent="0" algn="ctr">
              <a:buNone/>
              <a:defRPr/>
            </a:lvl5pPr>
            <a:lvl6pPr marL="2424532" indent="0" algn="ctr">
              <a:buNone/>
              <a:defRPr/>
            </a:lvl6pPr>
            <a:lvl7pPr marL="2909438" indent="0" algn="ctr">
              <a:buNone/>
              <a:defRPr/>
            </a:lvl7pPr>
            <a:lvl8pPr marL="3394344" indent="0" algn="ctr">
              <a:buNone/>
              <a:defRPr/>
            </a:lvl8pPr>
            <a:lvl9pPr marL="3879251" indent="0" algn="ctr">
              <a:buNone/>
              <a:defRPr/>
            </a:lvl9pPr>
          </a:lstStyle>
          <a:p>
            <a:r>
              <a:rPr lang="ja-JP" altLang="en-US"/>
              <a:t>マスタ サブタイトルの書式設定</a:t>
            </a:r>
          </a:p>
        </p:txBody>
      </p:sp>
      <p:sp>
        <p:nvSpPr>
          <p:cNvPr id="4" name="Rectangle 4">
            <a:extLst>
              <a:ext uri="{FF2B5EF4-FFF2-40B4-BE49-F238E27FC236}">
                <a16:creationId xmlns:a16="http://schemas.microsoft.com/office/drawing/2014/main" id="{E6B516DF-3517-4296-4346-554291E1EBB4}"/>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F9720AEE-0D21-3292-D809-1E0BCBD2B407}"/>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9F20F817-45CD-C350-1420-E03F02BF8FF8}"/>
              </a:ext>
            </a:extLst>
          </p:cNvPr>
          <p:cNvSpPr>
            <a:spLocks noGrp="1" noChangeArrowheads="1"/>
          </p:cNvSpPr>
          <p:nvPr>
            <p:ph type="sldNum" sz="quarter" idx="12"/>
          </p:nvPr>
        </p:nvSpPr>
        <p:spPr>
          <a:ln/>
        </p:spPr>
        <p:txBody>
          <a:bodyPr/>
          <a:lstStyle>
            <a:lvl1pPr>
              <a:defRPr/>
            </a:lvl1pPr>
          </a:lstStyle>
          <a:p>
            <a:fld id="{C2C006CA-FB8C-4FFC-8FFB-0038924C3223}" type="slidenum">
              <a:rPr lang="en-US" altLang="ja-JP"/>
              <a:pPr/>
              <a:t>‹#›</a:t>
            </a:fld>
            <a:endParaRPr lang="en-US" altLang="ja-JP"/>
          </a:p>
        </p:txBody>
      </p:sp>
    </p:spTree>
    <p:extLst>
      <p:ext uri="{BB962C8B-B14F-4D97-AF65-F5344CB8AC3E}">
        <p14:creationId xmlns:p14="http://schemas.microsoft.com/office/powerpoint/2010/main" val="188380063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DBFE7938-C776-8E28-F09E-81B37A531519}"/>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AC6F0A8B-5973-5BC2-F11E-D8AD086D9149}"/>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3AF7750F-5F1D-6281-F9AA-97CE2A7CACB1}"/>
              </a:ext>
            </a:extLst>
          </p:cNvPr>
          <p:cNvSpPr>
            <a:spLocks noGrp="1" noChangeArrowheads="1"/>
          </p:cNvSpPr>
          <p:nvPr>
            <p:ph type="sldNum" sz="quarter" idx="12"/>
          </p:nvPr>
        </p:nvSpPr>
        <p:spPr>
          <a:ln/>
        </p:spPr>
        <p:txBody>
          <a:bodyPr/>
          <a:lstStyle>
            <a:lvl1pPr>
              <a:defRPr/>
            </a:lvl1pPr>
          </a:lstStyle>
          <a:p>
            <a:fld id="{37E76B1B-7870-40A0-9B67-DB837C088867}" type="slidenum">
              <a:rPr lang="en-US" altLang="ja-JP"/>
              <a:pPr/>
              <a:t>‹#›</a:t>
            </a:fld>
            <a:endParaRPr lang="en-US" altLang="ja-JP"/>
          </a:p>
        </p:txBody>
      </p:sp>
    </p:spTree>
    <p:extLst>
      <p:ext uri="{BB962C8B-B14F-4D97-AF65-F5344CB8AC3E}">
        <p14:creationId xmlns:p14="http://schemas.microsoft.com/office/powerpoint/2010/main" val="294728626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9919799" y="403358"/>
            <a:ext cx="3077563" cy="8602201"/>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683715" y="403358"/>
            <a:ext cx="9073213" cy="8602201"/>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D10419F2-94A7-CA10-239D-897E2C29246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249C6502-5A45-366A-4100-5C4D9B9301F9}"/>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35D62B15-75E8-F215-41DF-16293D04109F}"/>
              </a:ext>
            </a:extLst>
          </p:cNvPr>
          <p:cNvSpPr>
            <a:spLocks noGrp="1" noChangeArrowheads="1"/>
          </p:cNvSpPr>
          <p:nvPr>
            <p:ph type="sldNum" sz="quarter" idx="12"/>
          </p:nvPr>
        </p:nvSpPr>
        <p:spPr>
          <a:ln/>
        </p:spPr>
        <p:txBody>
          <a:bodyPr/>
          <a:lstStyle>
            <a:lvl1pPr>
              <a:defRPr/>
            </a:lvl1pPr>
          </a:lstStyle>
          <a:p>
            <a:fld id="{3C84392E-2099-481E-A951-9C3C7AD0B3FF}" type="slidenum">
              <a:rPr lang="en-US" altLang="ja-JP"/>
              <a:pPr/>
              <a:t>‹#›</a:t>
            </a:fld>
            <a:endParaRPr lang="en-US" altLang="ja-JP"/>
          </a:p>
        </p:txBody>
      </p:sp>
    </p:spTree>
    <p:extLst>
      <p:ext uri="{BB962C8B-B14F-4D97-AF65-F5344CB8AC3E}">
        <p14:creationId xmlns:p14="http://schemas.microsoft.com/office/powerpoint/2010/main" val="45824343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A56045DF-71A0-263F-7FC5-138C5A528DFA}"/>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B27858AD-B624-C96D-86D4-F4926F44CC73}"/>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A1FB6422-37DB-AA69-1B2C-44586A439E34}"/>
              </a:ext>
            </a:extLst>
          </p:cNvPr>
          <p:cNvSpPr>
            <a:spLocks noGrp="1" noChangeArrowheads="1"/>
          </p:cNvSpPr>
          <p:nvPr>
            <p:ph type="sldNum" sz="quarter" idx="12"/>
          </p:nvPr>
        </p:nvSpPr>
        <p:spPr>
          <a:ln/>
        </p:spPr>
        <p:txBody>
          <a:bodyPr/>
          <a:lstStyle>
            <a:lvl1pPr>
              <a:defRPr/>
            </a:lvl1pPr>
          </a:lstStyle>
          <a:p>
            <a:fld id="{6D3BDB10-F6F0-48FB-8D86-A9B5F3F2C31C}" type="slidenum">
              <a:rPr lang="en-US" altLang="ja-JP"/>
              <a:pPr/>
              <a:t>‹#›</a:t>
            </a:fld>
            <a:endParaRPr lang="en-US" altLang="ja-JP"/>
          </a:p>
        </p:txBody>
      </p:sp>
    </p:spTree>
    <p:extLst>
      <p:ext uri="{BB962C8B-B14F-4D97-AF65-F5344CB8AC3E}">
        <p14:creationId xmlns:p14="http://schemas.microsoft.com/office/powerpoint/2010/main" val="22993114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1080711" y="6477069"/>
            <a:ext cx="11628235" cy="2003458"/>
          </a:xfrm>
        </p:spPr>
        <p:txBody>
          <a:bodyPr anchor="t"/>
          <a:lstStyle>
            <a:lvl1pPr algn="l">
              <a:defRPr sz="4200" b="1" cap="all"/>
            </a:lvl1pPr>
          </a:lstStyle>
          <a:p>
            <a:r>
              <a:rPr lang="ja-JP" altLang="en-US"/>
              <a:t>マスタ タイトルの書式設定</a:t>
            </a:r>
          </a:p>
        </p:txBody>
      </p:sp>
      <p:sp>
        <p:nvSpPr>
          <p:cNvPr id="3" name="テキスト プレースホルダ 2"/>
          <p:cNvSpPr>
            <a:spLocks noGrp="1"/>
          </p:cNvSpPr>
          <p:nvPr>
            <p:ph type="body" idx="1"/>
          </p:nvPr>
        </p:nvSpPr>
        <p:spPr>
          <a:xfrm>
            <a:off x="1080711" y="4271932"/>
            <a:ext cx="11628235" cy="2205136"/>
          </a:xfrm>
        </p:spPr>
        <p:txBody>
          <a:bodyPr anchor="b"/>
          <a:lstStyle>
            <a:lvl1pPr marL="0" indent="0">
              <a:buNone/>
              <a:defRPr sz="2100"/>
            </a:lvl1pPr>
            <a:lvl2pPr marL="484906" indent="0">
              <a:buNone/>
              <a:defRPr sz="1900"/>
            </a:lvl2pPr>
            <a:lvl3pPr marL="969813" indent="0">
              <a:buNone/>
              <a:defRPr sz="1700"/>
            </a:lvl3pPr>
            <a:lvl4pPr marL="1454719" indent="0">
              <a:buNone/>
              <a:defRPr sz="1500"/>
            </a:lvl4pPr>
            <a:lvl5pPr marL="1939625" indent="0">
              <a:buNone/>
              <a:defRPr sz="1500"/>
            </a:lvl5pPr>
            <a:lvl6pPr marL="2424532" indent="0">
              <a:buNone/>
              <a:defRPr sz="1500"/>
            </a:lvl6pPr>
            <a:lvl7pPr marL="2909438" indent="0">
              <a:buNone/>
              <a:defRPr sz="1500"/>
            </a:lvl7pPr>
            <a:lvl8pPr marL="3394344" indent="0">
              <a:buNone/>
              <a:defRPr sz="1500"/>
            </a:lvl8pPr>
            <a:lvl9pPr marL="3879251" indent="0">
              <a:buNone/>
              <a:defRPr sz="1500"/>
            </a:lvl9pPr>
          </a:lstStyle>
          <a:p>
            <a:pPr lvl="0"/>
            <a:r>
              <a:rPr lang="ja-JP" altLang="en-US"/>
              <a:t>マスタ テキストの書式設定</a:t>
            </a:r>
          </a:p>
        </p:txBody>
      </p:sp>
      <p:sp>
        <p:nvSpPr>
          <p:cNvPr id="4" name="Rectangle 4">
            <a:extLst>
              <a:ext uri="{FF2B5EF4-FFF2-40B4-BE49-F238E27FC236}">
                <a16:creationId xmlns:a16="http://schemas.microsoft.com/office/drawing/2014/main" id="{A4212381-02E8-3461-482C-42137B419E7F}"/>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EFC23D3B-30D1-FA8C-5A79-6AD8A580D18F}"/>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BE6195DB-407B-B917-EDFC-8FE6FDEEAFEB}"/>
              </a:ext>
            </a:extLst>
          </p:cNvPr>
          <p:cNvSpPr>
            <a:spLocks noGrp="1" noChangeArrowheads="1"/>
          </p:cNvSpPr>
          <p:nvPr>
            <p:ph type="sldNum" sz="quarter" idx="12"/>
          </p:nvPr>
        </p:nvSpPr>
        <p:spPr>
          <a:ln/>
        </p:spPr>
        <p:txBody>
          <a:bodyPr/>
          <a:lstStyle>
            <a:lvl1pPr>
              <a:defRPr/>
            </a:lvl1pPr>
          </a:lstStyle>
          <a:p>
            <a:fld id="{8A0E2A9B-AFDC-44ED-89EB-13673F63AAB7}" type="slidenum">
              <a:rPr lang="en-US" altLang="ja-JP"/>
              <a:pPr/>
              <a:t>‹#›</a:t>
            </a:fld>
            <a:endParaRPr lang="en-US" altLang="ja-JP"/>
          </a:p>
        </p:txBody>
      </p:sp>
    </p:spTree>
    <p:extLst>
      <p:ext uri="{BB962C8B-B14F-4D97-AF65-F5344CB8AC3E}">
        <p14:creationId xmlns:p14="http://schemas.microsoft.com/office/powerpoint/2010/main" val="28071797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683715" y="2351813"/>
            <a:ext cx="6075388" cy="6653746"/>
          </a:xfrm>
        </p:spPr>
        <p:txBody>
          <a:bodyPr/>
          <a:lstStyle>
            <a:lvl1pPr>
              <a:defRPr sz="3000"/>
            </a:lvl1pPr>
            <a:lvl2pPr>
              <a:defRPr sz="2500"/>
            </a:lvl2pPr>
            <a:lvl3pPr>
              <a:defRPr sz="2100"/>
            </a:lvl3pPr>
            <a:lvl4pPr>
              <a:defRPr sz="1900"/>
            </a:lvl4pPr>
            <a:lvl5pPr>
              <a:defRPr sz="1900"/>
            </a:lvl5pPr>
            <a:lvl6pPr>
              <a:defRPr sz="1900"/>
            </a:lvl6pPr>
            <a:lvl7pPr>
              <a:defRPr sz="1900"/>
            </a:lvl7pPr>
            <a:lvl8pPr>
              <a:defRPr sz="1900"/>
            </a:lvl8pPr>
            <a:lvl9pPr>
              <a:defRPr sz="19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6921972" y="2351813"/>
            <a:ext cx="6075389" cy="6653746"/>
          </a:xfrm>
        </p:spPr>
        <p:txBody>
          <a:bodyPr/>
          <a:lstStyle>
            <a:lvl1pPr>
              <a:defRPr sz="3000"/>
            </a:lvl1pPr>
            <a:lvl2pPr>
              <a:defRPr sz="2500"/>
            </a:lvl2pPr>
            <a:lvl3pPr>
              <a:defRPr sz="2100"/>
            </a:lvl3pPr>
            <a:lvl4pPr>
              <a:defRPr sz="1900"/>
            </a:lvl4pPr>
            <a:lvl5pPr>
              <a:defRPr sz="1900"/>
            </a:lvl5pPr>
            <a:lvl6pPr>
              <a:defRPr sz="1900"/>
            </a:lvl6pPr>
            <a:lvl7pPr>
              <a:defRPr sz="1900"/>
            </a:lvl7pPr>
            <a:lvl8pPr>
              <a:defRPr sz="1900"/>
            </a:lvl8pPr>
            <a:lvl9pPr>
              <a:defRPr sz="19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id="{E7A9FE91-078E-C955-07CF-017EAAB5403D}"/>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49A0914F-4B4A-08C1-299D-CAA15BD2994D}"/>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C0E6EC72-34E1-0896-114F-139BF0734648}"/>
              </a:ext>
            </a:extLst>
          </p:cNvPr>
          <p:cNvSpPr>
            <a:spLocks noGrp="1" noChangeArrowheads="1"/>
          </p:cNvSpPr>
          <p:nvPr>
            <p:ph type="sldNum" sz="quarter" idx="12"/>
          </p:nvPr>
        </p:nvSpPr>
        <p:spPr>
          <a:ln/>
        </p:spPr>
        <p:txBody>
          <a:bodyPr/>
          <a:lstStyle>
            <a:lvl1pPr>
              <a:defRPr/>
            </a:lvl1pPr>
          </a:lstStyle>
          <a:p>
            <a:fld id="{D1327FA6-F7D1-4B73-92DE-53C5FE1BC464}" type="slidenum">
              <a:rPr lang="en-US" altLang="ja-JP"/>
              <a:pPr/>
              <a:t>‹#›</a:t>
            </a:fld>
            <a:endParaRPr lang="en-US" altLang="ja-JP"/>
          </a:p>
        </p:txBody>
      </p:sp>
    </p:spTree>
    <p:extLst>
      <p:ext uri="{BB962C8B-B14F-4D97-AF65-F5344CB8AC3E}">
        <p14:creationId xmlns:p14="http://schemas.microsoft.com/office/powerpoint/2010/main" val="15661940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683715" y="2256807"/>
            <a:ext cx="6044849" cy="940058"/>
          </a:xfrm>
        </p:spPr>
        <p:txBody>
          <a:bodyPr anchor="b"/>
          <a:lstStyle>
            <a:lvl1pPr marL="0" indent="0">
              <a:buNone/>
              <a:defRPr sz="2500" b="1"/>
            </a:lvl1pPr>
            <a:lvl2pPr marL="484906" indent="0">
              <a:buNone/>
              <a:defRPr sz="2100" b="1"/>
            </a:lvl2pPr>
            <a:lvl3pPr marL="969813" indent="0">
              <a:buNone/>
              <a:defRPr sz="1900" b="1"/>
            </a:lvl3pPr>
            <a:lvl4pPr marL="1454719" indent="0">
              <a:buNone/>
              <a:defRPr sz="1700" b="1"/>
            </a:lvl4pPr>
            <a:lvl5pPr marL="1939625" indent="0">
              <a:buNone/>
              <a:defRPr sz="1700" b="1"/>
            </a:lvl5pPr>
            <a:lvl6pPr marL="2424532" indent="0">
              <a:buNone/>
              <a:defRPr sz="1700" b="1"/>
            </a:lvl6pPr>
            <a:lvl7pPr marL="2909438" indent="0">
              <a:buNone/>
              <a:defRPr sz="1700" b="1"/>
            </a:lvl7pPr>
            <a:lvl8pPr marL="3394344" indent="0">
              <a:buNone/>
              <a:defRPr sz="1700" b="1"/>
            </a:lvl8pPr>
            <a:lvl9pPr marL="3879251" indent="0">
              <a:buNone/>
              <a:defRPr sz="17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683715" y="3196865"/>
            <a:ext cx="6044849" cy="5808694"/>
          </a:xfrm>
        </p:spPr>
        <p:txBody>
          <a:bodyPr/>
          <a:lstStyle>
            <a:lvl1pPr>
              <a:defRPr sz="2500"/>
            </a:lvl1pPr>
            <a:lvl2pPr>
              <a:defRPr sz="2100"/>
            </a:lvl2pPr>
            <a:lvl3pPr>
              <a:defRPr sz="1900"/>
            </a:lvl3pPr>
            <a:lvl4pPr>
              <a:defRPr sz="1700"/>
            </a:lvl4pPr>
            <a:lvl5pPr>
              <a:defRPr sz="1700"/>
            </a:lvl5pPr>
            <a:lvl6pPr>
              <a:defRPr sz="1700"/>
            </a:lvl6pPr>
            <a:lvl7pPr>
              <a:defRPr sz="1700"/>
            </a:lvl7pPr>
            <a:lvl8pPr>
              <a:defRPr sz="1700"/>
            </a:lvl8pPr>
            <a:lvl9pPr>
              <a:defRPr sz="17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6949117" y="2256807"/>
            <a:ext cx="6048244" cy="940058"/>
          </a:xfrm>
        </p:spPr>
        <p:txBody>
          <a:bodyPr anchor="b"/>
          <a:lstStyle>
            <a:lvl1pPr marL="0" indent="0">
              <a:buNone/>
              <a:defRPr sz="2500" b="1"/>
            </a:lvl1pPr>
            <a:lvl2pPr marL="484906" indent="0">
              <a:buNone/>
              <a:defRPr sz="2100" b="1"/>
            </a:lvl2pPr>
            <a:lvl3pPr marL="969813" indent="0">
              <a:buNone/>
              <a:defRPr sz="1900" b="1"/>
            </a:lvl3pPr>
            <a:lvl4pPr marL="1454719" indent="0">
              <a:buNone/>
              <a:defRPr sz="1700" b="1"/>
            </a:lvl4pPr>
            <a:lvl5pPr marL="1939625" indent="0">
              <a:buNone/>
              <a:defRPr sz="1700" b="1"/>
            </a:lvl5pPr>
            <a:lvl6pPr marL="2424532" indent="0">
              <a:buNone/>
              <a:defRPr sz="1700" b="1"/>
            </a:lvl6pPr>
            <a:lvl7pPr marL="2909438" indent="0">
              <a:buNone/>
              <a:defRPr sz="1700" b="1"/>
            </a:lvl7pPr>
            <a:lvl8pPr marL="3394344" indent="0">
              <a:buNone/>
              <a:defRPr sz="1700" b="1"/>
            </a:lvl8pPr>
            <a:lvl9pPr marL="3879251" indent="0">
              <a:buNone/>
              <a:defRPr sz="17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6949117" y="3196865"/>
            <a:ext cx="6048244" cy="5808694"/>
          </a:xfrm>
        </p:spPr>
        <p:txBody>
          <a:bodyPr/>
          <a:lstStyle>
            <a:lvl1pPr>
              <a:defRPr sz="2500"/>
            </a:lvl1pPr>
            <a:lvl2pPr>
              <a:defRPr sz="2100"/>
            </a:lvl2pPr>
            <a:lvl3pPr>
              <a:defRPr sz="1900"/>
            </a:lvl3pPr>
            <a:lvl4pPr>
              <a:defRPr sz="1700"/>
            </a:lvl4pPr>
            <a:lvl5pPr>
              <a:defRPr sz="1700"/>
            </a:lvl5pPr>
            <a:lvl6pPr>
              <a:defRPr sz="1700"/>
            </a:lvl6pPr>
            <a:lvl7pPr>
              <a:defRPr sz="1700"/>
            </a:lvl7pPr>
            <a:lvl8pPr>
              <a:defRPr sz="1700"/>
            </a:lvl8pPr>
            <a:lvl9pPr>
              <a:defRPr sz="17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a:extLst>
              <a:ext uri="{FF2B5EF4-FFF2-40B4-BE49-F238E27FC236}">
                <a16:creationId xmlns:a16="http://schemas.microsoft.com/office/drawing/2014/main" id="{D7DFDE5B-6BC5-5A37-FBFE-6537B5809804}"/>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a:extLst>
              <a:ext uri="{FF2B5EF4-FFF2-40B4-BE49-F238E27FC236}">
                <a16:creationId xmlns:a16="http://schemas.microsoft.com/office/drawing/2014/main" id="{823545AD-7F74-05BA-EC72-9E42F9ADEC15}"/>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9" name="Rectangle 6">
            <a:extLst>
              <a:ext uri="{FF2B5EF4-FFF2-40B4-BE49-F238E27FC236}">
                <a16:creationId xmlns:a16="http://schemas.microsoft.com/office/drawing/2014/main" id="{A936FCB7-1185-7C30-6E53-4909308B8319}"/>
              </a:ext>
            </a:extLst>
          </p:cNvPr>
          <p:cNvSpPr>
            <a:spLocks noGrp="1" noChangeArrowheads="1"/>
          </p:cNvSpPr>
          <p:nvPr>
            <p:ph type="sldNum" sz="quarter" idx="12"/>
          </p:nvPr>
        </p:nvSpPr>
        <p:spPr>
          <a:ln/>
        </p:spPr>
        <p:txBody>
          <a:bodyPr/>
          <a:lstStyle>
            <a:lvl1pPr>
              <a:defRPr/>
            </a:lvl1pPr>
          </a:lstStyle>
          <a:p>
            <a:fld id="{C9FFA320-9F0B-4283-86D9-F511A7E23CAE}" type="slidenum">
              <a:rPr lang="en-US" altLang="ja-JP"/>
              <a:pPr/>
              <a:t>‹#›</a:t>
            </a:fld>
            <a:endParaRPr lang="en-US" altLang="ja-JP"/>
          </a:p>
        </p:txBody>
      </p:sp>
    </p:spTree>
    <p:extLst>
      <p:ext uri="{BB962C8B-B14F-4D97-AF65-F5344CB8AC3E}">
        <p14:creationId xmlns:p14="http://schemas.microsoft.com/office/powerpoint/2010/main" val="277751791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a:extLst>
              <a:ext uri="{FF2B5EF4-FFF2-40B4-BE49-F238E27FC236}">
                <a16:creationId xmlns:a16="http://schemas.microsoft.com/office/drawing/2014/main" id="{B34B7A41-5ED3-B427-EF7F-F05307440829}"/>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a:extLst>
              <a:ext uri="{FF2B5EF4-FFF2-40B4-BE49-F238E27FC236}">
                <a16:creationId xmlns:a16="http://schemas.microsoft.com/office/drawing/2014/main" id="{363E5741-CBD7-7D0C-7B9B-A750836D3BC0}"/>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a:extLst>
              <a:ext uri="{FF2B5EF4-FFF2-40B4-BE49-F238E27FC236}">
                <a16:creationId xmlns:a16="http://schemas.microsoft.com/office/drawing/2014/main" id="{47615855-1D04-A09D-0651-CDB59E3A8A7F}"/>
              </a:ext>
            </a:extLst>
          </p:cNvPr>
          <p:cNvSpPr>
            <a:spLocks noGrp="1" noChangeArrowheads="1"/>
          </p:cNvSpPr>
          <p:nvPr>
            <p:ph type="sldNum" sz="quarter" idx="12"/>
          </p:nvPr>
        </p:nvSpPr>
        <p:spPr>
          <a:ln/>
        </p:spPr>
        <p:txBody>
          <a:bodyPr/>
          <a:lstStyle>
            <a:lvl1pPr>
              <a:defRPr/>
            </a:lvl1pPr>
          </a:lstStyle>
          <a:p>
            <a:fld id="{B85638DE-40C0-46AA-9D19-6D30188B74E2}" type="slidenum">
              <a:rPr lang="en-US" altLang="ja-JP"/>
              <a:pPr/>
              <a:t>‹#›</a:t>
            </a:fld>
            <a:endParaRPr lang="en-US" altLang="ja-JP"/>
          </a:p>
        </p:txBody>
      </p:sp>
    </p:spTree>
    <p:extLst>
      <p:ext uri="{BB962C8B-B14F-4D97-AF65-F5344CB8AC3E}">
        <p14:creationId xmlns:p14="http://schemas.microsoft.com/office/powerpoint/2010/main" val="108180303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9322BB41-74B4-9EC7-F751-E85AB5246F55}"/>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a:extLst>
              <a:ext uri="{FF2B5EF4-FFF2-40B4-BE49-F238E27FC236}">
                <a16:creationId xmlns:a16="http://schemas.microsoft.com/office/drawing/2014/main" id="{747C947C-9ACA-73D8-BF9C-571D9549BB17}"/>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4" name="Rectangle 6">
            <a:extLst>
              <a:ext uri="{FF2B5EF4-FFF2-40B4-BE49-F238E27FC236}">
                <a16:creationId xmlns:a16="http://schemas.microsoft.com/office/drawing/2014/main" id="{62EC3E8A-322D-E035-EDA7-A445AB68575E}"/>
              </a:ext>
            </a:extLst>
          </p:cNvPr>
          <p:cNvSpPr>
            <a:spLocks noGrp="1" noChangeArrowheads="1"/>
          </p:cNvSpPr>
          <p:nvPr>
            <p:ph type="sldNum" sz="quarter" idx="12"/>
          </p:nvPr>
        </p:nvSpPr>
        <p:spPr>
          <a:ln/>
        </p:spPr>
        <p:txBody>
          <a:bodyPr/>
          <a:lstStyle>
            <a:lvl1pPr>
              <a:defRPr/>
            </a:lvl1pPr>
          </a:lstStyle>
          <a:p>
            <a:fld id="{BCCBFE82-E93A-4BB6-96F4-612F50EF71D9}" type="slidenum">
              <a:rPr lang="en-US" altLang="ja-JP"/>
              <a:pPr/>
              <a:t>‹#›</a:t>
            </a:fld>
            <a:endParaRPr lang="en-US" altLang="ja-JP"/>
          </a:p>
        </p:txBody>
      </p:sp>
    </p:spTree>
    <p:extLst>
      <p:ext uri="{BB962C8B-B14F-4D97-AF65-F5344CB8AC3E}">
        <p14:creationId xmlns:p14="http://schemas.microsoft.com/office/powerpoint/2010/main" val="235264863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683716" y="401692"/>
            <a:ext cx="4500978" cy="1708439"/>
          </a:xfrm>
        </p:spPr>
        <p:txBody>
          <a:bodyPr anchor="b"/>
          <a:lstStyle>
            <a:lvl1pPr algn="l">
              <a:defRPr sz="2100" b="1"/>
            </a:lvl1pPr>
          </a:lstStyle>
          <a:p>
            <a:r>
              <a:rPr lang="ja-JP" altLang="en-US"/>
              <a:t>マスタ タイトルの書式設定</a:t>
            </a:r>
          </a:p>
        </p:txBody>
      </p:sp>
      <p:sp>
        <p:nvSpPr>
          <p:cNvPr id="3" name="コンテンツ プレースホルダ 2"/>
          <p:cNvSpPr>
            <a:spLocks noGrp="1"/>
          </p:cNvSpPr>
          <p:nvPr>
            <p:ph idx="1"/>
          </p:nvPr>
        </p:nvSpPr>
        <p:spPr>
          <a:xfrm>
            <a:off x="5349260" y="401693"/>
            <a:ext cx="7648101" cy="8603867"/>
          </a:xfrm>
        </p:spPr>
        <p:txBody>
          <a:bodyPr/>
          <a:lstStyle>
            <a:lvl1pPr>
              <a:defRPr sz="3400"/>
            </a:lvl1pPr>
            <a:lvl2pPr>
              <a:defRPr sz="3000"/>
            </a:lvl2pPr>
            <a:lvl3pPr>
              <a:defRPr sz="2500"/>
            </a:lvl3pPr>
            <a:lvl4pPr>
              <a:defRPr sz="2100"/>
            </a:lvl4pPr>
            <a:lvl5pPr>
              <a:defRPr sz="2100"/>
            </a:lvl5pPr>
            <a:lvl6pPr>
              <a:defRPr sz="2100"/>
            </a:lvl6pPr>
            <a:lvl7pPr>
              <a:defRPr sz="2100"/>
            </a:lvl7pPr>
            <a:lvl8pPr>
              <a:defRPr sz="2100"/>
            </a:lvl8pPr>
            <a:lvl9pPr>
              <a:defRPr sz="21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683716" y="2110131"/>
            <a:ext cx="4500978" cy="6895428"/>
          </a:xfrm>
        </p:spPr>
        <p:txBody>
          <a:bodyPr/>
          <a:lstStyle>
            <a:lvl1pPr marL="0" indent="0">
              <a:buNone/>
              <a:defRPr sz="1500"/>
            </a:lvl1pPr>
            <a:lvl2pPr marL="484906" indent="0">
              <a:buNone/>
              <a:defRPr sz="1300"/>
            </a:lvl2pPr>
            <a:lvl3pPr marL="969813" indent="0">
              <a:buNone/>
              <a:defRPr sz="1100"/>
            </a:lvl3pPr>
            <a:lvl4pPr marL="1454719" indent="0">
              <a:buNone/>
              <a:defRPr sz="1000"/>
            </a:lvl4pPr>
            <a:lvl5pPr marL="1939625" indent="0">
              <a:buNone/>
              <a:defRPr sz="1000"/>
            </a:lvl5pPr>
            <a:lvl6pPr marL="2424532" indent="0">
              <a:buNone/>
              <a:defRPr sz="1000"/>
            </a:lvl6pPr>
            <a:lvl7pPr marL="2909438" indent="0">
              <a:buNone/>
              <a:defRPr sz="1000"/>
            </a:lvl7pPr>
            <a:lvl8pPr marL="3394344" indent="0">
              <a:buNone/>
              <a:defRPr sz="1000"/>
            </a:lvl8pPr>
            <a:lvl9pPr marL="3879251" indent="0">
              <a:buNone/>
              <a:defRPr sz="10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785898EE-94DA-83AD-E4E7-383A68BF0024}"/>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83D4C256-E9EB-6F0A-5879-A408890B24C8}"/>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99D27A26-B940-0F6B-1003-4F122C518193}"/>
              </a:ext>
            </a:extLst>
          </p:cNvPr>
          <p:cNvSpPr>
            <a:spLocks noGrp="1" noChangeArrowheads="1"/>
          </p:cNvSpPr>
          <p:nvPr>
            <p:ph type="sldNum" sz="quarter" idx="12"/>
          </p:nvPr>
        </p:nvSpPr>
        <p:spPr>
          <a:ln/>
        </p:spPr>
        <p:txBody>
          <a:bodyPr/>
          <a:lstStyle>
            <a:lvl1pPr>
              <a:defRPr/>
            </a:lvl1pPr>
          </a:lstStyle>
          <a:p>
            <a:fld id="{E42CFF2E-5B0F-4A57-8E48-9CB83A617479}" type="slidenum">
              <a:rPr lang="en-US" altLang="ja-JP"/>
              <a:pPr/>
              <a:t>‹#›</a:t>
            </a:fld>
            <a:endParaRPr lang="en-US" altLang="ja-JP"/>
          </a:p>
        </p:txBody>
      </p:sp>
    </p:spTree>
    <p:extLst>
      <p:ext uri="{BB962C8B-B14F-4D97-AF65-F5344CB8AC3E}">
        <p14:creationId xmlns:p14="http://schemas.microsoft.com/office/powerpoint/2010/main" val="407828441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2682266" y="7057105"/>
            <a:ext cx="8207966" cy="831719"/>
          </a:xfrm>
        </p:spPr>
        <p:txBody>
          <a:bodyPr anchor="b"/>
          <a:lstStyle>
            <a:lvl1pPr algn="l">
              <a:defRPr sz="2100" b="1"/>
            </a:lvl1pPr>
          </a:lstStyle>
          <a:p>
            <a:r>
              <a:rPr lang="ja-JP" altLang="en-US"/>
              <a:t>マスタ タイトルの書式設定</a:t>
            </a:r>
          </a:p>
        </p:txBody>
      </p:sp>
      <p:sp>
        <p:nvSpPr>
          <p:cNvPr id="3" name="図プレースホルダ 2"/>
          <p:cNvSpPr>
            <a:spLocks noGrp="1"/>
          </p:cNvSpPr>
          <p:nvPr>
            <p:ph type="pic" idx="1"/>
          </p:nvPr>
        </p:nvSpPr>
        <p:spPr>
          <a:xfrm>
            <a:off x="2682266" y="900056"/>
            <a:ext cx="8207966" cy="6048709"/>
          </a:xfrm>
        </p:spPr>
        <p:txBody>
          <a:bodyPr/>
          <a:lstStyle>
            <a:lvl1pPr marL="0" indent="0">
              <a:buNone/>
              <a:defRPr sz="3400"/>
            </a:lvl1pPr>
            <a:lvl2pPr marL="484906" indent="0">
              <a:buNone/>
              <a:defRPr sz="3000"/>
            </a:lvl2pPr>
            <a:lvl3pPr marL="969813" indent="0">
              <a:buNone/>
              <a:defRPr sz="2500"/>
            </a:lvl3pPr>
            <a:lvl4pPr marL="1454719" indent="0">
              <a:buNone/>
              <a:defRPr sz="2100"/>
            </a:lvl4pPr>
            <a:lvl5pPr marL="1939625" indent="0">
              <a:buNone/>
              <a:defRPr sz="2100"/>
            </a:lvl5pPr>
            <a:lvl6pPr marL="2424532" indent="0">
              <a:buNone/>
              <a:defRPr sz="2100"/>
            </a:lvl6pPr>
            <a:lvl7pPr marL="2909438" indent="0">
              <a:buNone/>
              <a:defRPr sz="2100"/>
            </a:lvl7pPr>
            <a:lvl8pPr marL="3394344" indent="0">
              <a:buNone/>
              <a:defRPr sz="2100"/>
            </a:lvl8pPr>
            <a:lvl9pPr marL="3879251" indent="0">
              <a:buNone/>
              <a:defRPr sz="2100"/>
            </a:lvl9pPr>
          </a:lstStyle>
          <a:p>
            <a:pPr lvl="0"/>
            <a:endParaRPr lang="ja-JP" altLang="en-US" noProof="0"/>
          </a:p>
        </p:txBody>
      </p:sp>
      <p:sp>
        <p:nvSpPr>
          <p:cNvPr id="4" name="テキスト プレースホルダ 3"/>
          <p:cNvSpPr>
            <a:spLocks noGrp="1"/>
          </p:cNvSpPr>
          <p:nvPr>
            <p:ph type="body" sz="half" idx="2"/>
          </p:nvPr>
        </p:nvSpPr>
        <p:spPr>
          <a:xfrm>
            <a:off x="2682266" y="7888823"/>
            <a:ext cx="8207966" cy="1183407"/>
          </a:xfrm>
        </p:spPr>
        <p:txBody>
          <a:bodyPr/>
          <a:lstStyle>
            <a:lvl1pPr marL="0" indent="0">
              <a:buNone/>
              <a:defRPr sz="1500"/>
            </a:lvl1pPr>
            <a:lvl2pPr marL="484906" indent="0">
              <a:buNone/>
              <a:defRPr sz="1300"/>
            </a:lvl2pPr>
            <a:lvl3pPr marL="969813" indent="0">
              <a:buNone/>
              <a:defRPr sz="1100"/>
            </a:lvl3pPr>
            <a:lvl4pPr marL="1454719" indent="0">
              <a:buNone/>
              <a:defRPr sz="1000"/>
            </a:lvl4pPr>
            <a:lvl5pPr marL="1939625" indent="0">
              <a:buNone/>
              <a:defRPr sz="1000"/>
            </a:lvl5pPr>
            <a:lvl6pPr marL="2424532" indent="0">
              <a:buNone/>
              <a:defRPr sz="1000"/>
            </a:lvl6pPr>
            <a:lvl7pPr marL="2909438" indent="0">
              <a:buNone/>
              <a:defRPr sz="1000"/>
            </a:lvl7pPr>
            <a:lvl8pPr marL="3394344" indent="0">
              <a:buNone/>
              <a:defRPr sz="1000"/>
            </a:lvl8pPr>
            <a:lvl9pPr marL="3879251" indent="0">
              <a:buNone/>
              <a:defRPr sz="10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222AFFAD-7D86-5A51-D9B4-0FBE0B9FD8F4}"/>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1D171E8A-E5D9-67CD-A0C2-532DF54EE6BA}"/>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CABEC3FF-D3A4-2758-290E-7FC582E7C1C9}"/>
              </a:ext>
            </a:extLst>
          </p:cNvPr>
          <p:cNvSpPr>
            <a:spLocks noGrp="1" noChangeArrowheads="1"/>
          </p:cNvSpPr>
          <p:nvPr>
            <p:ph type="sldNum" sz="quarter" idx="12"/>
          </p:nvPr>
        </p:nvSpPr>
        <p:spPr>
          <a:ln/>
        </p:spPr>
        <p:txBody>
          <a:bodyPr/>
          <a:lstStyle>
            <a:lvl1pPr>
              <a:defRPr/>
            </a:lvl1pPr>
          </a:lstStyle>
          <a:p>
            <a:fld id="{4E5D3B11-5422-4F69-BE52-38236964F4EA}" type="slidenum">
              <a:rPr lang="en-US" altLang="ja-JP"/>
              <a:pPr/>
              <a:t>‹#›</a:t>
            </a:fld>
            <a:endParaRPr lang="en-US" altLang="ja-JP"/>
          </a:p>
        </p:txBody>
      </p:sp>
    </p:spTree>
    <p:extLst>
      <p:ext uri="{BB962C8B-B14F-4D97-AF65-F5344CB8AC3E}">
        <p14:creationId xmlns:p14="http://schemas.microsoft.com/office/powerpoint/2010/main" val="138568340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0B5C5356-D876-5177-7BA7-F6E4AE51A1CD}"/>
              </a:ext>
            </a:extLst>
          </p:cNvPr>
          <p:cNvSpPr>
            <a:spLocks noGrp="1" noChangeArrowheads="1"/>
          </p:cNvSpPr>
          <p:nvPr>
            <p:ph type="title"/>
          </p:nvPr>
        </p:nvSpPr>
        <p:spPr bwMode="auto">
          <a:xfrm>
            <a:off x="684213" y="403225"/>
            <a:ext cx="12312650" cy="16795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135774" tIns="67887" rIns="135774" bIns="67887" numCol="1" anchor="ctr" anchorCtr="0" compatLnSpc="1">
            <a:prstTxWarp prst="textNoShape">
              <a:avLst/>
            </a:prstTxWarp>
          </a:bodyPr>
          <a:lstStyle/>
          <a:p>
            <a:pPr lvl="0"/>
            <a:r>
              <a:rPr lang="ja-JP" altLang="en-US"/>
              <a:t>マスタ タイトルの書式設定</a:t>
            </a:r>
          </a:p>
        </p:txBody>
      </p:sp>
      <p:sp>
        <p:nvSpPr>
          <p:cNvPr id="1027" name="Rectangle 3">
            <a:extLst>
              <a:ext uri="{FF2B5EF4-FFF2-40B4-BE49-F238E27FC236}">
                <a16:creationId xmlns:a16="http://schemas.microsoft.com/office/drawing/2014/main" id="{C6317412-F3DD-E4BD-3D00-CC812AEADEC3}"/>
              </a:ext>
            </a:extLst>
          </p:cNvPr>
          <p:cNvSpPr>
            <a:spLocks noGrp="1" noChangeArrowheads="1"/>
          </p:cNvSpPr>
          <p:nvPr>
            <p:ph type="body" idx="1"/>
          </p:nvPr>
        </p:nvSpPr>
        <p:spPr bwMode="auto">
          <a:xfrm>
            <a:off x="684213" y="2351088"/>
            <a:ext cx="12312650" cy="665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135774" tIns="67887" rIns="135774" bIns="67887"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a:extLst>
              <a:ext uri="{FF2B5EF4-FFF2-40B4-BE49-F238E27FC236}">
                <a16:creationId xmlns:a16="http://schemas.microsoft.com/office/drawing/2014/main" id="{EC2607CB-A322-48F9-BD51-776CCF82A1E8}"/>
              </a:ext>
            </a:extLst>
          </p:cNvPr>
          <p:cNvSpPr>
            <a:spLocks noGrp="1" noChangeArrowheads="1"/>
          </p:cNvSpPr>
          <p:nvPr>
            <p:ph type="dt" sz="half" idx="2"/>
          </p:nvPr>
        </p:nvSpPr>
        <p:spPr bwMode="auto">
          <a:xfrm>
            <a:off x="684213" y="9180513"/>
            <a:ext cx="3192462"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eaLnBrk="1" hangingPunct="1">
              <a:defRPr sz="2100">
                <a:latin typeface="Arial" charset="0"/>
                <a:ea typeface="ＭＳ Ｐゴシック" pitchFamily="50" charset="-128"/>
              </a:defRPr>
            </a:lvl1pPr>
          </a:lstStyle>
          <a:p>
            <a:pPr>
              <a:defRPr/>
            </a:pPr>
            <a:endParaRPr lang="en-US" altLang="ja-JP"/>
          </a:p>
        </p:txBody>
      </p:sp>
      <p:sp>
        <p:nvSpPr>
          <p:cNvPr id="1029" name="Rectangle 5">
            <a:extLst>
              <a:ext uri="{FF2B5EF4-FFF2-40B4-BE49-F238E27FC236}">
                <a16:creationId xmlns:a16="http://schemas.microsoft.com/office/drawing/2014/main" id="{E5D042CE-D2A5-46A3-BCB2-0AD991511FA6}"/>
              </a:ext>
            </a:extLst>
          </p:cNvPr>
          <p:cNvSpPr>
            <a:spLocks noGrp="1" noChangeArrowheads="1"/>
          </p:cNvSpPr>
          <p:nvPr>
            <p:ph type="ftr" sz="quarter" idx="3"/>
          </p:nvPr>
        </p:nvSpPr>
        <p:spPr bwMode="auto">
          <a:xfrm>
            <a:off x="4673600" y="9180513"/>
            <a:ext cx="4333875"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algn="ctr" eaLnBrk="1" hangingPunct="1">
              <a:defRPr sz="2100">
                <a:latin typeface="Arial" charset="0"/>
                <a:ea typeface="ＭＳ Ｐゴシック" pitchFamily="50" charset="-128"/>
              </a:defRPr>
            </a:lvl1pPr>
          </a:lstStyle>
          <a:p>
            <a:pPr>
              <a:defRPr/>
            </a:pPr>
            <a:endParaRPr lang="en-US" altLang="ja-JP"/>
          </a:p>
        </p:txBody>
      </p:sp>
      <p:sp>
        <p:nvSpPr>
          <p:cNvPr id="1030" name="Rectangle 6">
            <a:extLst>
              <a:ext uri="{FF2B5EF4-FFF2-40B4-BE49-F238E27FC236}">
                <a16:creationId xmlns:a16="http://schemas.microsoft.com/office/drawing/2014/main" id="{D754F257-3ECF-4F1E-B5CC-9C8DD5142F8A}"/>
              </a:ext>
            </a:extLst>
          </p:cNvPr>
          <p:cNvSpPr>
            <a:spLocks noGrp="1" noChangeArrowheads="1"/>
          </p:cNvSpPr>
          <p:nvPr>
            <p:ph type="sldNum" sz="quarter" idx="4"/>
          </p:nvPr>
        </p:nvSpPr>
        <p:spPr bwMode="auto">
          <a:xfrm>
            <a:off x="9804400" y="9180513"/>
            <a:ext cx="3192463"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algn="r" eaLnBrk="1" hangingPunct="1">
              <a:defRPr sz="2100"/>
            </a:lvl1pPr>
          </a:lstStyle>
          <a:p>
            <a:fld id="{D2D1FD2D-A1EF-4CFC-AC6C-0E463C716D7B}" type="slidenum">
              <a:rPr lang="en-US" altLang="ja-JP"/>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ctr" defTabSz="1355725" rtl="0" eaLnBrk="0" fontAlgn="base" hangingPunct="0">
        <a:spcBef>
          <a:spcPct val="0"/>
        </a:spcBef>
        <a:spcAft>
          <a:spcPct val="0"/>
        </a:spcAft>
        <a:defRPr kumimoji="1" sz="6600">
          <a:solidFill>
            <a:schemeClr val="tx2"/>
          </a:solidFill>
          <a:latin typeface="+mj-lt"/>
          <a:ea typeface="+mj-ea"/>
          <a:cs typeface="+mj-cs"/>
        </a:defRPr>
      </a:lvl1pPr>
      <a:lvl2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2pPr>
      <a:lvl3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3pPr>
      <a:lvl4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4pPr>
      <a:lvl5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5pPr>
      <a:lvl6pPr marL="484906" algn="ctr" defTabSz="1357064" rtl="0" fontAlgn="base">
        <a:spcBef>
          <a:spcPct val="0"/>
        </a:spcBef>
        <a:spcAft>
          <a:spcPct val="0"/>
        </a:spcAft>
        <a:defRPr kumimoji="1" sz="6600">
          <a:solidFill>
            <a:schemeClr val="tx2"/>
          </a:solidFill>
          <a:latin typeface="Arial" charset="0"/>
          <a:ea typeface="ＭＳ Ｐゴシック" pitchFamily="50" charset="-128"/>
        </a:defRPr>
      </a:lvl6pPr>
      <a:lvl7pPr marL="969813" algn="ctr" defTabSz="1357064" rtl="0" fontAlgn="base">
        <a:spcBef>
          <a:spcPct val="0"/>
        </a:spcBef>
        <a:spcAft>
          <a:spcPct val="0"/>
        </a:spcAft>
        <a:defRPr kumimoji="1" sz="6600">
          <a:solidFill>
            <a:schemeClr val="tx2"/>
          </a:solidFill>
          <a:latin typeface="Arial" charset="0"/>
          <a:ea typeface="ＭＳ Ｐゴシック" pitchFamily="50" charset="-128"/>
        </a:defRPr>
      </a:lvl7pPr>
      <a:lvl8pPr marL="1454719" algn="ctr" defTabSz="1357064" rtl="0" fontAlgn="base">
        <a:spcBef>
          <a:spcPct val="0"/>
        </a:spcBef>
        <a:spcAft>
          <a:spcPct val="0"/>
        </a:spcAft>
        <a:defRPr kumimoji="1" sz="6600">
          <a:solidFill>
            <a:schemeClr val="tx2"/>
          </a:solidFill>
          <a:latin typeface="Arial" charset="0"/>
          <a:ea typeface="ＭＳ Ｐゴシック" pitchFamily="50" charset="-128"/>
        </a:defRPr>
      </a:lvl8pPr>
      <a:lvl9pPr marL="1939625" algn="ctr" defTabSz="1357064" rtl="0" fontAlgn="base">
        <a:spcBef>
          <a:spcPct val="0"/>
        </a:spcBef>
        <a:spcAft>
          <a:spcPct val="0"/>
        </a:spcAft>
        <a:defRPr kumimoji="1" sz="6600">
          <a:solidFill>
            <a:schemeClr val="tx2"/>
          </a:solidFill>
          <a:latin typeface="Arial" charset="0"/>
          <a:ea typeface="ＭＳ Ｐゴシック" pitchFamily="50" charset="-128"/>
        </a:defRPr>
      </a:lvl9pPr>
    </p:titleStyle>
    <p:bodyStyle>
      <a:lvl1pPr marL="508000" indent="-508000" algn="l" defTabSz="1355725" rtl="0" eaLnBrk="0" fontAlgn="base" hangingPunct="0">
        <a:spcBef>
          <a:spcPct val="20000"/>
        </a:spcBef>
        <a:spcAft>
          <a:spcPct val="0"/>
        </a:spcAft>
        <a:buChar char="•"/>
        <a:defRPr kumimoji="1" sz="4800">
          <a:solidFill>
            <a:schemeClr val="tx1"/>
          </a:solidFill>
          <a:latin typeface="+mn-lt"/>
          <a:ea typeface="+mn-ea"/>
          <a:cs typeface="+mn-cs"/>
        </a:defRPr>
      </a:lvl1pPr>
      <a:lvl2pPr marL="1101725" indent="-423863" algn="l" defTabSz="1355725" rtl="0" eaLnBrk="0" fontAlgn="base" hangingPunct="0">
        <a:spcBef>
          <a:spcPct val="20000"/>
        </a:spcBef>
        <a:spcAft>
          <a:spcPct val="0"/>
        </a:spcAft>
        <a:buChar char="–"/>
        <a:defRPr kumimoji="1" sz="4100">
          <a:solidFill>
            <a:schemeClr val="tx1"/>
          </a:solidFill>
          <a:latin typeface="+mn-lt"/>
          <a:ea typeface="+mn-ea"/>
        </a:defRPr>
      </a:lvl2pPr>
      <a:lvl3pPr marL="1697038" indent="-339725" algn="l" defTabSz="1355725" rtl="0" eaLnBrk="0" fontAlgn="base" hangingPunct="0">
        <a:spcBef>
          <a:spcPct val="20000"/>
        </a:spcBef>
        <a:spcAft>
          <a:spcPct val="0"/>
        </a:spcAft>
        <a:buChar char="•"/>
        <a:defRPr kumimoji="1" sz="3600">
          <a:solidFill>
            <a:schemeClr val="tx1"/>
          </a:solidFill>
          <a:latin typeface="+mn-lt"/>
          <a:ea typeface="+mn-ea"/>
        </a:defRPr>
      </a:lvl3pPr>
      <a:lvl4pPr marL="2374900" indent="-338138" algn="l" defTabSz="1355725" rtl="0" eaLnBrk="0" fontAlgn="base" hangingPunct="0">
        <a:spcBef>
          <a:spcPct val="20000"/>
        </a:spcBef>
        <a:spcAft>
          <a:spcPct val="0"/>
        </a:spcAft>
        <a:buChar char="–"/>
        <a:defRPr kumimoji="1" sz="3000">
          <a:solidFill>
            <a:schemeClr val="tx1"/>
          </a:solidFill>
          <a:latin typeface="+mn-lt"/>
          <a:ea typeface="+mn-ea"/>
        </a:defRPr>
      </a:lvl4pPr>
      <a:lvl5pPr marL="3052763" indent="-338138" algn="l" defTabSz="1355725" rtl="0" eaLnBrk="0" fontAlgn="base" hangingPunct="0">
        <a:spcBef>
          <a:spcPct val="20000"/>
        </a:spcBef>
        <a:spcAft>
          <a:spcPct val="0"/>
        </a:spcAft>
        <a:buChar char="»"/>
        <a:defRPr kumimoji="1" sz="3000">
          <a:solidFill>
            <a:schemeClr val="tx1"/>
          </a:solidFill>
          <a:latin typeface="+mn-lt"/>
          <a:ea typeface="+mn-ea"/>
        </a:defRPr>
      </a:lvl5pPr>
      <a:lvl6pPr marL="3539143" indent="-338425" algn="l" defTabSz="1357064" rtl="0" fontAlgn="base">
        <a:spcBef>
          <a:spcPct val="20000"/>
        </a:spcBef>
        <a:spcAft>
          <a:spcPct val="0"/>
        </a:spcAft>
        <a:buChar char="»"/>
        <a:defRPr kumimoji="1" sz="3000">
          <a:solidFill>
            <a:schemeClr val="tx1"/>
          </a:solidFill>
          <a:latin typeface="+mn-lt"/>
          <a:ea typeface="+mn-ea"/>
        </a:defRPr>
      </a:lvl6pPr>
      <a:lvl7pPr marL="4024049" indent="-338425" algn="l" defTabSz="1357064" rtl="0" fontAlgn="base">
        <a:spcBef>
          <a:spcPct val="20000"/>
        </a:spcBef>
        <a:spcAft>
          <a:spcPct val="0"/>
        </a:spcAft>
        <a:buChar char="»"/>
        <a:defRPr kumimoji="1" sz="3000">
          <a:solidFill>
            <a:schemeClr val="tx1"/>
          </a:solidFill>
          <a:latin typeface="+mn-lt"/>
          <a:ea typeface="+mn-ea"/>
        </a:defRPr>
      </a:lvl7pPr>
      <a:lvl8pPr marL="4508955" indent="-338425" algn="l" defTabSz="1357064" rtl="0" fontAlgn="base">
        <a:spcBef>
          <a:spcPct val="20000"/>
        </a:spcBef>
        <a:spcAft>
          <a:spcPct val="0"/>
        </a:spcAft>
        <a:buChar char="»"/>
        <a:defRPr kumimoji="1" sz="3000">
          <a:solidFill>
            <a:schemeClr val="tx1"/>
          </a:solidFill>
          <a:latin typeface="+mn-lt"/>
          <a:ea typeface="+mn-ea"/>
        </a:defRPr>
      </a:lvl8pPr>
      <a:lvl9pPr marL="4993862" indent="-338425" algn="l" defTabSz="1357064" rtl="0" fontAlgn="base">
        <a:spcBef>
          <a:spcPct val="20000"/>
        </a:spcBef>
        <a:spcAft>
          <a:spcPct val="0"/>
        </a:spcAft>
        <a:buChar char="»"/>
        <a:defRPr kumimoji="1" sz="3000">
          <a:solidFill>
            <a:schemeClr val="tx1"/>
          </a:solidFill>
          <a:latin typeface="+mn-lt"/>
          <a:ea typeface="+mn-ea"/>
        </a:defRPr>
      </a:lvl9pPr>
    </p:bodyStyle>
    <p:otherStyle>
      <a:defPPr>
        <a:defRPr lang="ja-JP"/>
      </a:defPPr>
      <a:lvl1pPr marL="0" algn="l" defTabSz="969813" rtl="0" eaLnBrk="1" latinLnBrk="0" hangingPunct="1">
        <a:defRPr kumimoji="1" sz="1900" kern="1200">
          <a:solidFill>
            <a:schemeClr val="tx1"/>
          </a:solidFill>
          <a:latin typeface="+mn-lt"/>
          <a:ea typeface="+mn-ea"/>
          <a:cs typeface="+mn-cs"/>
        </a:defRPr>
      </a:lvl1pPr>
      <a:lvl2pPr marL="484906" algn="l" defTabSz="969813" rtl="0" eaLnBrk="1" latinLnBrk="0" hangingPunct="1">
        <a:defRPr kumimoji="1" sz="1900" kern="1200">
          <a:solidFill>
            <a:schemeClr val="tx1"/>
          </a:solidFill>
          <a:latin typeface="+mn-lt"/>
          <a:ea typeface="+mn-ea"/>
          <a:cs typeface="+mn-cs"/>
        </a:defRPr>
      </a:lvl2pPr>
      <a:lvl3pPr marL="969813" algn="l" defTabSz="969813" rtl="0" eaLnBrk="1" latinLnBrk="0" hangingPunct="1">
        <a:defRPr kumimoji="1" sz="1900" kern="1200">
          <a:solidFill>
            <a:schemeClr val="tx1"/>
          </a:solidFill>
          <a:latin typeface="+mn-lt"/>
          <a:ea typeface="+mn-ea"/>
          <a:cs typeface="+mn-cs"/>
        </a:defRPr>
      </a:lvl3pPr>
      <a:lvl4pPr marL="1454719" algn="l" defTabSz="969813" rtl="0" eaLnBrk="1" latinLnBrk="0" hangingPunct="1">
        <a:defRPr kumimoji="1" sz="1900" kern="1200">
          <a:solidFill>
            <a:schemeClr val="tx1"/>
          </a:solidFill>
          <a:latin typeface="+mn-lt"/>
          <a:ea typeface="+mn-ea"/>
          <a:cs typeface="+mn-cs"/>
        </a:defRPr>
      </a:lvl4pPr>
      <a:lvl5pPr marL="1939625" algn="l" defTabSz="969813" rtl="0" eaLnBrk="1" latinLnBrk="0" hangingPunct="1">
        <a:defRPr kumimoji="1" sz="1900" kern="1200">
          <a:solidFill>
            <a:schemeClr val="tx1"/>
          </a:solidFill>
          <a:latin typeface="+mn-lt"/>
          <a:ea typeface="+mn-ea"/>
          <a:cs typeface="+mn-cs"/>
        </a:defRPr>
      </a:lvl5pPr>
      <a:lvl6pPr marL="2424532" algn="l" defTabSz="969813" rtl="0" eaLnBrk="1" latinLnBrk="0" hangingPunct="1">
        <a:defRPr kumimoji="1" sz="1900" kern="1200">
          <a:solidFill>
            <a:schemeClr val="tx1"/>
          </a:solidFill>
          <a:latin typeface="+mn-lt"/>
          <a:ea typeface="+mn-ea"/>
          <a:cs typeface="+mn-cs"/>
        </a:defRPr>
      </a:lvl6pPr>
      <a:lvl7pPr marL="2909438" algn="l" defTabSz="969813" rtl="0" eaLnBrk="1" latinLnBrk="0" hangingPunct="1">
        <a:defRPr kumimoji="1" sz="1900" kern="1200">
          <a:solidFill>
            <a:schemeClr val="tx1"/>
          </a:solidFill>
          <a:latin typeface="+mn-lt"/>
          <a:ea typeface="+mn-ea"/>
          <a:cs typeface="+mn-cs"/>
        </a:defRPr>
      </a:lvl7pPr>
      <a:lvl8pPr marL="3394344" algn="l" defTabSz="969813" rtl="0" eaLnBrk="1" latinLnBrk="0" hangingPunct="1">
        <a:defRPr kumimoji="1" sz="1900" kern="1200">
          <a:solidFill>
            <a:schemeClr val="tx1"/>
          </a:solidFill>
          <a:latin typeface="+mn-lt"/>
          <a:ea typeface="+mn-ea"/>
          <a:cs typeface="+mn-cs"/>
        </a:defRPr>
      </a:lvl8pPr>
      <a:lvl9pPr marL="3879251" algn="l" defTabSz="969813" rtl="0" eaLnBrk="1" latinLnBrk="0" hangingPunct="1">
        <a:defRPr kumimoji="1" sz="19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 Box 23">
            <a:extLst>
              <a:ext uri="{FF2B5EF4-FFF2-40B4-BE49-F238E27FC236}">
                <a16:creationId xmlns:a16="http://schemas.microsoft.com/office/drawing/2014/main" id="{D67C2B8D-E69F-4CFB-A150-73BEB3B02ED5}"/>
              </a:ext>
            </a:extLst>
          </p:cNvPr>
          <p:cNvSpPr txBox="1">
            <a:spLocks noChangeArrowheads="1"/>
          </p:cNvSpPr>
          <p:nvPr/>
        </p:nvSpPr>
        <p:spPr bwMode="auto">
          <a:xfrm>
            <a:off x="1223963" y="217488"/>
            <a:ext cx="11449050" cy="809625"/>
          </a:xfrm>
          <a:prstGeom prst="rect">
            <a:avLst/>
          </a:prstGeom>
          <a:solidFill>
            <a:schemeClr val="bg1"/>
          </a:solidFill>
          <a:ln w="57150" cmpd="thickThin">
            <a:solidFill>
              <a:srgbClr val="002A13"/>
            </a:solidFill>
            <a:miter lim="800000"/>
            <a:headEnd/>
            <a:tailEnd/>
          </a:ln>
          <a:effectLst>
            <a:outerShdw dist="71842" dir="2700000" algn="ctr" rotWithShape="0">
              <a:srgbClr val="B2B2B2"/>
            </a:outerShdw>
          </a:effectLst>
        </p:spPr>
        <p:txBody>
          <a:bodyPr lIns="152458" tIns="18294" rIns="152458" bIns="18294" anchor="ctr"/>
          <a:lstStyle/>
          <a:p>
            <a:pPr algn="ctr" defTabSz="1548795" eaLnBrk="1" hangingPunct="1">
              <a:lnSpc>
                <a:spcPts val="1400"/>
              </a:lnSpc>
              <a:spcBef>
                <a:spcPts val="1800"/>
              </a:spcBef>
              <a:defRPr/>
            </a:pPr>
            <a:r>
              <a:rPr lang="ja-JP" altLang="en-US" sz="2400">
                <a:effectLst>
                  <a:outerShdw blurRad="38100" dist="38100" dir="2700000" algn="tl">
                    <a:srgbClr val="000000">
                      <a:alpha val="43137"/>
                    </a:srgbClr>
                  </a:outerShdw>
                </a:effectLst>
                <a:latin typeface="HGS創英角ｺﾞｼｯｸUB"/>
                <a:ea typeface="HGS創英角ｺﾞｼｯｸUB"/>
              </a:rPr>
              <a:t>令和６年度　釜石商工高等学校教職員 働き方改革アクションプラン</a:t>
            </a:r>
            <a:endParaRPr lang="en-US" altLang="ja-JP" sz="2400">
              <a:effectLst>
                <a:outerShdw blurRad="38100" dist="38100" dir="2700000" algn="tl">
                  <a:srgbClr val="000000">
                    <a:alpha val="43137"/>
                  </a:srgbClr>
                </a:outerShdw>
              </a:effectLst>
              <a:latin typeface="HGS創英角ｺﾞｼｯｸUB"/>
              <a:ea typeface="HGS創英角ｺﾞｼｯｸUB"/>
            </a:endParaRPr>
          </a:p>
          <a:p>
            <a:pPr algn="ctr" defTabSz="1548795" eaLnBrk="1" hangingPunct="1">
              <a:lnSpc>
                <a:spcPts val="1400"/>
              </a:lnSpc>
              <a:spcBef>
                <a:spcPts val="1200"/>
              </a:spcBef>
              <a:defRPr/>
            </a:pPr>
            <a:r>
              <a:rPr lang="ja-JP" altLang="en-US" sz="2000" dirty="0">
                <a:solidFill>
                  <a:schemeClr val="accent4">
                    <a:lumMod val="50000"/>
                    <a:lumOff val="50000"/>
                  </a:schemeClr>
                </a:solidFill>
                <a:latin typeface="HGS創英角ｺﾞｼｯｸUB" pitchFamily="50" charset="-128"/>
                <a:ea typeface="HGS創英角ｺﾞｼｯｸUB" pitchFamily="50" charset="-128"/>
              </a:rPr>
              <a:t>～教職員の健康確保と風通しの良い働きがいのある職場づくりを目指して～</a:t>
            </a:r>
            <a:endParaRPr lang="ja-JP" altLang="en-US" sz="2000" dirty="0">
              <a:solidFill>
                <a:schemeClr val="accent4">
                  <a:lumMod val="50000"/>
                  <a:lumOff val="50000"/>
                </a:schemeClr>
              </a:solidFill>
              <a:latin typeface="+mn-ea"/>
              <a:ea typeface="+mn-ea"/>
            </a:endParaRPr>
          </a:p>
        </p:txBody>
      </p:sp>
      <p:sp>
        <p:nvSpPr>
          <p:cNvPr id="3075" name="Rectangle 32">
            <a:extLst>
              <a:ext uri="{FF2B5EF4-FFF2-40B4-BE49-F238E27FC236}">
                <a16:creationId xmlns:a16="http://schemas.microsoft.com/office/drawing/2014/main" id="{6CD1E4DC-B2E2-947B-B678-C38716ABBBDB}"/>
              </a:ext>
            </a:extLst>
          </p:cNvPr>
          <p:cNvSpPr>
            <a:spLocks noChangeArrowheads="1"/>
          </p:cNvSpPr>
          <p:nvPr/>
        </p:nvSpPr>
        <p:spPr bwMode="auto">
          <a:xfrm>
            <a:off x="573088" y="6232525"/>
            <a:ext cx="0" cy="414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1279525">
              <a:spcBef>
                <a:spcPct val="20000"/>
              </a:spcBef>
              <a:buChar char="•"/>
              <a:defRPr kumimoji="1" sz="4800">
                <a:solidFill>
                  <a:schemeClr val="tx1"/>
                </a:solidFill>
                <a:latin typeface="Arial" panose="020B0604020202020204" pitchFamily="34" charset="0"/>
                <a:ea typeface="ＭＳ Ｐゴシック" panose="020B0600070205080204" pitchFamily="34" charset="-128"/>
              </a:defRPr>
            </a:lvl1pPr>
            <a:lvl2pPr marL="742950" indent="-285750" defTabSz="1279525">
              <a:spcBef>
                <a:spcPct val="20000"/>
              </a:spcBef>
              <a:buChar char="–"/>
              <a:defRPr kumimoji="1" sz="4100">
                <a:solidFill>
                  <a:schemeClr val="tx1"/>
                </a:solidFill>
                <a:latin typeface="Arial" panose="020B0604020202020204" pitchFamily="34" charset="0"/>
                <a:ea typeface="ＭＳ Ｐゴシック" panose="020B0600070205080204" pitchFamily="34" charset="-128"/>
              </a:defRPr>
            </a:lvl2pPr>
            <a:lvl3pPr marL="1143000" indent="-228600" defTabSz="1279525">
              <a:spcBef>
                <a:spcPct val="20000"/>
              </a:spcBef>
              <a:buChar char="•"/>
              <a:defRPr kumimoji="1" sz="3600">
                <a:solidFill>
                  <a:schemeClr val="tx1"/>
                </a:solidFill>
                <a:latin typeface="Arial" panose="020B0604020202020204" pitchFamily="34" charset="0"/>
                <a:ea typeface="ＭＳ Ｐゴシック" panose="020B0600070205080204" pitchFamily="34" charset="-128"/>
              </a:defRPr>
            </a:lvl3pPr>
            <a:lvl4pPr marL="1600200" indent="-228600" defTabSz="1279525">
              <a:spcBef>
                <a:spcPct val="20000"/>
              </a:spcBef>
              <a:buChar char="–"/>
              <a:defRPr kumimoji="1" sz="3000">
                <a:solidFill>
                  <a:schemeClr val="tx1"/>
                </a:solidFill>
                <a:latin typeface="Arial" panose="020B0604020202020204" pitchFamily="34" charset="0"/>
                <a:ea typeface="ＭＳ Ｐゴシック" panose="020B0600070205080204" pitchFamily="34" charset="-128"/>
              </a:defRPr>
            </a:lvl4pPr>
            <a:lvl5pPr marL="2057400" indent="-228600" defTabSz="1279525">
              <a:spcBef>
                <a:spcPct val="20000"/>
              </a:spcBef>
              <a:buChar char="»"/>
              <a:defRPr kumimoji="1" sz="3000">
                <a:solidFill>
                  <a:schemeClr val="tx1"/>
                </a:solidFill>
                <a:latin typeface="Arial" panose="020B0604020202020204" pitchFamily="34" charset="0"/>
                <a:ea typeface="ＭＳ Ｐゴシック" panose="020B0600070205080204" pitchFamily="34" charset="-128"/>
              </a:defRPr>
            </a:lvl5pPr>
            <a:lvl6pPr marL="25146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34" charset="-128"/>
              </a:defRPr>
            </a:lvl6pPr>
            <a:lvl7pPr marL="29718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34" charset="-128"/>
              </a:defRPr>
            </a:lvl7pPr>
            <a:lvl8pPr marL="34290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34" charset="-128"/>
              </a:defRPr>
            </a:lvl8pPr>
            <a:lvl9pPr marL="38862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34" charset="-128"/>
              </a:defRPr>
            </a:lvl9pPr>
          </a:lstStyle>
          <a:p>
            <a:pPr eaLnBrk="1" hangingPunct="1">
              <a:spcBef>
                <a:spcPct val="0"/>
              </a:spcBef>
              <a:buFontTx/>
              <a:buNone/>
            </a:pPr>
            <a:endParaRPr lang="ja-JP" altLang="ja-JP" sz="2700"/>
          </a:p>
        </p:txBody>
      </p:sp>
      <p:sp>
        <p:nvSpPr>
          <p:cNvPr id="81" name="Rectangle 70">
            <a:extLst>
              <a:ext uri="{FF2B5EF4-FFF2-40B4-BE49-F238E27FC236}">
                <a16:creationId xmlns:a16="http://schemas.microsoft.com/office/drawing/2014/main" id="{4CA34C89-24FE-4420-9868-B5092CA5D49E}"/>
              </a:ext>
            </a:extLst>
          </p:cNvPr>
          <p:cNvSpPr>
            <a:spLocks noChangeArrowheads="1"/>
          </p:cNvSpPr>
          <p:nvPr/>
        </p:nvSpPr>
        <p:spPr bwMode="auto">
          <a:xfrm>
            <a:off x="1079500" y="1463675"/>
            <a:ext cx="5473700" cy="331788"/>
          </a:xfrm>
          <a:prstGeom prst="rect">
            <a:avLst/>
          </a:prstGeom>
          <a:solidFill>
            <a:schemeClr val="accent1"/>
          </a:solidFill>
          <a:ln w="9525">
            <a:solidFill>
              <a:schemeClr val="accent1"/>
            </a:solidFill>
            <a:miter lim="800000"/>
            <a:headEnd/>
            <a:tailEnd/>
          </a:ln>
          <a:effectLst>
            <a:outerShdw blurRad="50800" dist="38100" dir="2700000" algn="tl" rotWithShape="0">
              <a:prstClr val="black">
                <a:alpha val="40000"/>
              </a:prstClr>
            </a:outerShdw>
          </a:effectLst>
        </p:spPr>
        <p:txBody>
          <a:bodyPr lIns="96967" tIns="48485" rIns="96967" bIns="48485"/>
          <a:lstStyle/>
          <a:p>
            <a:pPr algn="ctr" eaLnBrk="1" hangingPunct="1">
              <a:defRPr/>
            </a:pPr>
            <a:r>
              <a:rPr lang="ja-JP" altLang="en-US"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１　現　状</a:t>
            </a:r>
            <a:endParaRPr lang="en-US" altLang="ja-JP"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endParaRPr>
          </a:p>
          <a:p>
            <a:pPr eaLnBrk="1" hangingPunct="1">
              <a:defRPr/>
            </a:pPr>
            <a:endParaRPr lang="en-US" altLang="ja-JP" sz="1400" b="1" dirty="0">
              <a:latin typeface="Arial" charset="0"/>
              <a:ea typeface="ＭＳ Ｐゴシック" panose="020B0600070205080204" pitchFamily="50" charset="-128"/>
            </a:endParaRPr>
          </a:p>
          <a:p>
            <a:pPr eaLnBrk="1" hangingPunct="1">
              <a:defRPr/>
            </a:pPr>
            <a:endParaRPr lang="ja-JP" altLang="en-US" sz="1200" dirty="0">
              <a:latin typeface="ＭＳ 明朝" panose="02020609040205080304" pitchFamily="17" charset="-128"/>
              <a:ea typeface="ＭＳ 明朝" panose="02020609040205080304" pitchFamily="17" charset="-128"/>
            </a:endParaRPr>
          </a:p>
        </p:txBody>
      </p:sp>
      <p:sp>
        <p:nvSpPr>
          <p:cNvPr id="88" name="Rectangle 70">
            <a:extLst>
              <a:ext uri="{FF2B5EF4-FFF2-40B4-BE49-F238E27FC236}">
                <a16:creationId xmlns:a16="http://schemas.microsoft.com/office/drawing/2014/main" id="{97BE7953-07E5-4CB3-941A-5DFB7F1D0718}"/>
              </a:ext>
            </a:extLst>
          </p:cNvPr>
          <p:cNvSpPr>
            <a:spLocks noChangeArrowheads="1"/>
          </p:cNvSpPr>
          <p:nvPr/>
        </p:nvSpPr>
        <p:spPr bwMode="auto">
          <a:xfrm>
            <a:off x="1022350" y="5046663"/>
            <a:ext cx="11784013" cy="414337"/>
          </a:xfrm>
          <a:prstGeom prst="rect">
            <a:avLst/>
          </a:prstGeom>
          <a:solidFill>
            <a:srgbClr val="00B0F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48485" rIns="96967" bIns="48485"/>
          <a:lstStyle/>
          <a:p>
            <a:pPr eaLnBrk="1" hangingPunct="1">
              <a:defRPr/>
            </a:pPr>
            <a:r>
              <a:rPr lang="ja-JP" altLang="en-US"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３</a:t>
            </a:r>
            <a:r>
              <a:rPr lang="ja-JP" altLang="en-US"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rPr>
              <a:t>　</a:t>
            </a:r>
            <a:r>
              <a:rPr lang="ja-JP" altLang="en-US"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（２を達成していくための）具体的取組内容</a:t>
            </a:r>
          </a:p>
        </p:txBody>
      </p:sp>
      <p:sp>
        <p:nvSpPr>
          <p:cNvPr id="3078" name="テキスト ボックス 2">
            <a:extLst>
              <a:ext uri="{FF2B5EF4-FFF2-40B4-BE49-F238E27FC236}">
                <a16:creationId xmlns:a16="http://schemas.microsoft.com/office/drawing/2014/main" id="{9DFDCE3A-9E75-72F8-E0E0-A1CF3B49E55B}"/>
              </a:ext>
            </a:extLst>
          </p:cNvPr>
          <p:cNvSpPr txBox="1">
            <a:spLocks noChangeArrowheads="1"/>
          </p:cNvSpPr>
          <p:nvPr/>
        </p:nvSpPr>
        <p:spPr bwMode="auto">
          <a:xfrm>
            <a:off x="904875" y="1101725"/>
            <a:ext cx="119126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1440" tIns="45720" rIns="91440" bIns="45720" anchor="t">
            <a:spAutoFit/>
          </a:bodyPr>
          <a:lstStyle/>
          <a:p>
            <a:pPr eaLnBrk="1" hangingPunct="1"/>
            <a:r>
              <a:rPr lang="ja-JP" altLang="en-US" sz="1400" dirty="0">
                <a:latin typeface="Arial"/>
                <a:ea typeface="ＭＳ Ｐゴシック"/>
                <a:cs typeface="Arial"/>
              </a:rPr>
              <a:t>釜石商工高等学校では、「岩手県教職員働き方改革プラン（</a:t>
            </a:r>
            <a:r>
              <a:rPr lang="en-US" altLang="ja-JP" sz="1400" dirty="0">
                <a:latin typeface="Arial"/>
                <a:ea typeface="ＭＳ Ｐゴシック"/>
                <a:cs typeface="Arial"/>
              </a:rPr>
              <a:t>2024</a:t>
            </a:r>
            <a:r>
              <a:rPr lang="ja-JP" altLang="en-US" sz="1400" dirty="0">
                <a:latin typeface="Arial"/>
                <a:ea typeface="ＭＳ Ｐゴシック"/>
                <a:cs typeface="Arial"/>
              </a:rPr>
              <a:t>～</a:t>
            </a:r>
            <a:r>
              <a:rPr lang="en-US" altLang="ja-JP" sz="1400" dirty="0">
                <a:latin typeface="Arial"/>
                <a:ea typeface="ＭＳ Ｐゴシック"/>
                <a:cs typeface="Arial"/>
              </a:rPr>
              <a:t>2026</a:t>
            </a:r>
            <a:r>
              <a:rPr lang="ja-JP" altLang="en-US" sz="1400" dirty="0">
                <a:latin typeface="Arial"/>
                <a:ea typeface="ＭＳ Ｐゴシック"/>
                <a:cs typeface="Arial"/>
              </a:rPr>
              <a:t>）」に基づき、以下の取組により、「学校における働き方改革」を推進します。</a:t>
            </a:r>
          </a:p>
        </p:txBody>
      </p:sp>
      <p:sp>
        <p:nvSpPr>
          <p:cNvPr id="90" name="Rectangle 70">
            <a:extLst>
              <a:ext uri="{FF2B5EF4-FFF2-40B4-BE49-F238E27FC236}">
                <a16:creationId xmlns:a16="http://schemas.microsoft.com/office/drawing/2014/main" id="{CF5B3712-BC89-4EE8-995E-E149AD387479}"/>
              </a:ext>
            </a:extLst>
          </p:cNvPr>
          <p:cNvSpPr>
            <a:spLocks noChangeArrowheads="1"/>
          </p:cNvSpPr>
          <p:nvPr/>
        </p:nvSpPr>
        <p:spPr bwMode="auto">
          <a:xfrm>
            <a:off x="1079500" y="1806575"/>
            <a:ext cx="5473700" cy="3079750"/>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nchor="t"/>
          <a:lstStyle/>
          <a:p>
            <a:pPr eaLnBrk="1" hangingPunct="1">
              <a:defRPr/>
            </a:pPr>
            <a:r>
              <a:rPr lang="en-US" altLang="ja-JP" sz="1200" dirty="0">
                <a:latin typeface="HGP創英角ｺﾞｼｯｸUB" panose="020B0900000000000000" pitchFamily="50" charset="-128"/>
                <a:ea typeface="HGP創英角ｺﾞｼｯｸUB" panose="020B0900000000000000" pitchFamily="50" charset="-128"/>
              </a:rPr>
              <a:t>【</a:t>
            </a:r>
            <a:r>
              <a:rPr lang="ja-JP" altLang="en-US" sz="1200" dirty="0">
                <a:latin typeface="HGP創英角ｺﾞｼｯｸUB" panose="020B0900000000000000" pitchFamily="50" charset="-128"/>
                <a:ea typeface="HGP創英角ｺﾞｼｯｸUB" panose="020B0900000000000000" pitchFamily="50" charset="-128"/>
              </a:rPr>
              <a:t>定量的現状</a:t>
            </a:r>
            <a:r>
              <a:rPr lang="en-US" altLang="ja-JP" sz="1200" dirty="0">
                <a:latin typeface="HGP創英角ｺﾞｼｯｸUB" panose="020B0900000000000000" pitchFamily="50" charset="-128"/>
                <a:ea typeface="HGP創英角ｺﾞｼｯｸUB" panose="020B0900000000000000" pitchFamily="50" charset="-128"/>
              </a:rPr>
              <a:t>】</a:t>
            </a:r>
          </a:p>
          <a:p>
            <a:pPr eaLnBrk="1" hangingPunct="1">
              <a:defRPr/>
            </a:pPr>
            <a:r>
              <a:rPr lang="ja-JP" altLang="en-US" sz="1200" dirty="0">
                <a:latin typeface="Arial" charset="0"/>
                <a:ea typeface="ＭＳ Ｐゴシック" panose="020B0600070205080204" pitchFamily="50" charset="-128"/>
              </a:rPr>
              <a:t> ◆   「岩手県教職員働き方改革プラン（</a:t>
            </a:r>
            <a:r>
              <a:rPr lang="en-US" altLang="ja-JP" sz="1200" dirty="0">
                <a:latin typeface="Arial" charset="0"/>
                <a:ea typeface="ＭＳ Ｐゴシック" panose="020B0600070205080204" pitchFamily="50" charset="-128"/>
              </a:rPr>
              <a:t>2021</a:t>
            </a:r>
            <a:r>
              <a:rPr lang="ja-JP" altLang="en-US" sz="1200" dirty="0">
                <a:latin typeface="Arial" charset="0"/>
                <a:ea typeface="ＭＳ Ｐゴシック" panose="020B0600070205080204" pitchFamily="50" charset="-128"/>
              </a:rPr>
              <a:t>～</a:t>
            </a:r>
            <a:r>
              <a:rPr lang="en-US" altLang="ja-JP" sz="1200" dirty="0">
                <a:latin typeface="Arial" charset="0"/>
                <a:ea typeface="ＭＳ Ｐゴシック" panose="020B0600070205080204" pitchFamily="50" charset="-128"/>
              </a:rPr>
              <a:t>2023</a:t>
            </a:r>
            <a:r>
              <a:rPr lang="ja-JP" altLang="en-US" sz="1200" dirty="0">
                <a:latin typeface="Arial" charset="0"/>
                <a:ea typeface="ＭＳ Ｐゴシック" panose="020B0600070205080204" pitchFamily="50" charset="-128"/>
              </a:rPr>
              <a:t>）」目標達成状況</a:t>
            </a:r>
            <a:endParaRPr lang="en-US" altLang="ja-JP" sz="1200" dirty="0">
              <a:latin typeface="Arial" charset="0"/>
              <a:ea typeface="ＭＳ Ｐゴシック" panose="020B0600070205080204" pitchFamily="50" charset="-128"/>
            </a:endParaRPr>
          </a:p>
          <a:p>
            <a:pPr eaLnBrk="1" hangingPunct="1">
              <a:defRPr/>
            </a:pPr>
            <a:r>
              <a:rPr lang="ja-JP" altLang="en-US" sz="1200" dirty="0">
                <a:latin typeface="Arial"/>
                <a:ea typeface="ＭＳ Ｐゴシック"/>
                <a:cs typeface="Arial"/>
              </a:rPr>
              <a:t>　　 時間外在校等時間が月80時間以上の者</a:t>
            </a:r>
            <a:endParaRPr lang="en-US" altLang="ja-JP" sz="1200" dirty="0">
              <a:latin typeface="Arial"/>
              <a:ea typeface="ＭＳ Ｐゴシック"/>
              <a:cs typeface="Arial"/>
            </a:endParaRPr>
          </a:p>
          <a:p>
            <a:pPr eaLnBrk="1" hangingPunct="1">
              <a:defRPr/>
            </a:pPr>
            <a:r>
              <a:rPr lang="ja-JP" altLang="en-US" sz="1200" dirty="0">
                <a:latin typeface="Arial" charset="0"/>
                <a:ea typeface="ＭＳ Ｐゴシック" panose="020B0600070205080204" pitchFamily="50" charset="-128"/>
              </a:rPr>
              <a:t>　　・</a:t>
            </a:r>
            <a:r>
              <a:rPr lang="en-US" altLang="ja-JP" sz="1200" dirty="0">
                <a:latin typeface="Arial" charset="0"/>
                <a:ea typeface="ＭＳ Ｐゴシック" panose="020B0600070205080204" pitchFamily="50" charset="-128"/>
              </a:rPr>
              <a:t>R</a:t>
            </a:r>
            <a:r>
              <a:rPr lang="ja-JP" altLang="en-US" sz="1200" dirty="0">
                <a:latin typeface="Arial" charset="0"/>
                <a:ea typeface="ＭＳ Ｐゴシック" panose="020B0600070205080204" pitchFamily="50" charset="-128"/>
              </a:rPr>
              <a:t>３年度：８人、</a:t>
            </a:r>
            <a:r>
              <a:rPr lang="en-US" altLang="ja-JP" sz="1200" dirty="0">
                <a:latin typeface="Arial" charset="0"/>
                <a:ea typeface="ＭＳ Ｐゴシック" panose="020B0600070205080204" pitchFamily="50" charset="-128"/>
              </a:rPr>
              <a:t>R</a:t>
            </a:r>
            <a:r>
              <a:rPr lang="ja-JP" altLang="en-US" sz="1200" dirty="0">
                <a:latin typeface="Arial" charset="0"/>
                <a:ea typeface="ＭＳ Ｐゴシック" panose="020B0600070205080204" pitchFamily="50" charset="-128"/>
              </a:rPr>
              <a:t>４年度：６人、</a:t>
            </a:r>
            <a:r>
              <a:rPr lang="en-US" altLang="ja-JP" sz="1200" dirty="0">
                <a:latin typeface="Arial" charset="0"/>
                <a:ea typeface="ＭＳ Ｐゴシック" panose="020B0600070205080204" pitchFamily="50" charset="-128"/>
              </a:rPr>
              <a:t>R</a:t>
            </a:r>
            <a:r>
              <a:rPr lang="ja-JP" altLang="en-US" sz="1200" dirty="0">
                <a:latin typeface="Arial" charset="0"/>
                <a:ea typeface="ＭＳ Ｐゴシック" panose="020B0600070205080204" pitchFamily="50" charset="-128"/>
              </a:rPr>
              <a:t>５年度：２人</a:t>
            </a:r>
            <a:endParaRPr lang="en-US" altLang="ja-JP" sz="1200" dirty="0">
              <a:latin typeface="Arial" charset="0"/>
              <a:ea typeface="ＭＳ Ｐゴシック" panose="020B0600070205080204" pitchFamily="50" charset="-128"/>
            </a:endParaRPr>
          </a:p>
          <a:p>
            <a:pPr eaLnBrk="1" hangingPunct="1">
              <a:defRPr/>
            </a:pPr>
            <a:r>
              <a:rPr lang="ja-JP" altLang="en-US" sz="1200" dirty="0">
                <a:latin typeface="Arial" charset="0"/>
                <a:ea typeface="ＭＳ Ｐゴシック" panose="020B0600070205080204" pitchFamily="50" charset="-128"/>
              </a:rPr>
              <a:t>　　令和</a:t>
            </a:r>
            <a:r>
              <a:rPr lang="en-US" altLang="ja-JP" sz="1200" dirty="0">
                <a:latin typeface="Arial" charset="0"/>
                <a:ea typeface="ＭＳ Ｐゴシック" panose="020B0600070205080204" pitchFamily="50" charset="-128"/>
              </a:rPr>
              <a:t>5</a:t>
            </a:r>
            <a:r>
              <a:rPr lang="ja-JP" altLang="en-US" sz="1200" dirty="0">
                <a:latin typeface="Arial" charset="0"/>
                <a:ea typeface="ＭＳ Ｐゴシック" panose="020B0600070205080204" pitchFamily="50" charset="-128"/>
              </a:rPr>
              <a:t>年度実績で、月の時間外勤務時間</a:t>
            </a:r>
            <a:r>
              <a:rPr lang="en-US" altLang="ja-JP" sz="1200" dirty="0">
                <a:latin typeface="Arial" charset="0"/>
                <a:ea typeface="ＭＳ Ｐゴシック" panose="020B0600070205080204" pitchFamily="50" charset="-128"/>
              </a:rPr>
              <a:t>80</a:t>
            </a:r>
            <a:r>
              <a:rPr lang="ja-JP" altLang="en-US" sz="1200" dirty="0">
                <a:latin typeface="Arial" charset="0"/>
                <a:ea typeface="ＭＳ Ｐゴシック" panose="020B0600070205080204" pitchFamily="50" charset="-128"/>
              </a:rPr>
              <a:t>時間以上ある職員が全体の５％で　</a:t>
            </a:r>
            <a:endParaRPr lang="en-US" altLang="ja-JP" sz="1200" dirty="0">
              <a:latin typeface="Arial" charset="0"/>
              <a:ea typeface="ＭＳ Ｐゴシック" panose="020B0600070205080204" pitchFamily="50" charset="-128"/>
            </a:endParaRPr>
          </a:p>
          <a:p>
            <a:pPr eaLnBrk="1" hangingPunct="1">
              <a:defRPr/>
            </a:pPr>
            <a:r>
              <a:rPr lang="ja-JP" altLang="en-US" sz="1200" dirty="0">
                <a:latin typeface="Arial" charset="0"/>
                <a:ea typeface="ＭＳ Ｐゴシック" panose="020B0600070205080204" pitchFamily="50" charset="-128"/>
              </a:rPr>
              <a:t>　　ある。（前年比</a:t>
            </a:r>
            <a:r>
              <a:rPr lang="en-US" altLang="ja-JP" sz="1200" dirty="0">
                <a:latin typeface="Arial" charset="0"/>
                <a:ea typeface="ＭＳ Ｐゴシック" panose="020B0600070205080204" pitchFamily="50" charset="-128"/>
              </a:rPr>
              <a:t>10</a:t>
            </a:r>
            <a:r>
              <a:rPr lang="ja-JP" altLang="en-US" sz="1200" dirty="0">
                <a:latin typeface="Arial" charset="0"/>
                <a:ea typeface="ＭＳ Ｐゴシック" panose="020B0600070205080204" pitchFamily="50" charset="-128"/>
              </a:rPr>
              <a:t>％減）</a:t>
            </a:r>
            <a:endParaRPr lang="en-US" altLang="ja-JP" sz="1200" dirty="0">
              <a:latin typeface="Arial" charset="0"/>
              <a:ea typeface="ＭＳ Ｐゴシック" panose="020B0600070205080204" pitchFamily="50" charset="-128"/>
            </a:endParaRPr>
          </a:p>
          <a:p>
            <a:pPr eaLnBrk="1" hangingPunct="1">
              <a:defRPr/>
            </a:pPr>
            <a:r>
              <a:rPr lang="ja-JP" altLang="en-US" sz="1200" dirty="0">
                <a:latin typeface="Arial" charset="0"/>
                <a:ea typeface="ＭＳ Ｐゴシック" panose="020B0600070205080204" pitchFamily="50" charset="-128"/>
              </a:rPr>
              <a:t> ◆  年次休暇の取得状況（年間一人当たりの平均取得日数）</a:t>
            </a:r>
            <a:endParaRPr lang="en-US" altLang="ja-JP" sz="1200" dirty="0">
              <a:latin typeface="Arial" charset="0"/>
              <a:ea typeface="ＭＳ Ｐゴシック" panose="020B0600070205080204" pitchFamily="50" charset="-128"/>
            </a:endParaRPr>
          </a:p>
          <a:p>
            <a:pPr eaLnBrk="1" hangingPunct="1">
              <a:defRPr/>
            </a:pPr>
            <a:r>
              <a:rPr lang="ja-JP" altLang="en-US" sz="1200" dirty="0">
                <a:latin typeface="Arial" charset="0"/>
                <a:ea typeface="ＭＳ Ｐゴシック" panose="020B0600070205080204" pitchFamily="50" charset="-128"/>
              </a:rPr>
              <a:t>　　・</a:t>
            </a:r>
            <a:r>
              <a:rPr lang="en-US" altLang="ja-JP" sz="1200" dirty="0">
                <a:latin typeface="Arial" charset="0"/>
                <a:ea typeface="ＭＳ Ｐゴシック" panose="020B0600070205080204" pitchFamily="50" charset="-128"/>
              </a:rPr>
              <a:t>R</a:t>
            </a:r>
            <a:r>
              <a:rPr lang="ja-JP" altLang="en-US" sz="1200" dirty="0">
                <a:latin typeface="Arial" charset="0"/>
                <a:ea typeface="ＭＳ Ｐゴシック" panose="020B0600070205080204" pitchFamily="50" charset="-128"/>
              </a:rPr>
              <a:t>３年度：</a:t>
            </a:r>
            <a:r>
              <a:rPr lang="en-US" altLang="ja-JP" sz="1200" dirty="0">
                <a:latin typeface="Arial" charset="0"/>
                <a:ea typeface="ＭＳ Ｐゴシック" panose="020B0600070205080204" pitchFamily="50" charset="-128"/>
              </a:rPr>
              <a:t>13.6</a:t>
            </a:r>
            <a:r>
              <a:rPr lang="ja-JP" altLang="en-US" sz="1200" dirty="0">
                <a:latin typeface="Arial" charset="0"/>
                <a:ea typeface="ＭＳ Ｐゴシック" panose="020B0600070205080204" pitchFamily="50" charset="-128"/>
              </a:rPr>
              <a:t>日、</a:t>
            </a:r>
            <a:r>
              <a:rPr lang="en-US" altLang="ja-JP" sz="1200" dirty="0">
                <a:latin typeface="Arial" charset="0"/>
                <a:ea typeface="ＭＳ Ｐゴシック" panose="020B0600070205080204" pitchFamily="50" charset="-128"/>
              </a:rPr>
              <a:t>R</a:t>
            </a:r>
            <a:r>
              <a:rPr lang="ja-JP" altLang="en-US" sz="1200" dirty="0">
                <a:latin typeface="Arial" charset="0"/>
                <a:ea typeface="ＭＳ Ｐゴシック" panose="020B0600070205080204" pitchFamily="50" charset="-128"/>
              </a:rPr>
              <a:t>４年度：</a:t>
            </a:r>
            <a:r>
              <a:rPr lang="en-US" altLang="ja-JP" sz="1200" dirty="0">
                <a:latin typeface="Arial" charset="0"/>
                <a:ea typeface="ＭＳ Ｐゴシック" panose="020B0600070205080204" pitchFamily="50" charset="-128"/>
              </a:rPr>
              <a:t>13.7</a:t>
            </a:r>
            <a:r>
              <a:rPr lang="ja-JP" altLang="en-US" sz="1200" dirty="0">
                <a:latin typeface="Arial" charset="0"/>
                <a:ea typeface="ＭＳ Ｐゴシック" panose="020B0600070205080204" pitchFamily="50" charset="-128"/>
              </a:rPr>
              <a:t>日、</a:t>
            </a:r>
            <a:r>
              <a:rPr lang="en-US" altLang="ja-JP" sz="1200" dirty="0">
                <a:latin typeface="Arial" charset="0"/>
                <a:ea typeface="ＭＳ Ｐゴシック" panose="020B0600070205080204" pitchFamily="50" charset="-128"/>
              </a:rPr>
              <a:t>R</a:t>
            </a:r>
            <a:r>
              <a:rPr lang="ja-JP" altLang="en-US" sz="1200" dirty="0">
                <a:latin typeface="Arial" charset="0"/>
                <a:ea typeface="ＭＳ Ｐゴシック" panose="020B0600070205080204" pitchFamily="50" charset="-128"/>
              </a:rPr>
              <a:t>５年度：</a:t>
            </a:r>
            <a:r>
              <a:rPr lang="en-US" altLang="ja-JP" sz="1200" dirty="0">
                <a:latin typeface="Arial" charset="0"/>
                <a:ea typeface="ＭＳ Ｐゴシック" panose="020B0600070205080204" pitchFamily="50" charset="-128"/>
              </a:rPr>
              <a:t>17.9</a:t>
            </a:r>
            <a:r>
              <a:rPr lang="ja-JP" altLang="en-US" sz="1200" dirty="0">
                <a:latin typeface="Arial" charset="0"/>
                <a:ea typeface="ＭＳ Ｐゴシック" panose="020B0600070205080204" pitchFamily="50" charset="-128"/>
              </a:rPr>
              <a:t>日</a:t>
            </a:r>
            <a:endParaRPr lang="en-US" altLang="ja-JP" sz="1200" dirty="0">
              <a:latin typeface="Arial" charset="0"/>
              <a:ea typeface="ＭＳ Ｐゴシック" panose="020B0600070205080204" pitchFamily="50" charset="-128"/>
            </a:endParaRPr>
          </a:p>
          <a:p>
            <a:pPr eaLnBrk="1" hangingPunct="1">
              <a:defRPr/>
            </a:pPr>
            <a:r>
              <a:rPr lang="ja-JP" altLang="en-US" sz="1200" dirty="0">
                <a:latin typeface="HGP創英角ｺﾞｼｯｸUB" panose="020B0900000000000000" pitchFamily="50" charset="-128"/>
                <a:ea typeface="HGP創英角ｺﾞｼｯｸUB" panose="020B0900000000000000" pitchFamily="50" charset="-128"/>
              </a:rPr>
              <a:t> </a:t>
            </a:r>
            <a:r>
              <a:rPr lang="en-US" altLang="ja-JP" sz="1200" dirty="0">
                <a:latin typeface="HGP創英角ｺﾞｼｯｸUB" panose="020B0900000000000000" pitchFamily="50" charset="-128"/>
                <a:ea typeface="HGP創英角ｺﾞｼｯｸUB" panose="020B0900000000000000" pitchFamily="50" charset="-128"/>
              </a:rPr>
              <a:t>【</a:t>
            </a:r>
            <a:r>
              <a:rPr lang="ja-JP" altLang="en-US" sz="1200" dirty="0">
                <a:latin typeface="HGP創英角ｺﾞｼｯｸUB" panose="020B0900000000000000" pitchFamily="50" charset="-128"/>
                <a:ea typeface="HGP創英角ｺﾞｼｯｸUB" panose="020B0900000000000000" pitchFamily="50" charset="-128"/>
              </a:rPr>
              <a:t>定性的現状</a:t>
            </a:r>
            <a:r>
              <a:rPr lang="en-US" altLang="ja-JP" sz="1200" dirty="0">
                <a:latin typeface="HGP創英角ｺﾞｼｯｸUB" panose="020B0900000000000000" pitchFamily="50" charset="-128"/>
                <a:ea typeface="HGP創英角ｺﾞｼｯｸUB" panose="020B0900000000000000" pitchFamily="50" charset="-128"/>
              </a:rPr>
              <a:t>】</a:t>
            </a:r>
          </a:p>
          <a:p>
            <a:pPr eaLnBrk="1" hangingPunct="1">
              <a:defRPr/>
            </a:pPr>
            <a:r>
              <a:rPr lang="ja-JP" altLang="en-US" sz="1200" dirty="0">
                <a:latin typeface="Arial" charset="0"/>
                <a:ea typeface="ＭＳ Ｐゴシック" panose="020B0600070205080204" pitchFamily="50" charset="-128"/>
              </a:rPr>
              <a:t> 〇　教職員の意識</a:t>
            </a:r>
            <a:endParaRPr lang="en-US" altLang="ja-JP" sz="1200" dirty="0">
              <a:latin typeface="Arial" charset="0"/>
              <a:ea typeface="ＭＳ Ｐゴシック" panose="020B0600070205080204" pitchFamily="50" charset="-128"/>
            </a:endParaRPr>
          </a:p>
          <a:p>
            <a:pPr eaLnBrk="1" hangingPunct="1">
              <a:defRPr/>
            </a:pPr>
            <a:r>
              <a:rPr lang="ja-JP" altLang="en-US" sz="1200" dirty="0">
                <a:latin typeface="Arial" charset="0"/>
                <a:ea typeface="ＭＳ Ｐゴシック" panose="020B0600070205080204" pitchFamily="50" charset="-128"/>
              </a:rPr>
              <a:t>　　・ウェルビーイングの観点に立ち、自分の家庭のための時間や自分自身の時間</a:t>
            </a:r>
            <a:endParaRPr lang="en-US" altLang="ja-JP" sz="1200" dirty="0">
              <a:latin typeface="Arial" charset="0"/>
              <a:ea typeface="ＭＳ Ｐゴシック" panose="020B0600070205080204" pitchFamily="50" charset="-128"/>
            </a:endParaRPr>
          </a:p>
          <a:p>
            <a:pPr eaLnBrk="1" hangingPunct="1">
              <a:defRPr/>
            </a:pPr>
            <a:r>
              <a:rPr lang="ja-JP" altLang="en-US" sz="1200" dirty="0">
                <a:latin typeface="Arial" charset="0"/>
                <a:ea typeface="ＭＳ Ｐゴシック" panose="020B0600070205080204" pitchFamily="50" charset="-128"/>
              </a:rPr>
              <a:t>　　を確保する意識が教職員に浸透してきている。</a:t>
            </a:r>
            <a:endParaRPr lang="en-US" altLang="ja-JP" sz="1200" dirty="0">
              <a:latin typeface="Arial" charset="0"/>
              <a:ea typeface="ＭＳ Ｐゴシック" panose="020B0600070205080204" pitchFamily="50" charset="-128"/>
            </a:endParaRPr>
          </a:p>
          <a:p>
            <a:pPr eaLnBrk="1" hangingPunct="1">
              <a:defRPr/>
            </a:pPr>
            <a:r>
              <a:rPr lang="ja-JP" altLang="en-US" sz="1200" dirty="0">
                <a:latin typeface="Arial" charset="0"/>
                <a:ea typeface="ＭＳ Ｐゴシック" panose="020B0600070205080204" pitchFamily="50" charset="-128"/>
              </a:rPr>
              <a:t>　　・特定の教職員に業務が集中する傾向がある。</a:t>
            </a:r>
            <a:endParaRPr lang="en-US" altLang="ja-JP" sz="1200" dirty="0">
              <a:latin typeface="Arial" charset="0"/>
              <a:ea typeface="ＭＳ Ｐゴシック" panose="020B0600070205080204" pitchFamily="50" charset="-128"/>
            </a:endParaRPr>
          </a:p>
          <a:p>
            <a:pPr eaLnBrk="1" hangingPunct="1">
              <a:defRPr/>
            </a:pPr>
            <a:r>
              <a:rPr lang="ja-JP" altLang="en-US" sz="1400" dirty="0">
                <a:latin typeface="Arial" charset="0"/>
                <a:ea typeface="ＭＳ Ｐゴシック" panose="020B0600070205080204" pitchFamily="50" charset="-128"/>
              </a:rPr>
              <a:t> </a:t>
            </a:r>
            <a:r>
              <a:rPr lang="ja-JP" altLang="en-US" sz="1200" dirty="0">
                <a:latin typeface="Arial" charset="0"/>
                <a:ea typeface="ＭＳ Ｐゴシック" panose="020B0600070205080204" pitchFamily="50" charset="-128"/>
              </a:rPr>
              <a:t>〇　管理職のマネジメント</a:t>
            </a:r>
            <a:endParaRPr lang="en-US" altLang="ja-JP" sz="1200" dirty="0">
              <a:latin typeface="Arial" charset="0"/>
              <a:ea typeface="ＭＳ Ｐゴシック" panose="020B0600070205080204" pitchFamily="50" charset="-128"/>
            </a:endParaRPr>
          </a:p>
          <a:p>
            <a:pPr eaLnBrk="1" hangingPunct="1">
              <a:defRPr/>
            </a:pPr>
            <a:r>
              <a:rPr lang="ja-JP" altLang="en-US" sz="1200" dirty="0">
                <a:latin typeface="Arial"/>
                <a:ea typeface="ＭＳ Ｐゴシック"/>
                <a:cs typeface="Arial"/>
              </a:rPr>
              <a:t>　　・スクラップアンドビルドの視点で業務のスリム化に向けた対応を</a:t>
            </a:r>
            <a:r>
              <a:rPr lang="ja-JP" altLang="en-US" sz="1200">
                <a:latin typeface="Arial"/>
                <a:ea typeface="ＭＳ Ｐゴシック"/>
                <a:cs typeface="Arial"/>
              </a:rPr>
              <a:t>行っている。</a:t>
            </a:r>
            <a:endParaRPr lang="en-US" altLang="ja-JP" sz="1200" dirty="0">
              <a:latin typeface="Arial" charset="0"/>
              <a:ea typeface="ＭＳ Ｐゴシック" panose="020B0600070205080204" pitchFamily="50" charset="-128"/>
            </a:endParaRPr>
          </a:p>
          <a:p>
            <a:pPr eaLnBrk="1" hangingPunct="1">
              <a:defRPr/>
            </a:pPr>
            <a:endParaRPr lang="en-US" altLang="ja-JP" sz="1400" dirty="0">
              <a:latin typeface="Arial" charset="0"/>
              <a:ea typeface="ＭＳ Ｐゴシック" panose="020B0600070205080204" pitchFamily="50" charset="-128"/>
            </a:endParaRPr>
          </a:p>
          <a:p>
            <a:pPr eaLnBrk="1" hangingPunct="1">
              <a:defRPr/>
            </a:pPr>
            <a:endParaRPr lang="en-US" altLang="ja-JP" sz="1200" dirty="0">
              <a:latin typeface="Arial" charset="0"/>
              <a:ea typeface="ＭＳ Ｐゴシック" panose="020B0600070205080204" pitchFamily="50" charset="-128"/>
            </a:endParaRPr>
          </a:p>
        </p:txBody>
      </p:sp>
      <p:sp>
        <p:nvSpPr>
          <p:cNvPr id="3080" name="正方形/長方形 2">
            <a:extLst>
              <a:ext uri="{FF2B5EF4-FFF2-40B4-BE49-F238E27FC236}">
                <a16:creationId xmlns:a16="http://schemas.microsoft.com/office/drawing/2014/main" id="{B19C37E0-EE65-F4BE-413F-30157BC9114A}"/>
              </a:ext>
            </a:extLst>
          </p:cNvPr>
          <p:cNvSpPr>
            <a:spLocks noChangeArrowheads="1"/>
          </p:cNvSpPr>
          <p:nvPr/>
        </p:nvSpPr>
        <p:spPr bwMode="auto">
          <a:xfrm>
            <a:off x="9001125" y="9525000"/>
            <a:ext cx="4953000" cy="322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000000"/>
                </a:solidFill>
                <a:round/>
                <a:headEnd/>
                <a:tailEnd/>
              </a14:hiddenLine>
            </a:ext>
          </a:extLst>
        </p:spPr>
        <p:txBody>
          <a:bodyPr lIns="91440" tIns="45720" rIns="91440" bIns="45720" anchor="ctr"/>
          <a:lstStyle>
            <a:lvl1pPr defTabSz="1279525">
              <a:spcBef>
                <a:spcPct val="20000"/>
              </a:spcBef>
              <a:buChar char="•"/>
              <a:defRPr kumimoji="1" sz="4800">
                <a:solidFill>
                  <a:schemeClr val="tx1"/>
                </a:solidFill>
                <a:latin typeface="Arial" panose="020B0604020202020204" pitchFamily="34" charset="0"/>
                <a:ea typeface="ＭＳ Ｐゴシック" panose="020B0600070205080204" pitchFamily="34" charset="-128"/>
              </a:defRPr>
            </a:lvl1pPr>
            <a:lvl2pPr marL="1101725" indent="-423863" defTabSz="1279525">
              <a:spcBef>
                <a:spcPct val="20000"/>
              </a:spcBef>
              <a:buChar char="–"/>
              <a:defRPr kumimoji="1" sz="4100">
                <a:solidFill>
                  <a:schemeClr val="tx1"/>
                </a:solidFill>
                <a:latin typeface="Arial" panose="020B0604020202020204" pitchFamily="34" charset="0"/>
                <a:ea typeface="ＭＳ Ｐゴシック" panose="020B0600070205080204" pitchFamily="34" charset="-128"/>
              </a:defRPr>
            </a:lvl2pPr>
            <a:lvl3pPr marL="1697038" indent="-339725" defTabSz="1279525">
              <a:spcBef>
                <a:spcPct val="20000"/>
              </a:spcBef>
              <a:buChar char="•"/>
              <a:defRPr kumimoji="1" sz="3600">
                <a:solidFill>
                  <a:schemeClr val="tx1"/>
                </a:solidFill>
                <a:latin typeface="Arial" panose="020B0604020202020204" pitchFamily="34" charset="0"/>
                <a:ea typeface="ＭＳ Ｐゴシック" panose="020B0600070205080204" pitchFamily="34" charset="-128"/>
              </a:defRPr>
            </a:lvl3pPr>
            <a:lvl4pPr marL="2374900" indent="-338138" defTabSz="1279525">
              <a:spcBef>
                <a:spcPct val="20000"/>
              </a:spcBef>
              <a:buChar char="–"/>
              <a:defRPr kumimoji="1" sz="3000">
                <a:solidFill>
                  <a:schemeClr val="tx1"/>
                </a:solidFill>
                <a:latin typeface="Arial" panose="020B0604020202020204" pitchFamily="34" charset="0"/>
                <a:ea typeface="ＭＳ Ｐゴシック" panose="020B0600070205080204" pitchFamily="34" charset="-128"/>
              </a:defRPr>
            </a:lvl4pPr>
            <a:lvl5pPr marL="3052763" indent="-338138" defTabSz="1279525">
              <a:spcBef>
                <a:spcPct val="20000"/>
              </a:spcBef>
              <a:buChar char="»"/>
              <a:defRPr kumimoji="1" sz="3000">
                <a:solidFill>
                  <a:schemeClr val="tx1"/>
                </a:solidFill>
                <a:latin typeface="Arial" panose="020B0604020202020204" pitchFamily="34" charset="0"/>
                <a:ea typeface="ＭＳ Ｐゴシック" panose="020B0600070205080204" pitchFamily="34" charset="-128"/>
              </a:defRPr>
            </a:lvl5pPr>
            <a:lvl6pPr marL="35099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34" charset="-128"/>
              </a:defRPr>
            </a:lvl6pPr>
            <a:lvl7pPr marL="39671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34" charset="-128"/>
              </a:defRPr>
            </a:lvl7pPr>
            <a:lvl8pPr marL="44243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34" charset="-128"/>
              </a:defRPr>
            </a:lvl8pPr>
            <a:lvl9pPr marL="48815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34" charset="-128"/>
              </a:defRPr>
            </a:lvl9pPr>
          </a:lstStyle>
          <a:p>
            <a:pPr algn="ctr" eaLnBrk="1" hangingPunct="1">
              <a:spcBef>
                <a:spcPct val="0"/>
              </a:spcBef>
              <a:buNone/>
            </a:pPr>
            <a:r>
              <a:rPr lang="ja-JP" altLang="en-US" sz="1100">
                <a:latin typeface="Arial"/>
                <a:ea typeface="ＭＳ Ｐゴシック"/>
                <a:cs typeface="Arial"/>
              </a:rPr>
              <a:t>令和６年５月１日　釜石商工高等学校長　今野　晋</a:t>
            </a:r>
          </a:p>
        </p:txBody>
      </p:sp>
      <p:sp>
        <p:nvSpPr>
          <p:cNvPr id="21" name="Rectangle 70">
            <a:extLst>
              <a:ext uri="{FF2B5EF4-FFF2-40B4-BE49-F238E27FC236}">
                <a16:creationId xmlns:a16="http://schemas.microsoft.com/office/drawing/2014/main" id="{33B077DE-EDE8-435E-9EF2-BCE3AE2D0597}"/>
              </a:ext>
            </a:extLst>
          </p:cNvPr>
          <p:cNvSpPr>
            <a:spLocks noChangeArrowheads="1"/>
          </p:cNvSpPr>
          <p:nvPr/>
        </p:nvSpPr>
        <p:spPr bwMode="auto">
          <a:xfrm>
            <a:off x="7191375" y="1439863"/>
            <a:ext cx="5626100" cy="373062"/>
          </a:xfrm>
          <a:prstGeom prst="rect">
            <a:avLst/>
          </a:prstGeom>
          <a:solidFill>
            <a:schemeClr val="accent1"/>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algn="ctr" eaLnBrk="1" hangingPunct="1">
              <a:defRPr/>
            </a:pPr>
            <a:r>
              <a:rPr lang="ja-JP" altLang="en-US"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２　目標・目指す姿</a:t>
            </a:r>
            <a:endParaRPr lang="en-US" altLang="ja-JP"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endParaRPr>
          </a:p>
          <a:p>
            <a:pPr eaLnBrk="1" hangingPunct="1">
              <a:defRPr/>
            </a:pPr>
            <a:endParaRPr lang="en-US" altLang="ja-JP" sz="1400" b="1" dirty="0">
              <a:latin typeface="Arial" charset="0"/>
              <a:ea typeface="ＭＳ Ｐゴシック" panose="020B0600070205080204" pitchFamily="50" charset="-128"/>
            </a:endParaRPr>
          </a:p>
          <a:p>
            <a:pPr eaLnBrk="1" hangingPunct="1">
              <a:defRPr/>
            </a:pPr>
            <a:endParaRPr lang="ja-JP" altLang="en-US" sz="1200" dirty="0">
              <a:latin typeface="ＭＳ 明朝" panose="02020609040205080304" pitchFamily="17" charset="-128"/>
              <a:ea typeface="ＭＳ 明朝" panose="02020609040205080304" pitchFamily="17" charset="-128"/>
            </a:endParaRPr>
          </a:p>
        </p:txBody>
      </p:sp>
      <p:sp>
        <p:nvSpPr>
          <p:cNvPr id="2" name="右矢印 1">
            <a:extLst>
              <a:ext uri="{FF2B5EF4-FFF2-40B4-BE49-F238E27FC236}">
                <a16:creationId xmlns:a16="http://schemas.microsoft.com/office/drawing/2014/main" id="{0523223D-69FC-46CC-8DD6-2CBB97CD5B6B}"/>
              </a:ext>
            </a:extLst>
          </p:cNvPr>
          <p:cNvSpPr/>
          <p:nvPr/>
        </p:nvSpPr>
        <p:spPr bwMode="auto">
          <a:xfrm>
            <a:off x="6577013" y="2263775"/>
            <a:ext cx="614362" cy="1651000"/>
          </a:xfrm>
          <a:prstGeom prst="rightArrow">
            <a:avLst/>
          </a:prstGeom>
          <a:ln>
            <a:headEnd type="none" w="med" len="med"/>
            <a:tailEnd type="none" w="med" len="med"/>
          </a:ln>
        </p:spPr>
        <p:style>
          <a:lnRef idx="1">
            <a:schemeClr val="dk1"/>
          </a:lnRef>
          <a:fillRef idx="2">
            <a:schemeClr val="dk1"/>
          </a:fillRef>
          <a:effectRef idx="1">
            <a:schemeClr val="dk1"/>
          </a:effectRef>
          <a:fontRef idx="minor">
            <a:schemeClr val="dk1"/>
          </a:fontRef>
        </p:style>
        <p:txBody>
          <a:bodyPr/>
          <a:lstStyle/>
          <a:p>
            <a:pPr defTabSz="1279525" eaLnBrk="1" hangingPunct="1">
              <a:defRPr/>
            </a:pPr>
            <a:endParaRPr lang="ja-JP" altLang="en-US" sz="2500">
              <a:ln w="38100">
                <a:solidFill>
                  <a:schemeClr val="tx1"/>
                </a:solidFill>
              </a:ln>
              <a:effectLst>
                <a:outerShdw blurRad="50800" dist="38100" dir="2700000" algn="tl" rotWithShape="0">
                  <a:prstClr val="black">
                    <a:alpha val="40000"/>
                  </a:prstClr>
                </a:outerShdw>
              </a:effectLst>
            </a:endParaRPr>
          </a:p>
        </p:txBody>
      </p:sp>
      <p:sp>
        <p:nvSpPr>
          <p:cNvPr id="23" name="Rectangle 70">
            <a:extLst>
              <a:ext uri="{FF2B5EF4-FFF2-40B4-BE49-F238E27FC236}">
                <a16:creationId xmlns:a16="http://schemas.microsoft.com/office/drawing/2014/main" id="{A7A87D0D-910B-4F9B-9638-F6CD14229133}"/>
              </a:ext>
            </a:extLst>
          </p:cNvPr>
          <p:cNvSpPr>
            <a:spLocks noChangeArrowheads="1"/>
          </p:cNvSpPr>
          <p:nvPr/>
        </p:nvSpPr>
        <p:spPr bwMode="auto">
          <a:xfrm>
            <a:off x="7190053" y="2165350"/>
            <a:ext cx="5627422" cy="1522471"/>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nchor="t"/>
          <a:lstStyle/>
          <a:p>
            <a:pPr eaLnBrk="1" hangingPunct="1">
              <a:defRPr/>
            </a:pPr>
            <a:r>
              <a:rPr lang="en-US" altLang="ja-JP" sz="1400" dirty="0">
                <a:latin typeface="Arial"/>
                <a:ea typeface="ＭＳ Ｐゴシック"/>
                <a:cs typeface="Arial"/>
              </a:rPr>
              <a:t>【</a:t>
            </a:r>
            <a:r>
              <a:rPr lang="ja-JP" altLang="en-US" sz="1400" dirty="0">
                <a:latin typeface="Arial"/>
                <a:ea typeface="ＭＳ Ｐゴシック"/>
                <a:cs typeface="Arial"/>
              </a:rPr>
              <a:t>学校独自の目標</a:t>
            </a:r>
            <a:r>
              <a:rPr lang="en-US" altLang="ja-JP" sz="1400" dirty="0">
                <a:latin typeface="Arial"/>
                <a:ea typeface="ＭＳ Ｐゴシック"/>
                <a:cs typeface="Arial"/>
              </a:rPr>
              <a:t>】</a:t>
            </a:r>
          </a:p>
          <a:p>
            <a:pPr>
              <a:defRPr/>
            </a:pPr>
            <a:r>
              <a:rPr lang="ja-JP" altLang="en-US" sz="1400" dirty="0">
                <a:latin typeface="Arial"/>
                <a:ea typeface="ＭＳ Ｐゴシック"/>
                <a:cs typeface="Arial"/>
              </a:rPr>
              <a:t>○</a:t>
            </a:r>
            <a:r>
              <a:rPr lang="en-US" altLang="en-US" sz="1400" dirty="0">
                <a:latin typeface="Arial"/>
                <a:ea typeface="ＭＳ Ｐゴシック"/>
                <a:cs typeface="Arial"/>
              </a:rPr>
              <a:t>80</a:t>
            </a:r>
            <a:r>
              <a:rPr lang="ja-JP" sz="1400" dirty="0">
                <a:latin typeface="Arial"/>
                <a:ea typeface="ＭＳ Ｐゴシック"/>
                <a:cs typeface="Arial"/>
              </a:rPr>
              <a:t>時間以上の時間外在校等時間の教職員を０人とすることを目指します。</a:t>
            </a:r>
            <a:endParaRPr lang="en-US" altLang="ja-JP" sz="1400" dirty="0">
              <a:latin typeface="Arial"/>
              <a:ea typeface="Meiryo UI"/>
              <a:cs typeface="Arial"/>
            </a:endParaRPr>
          </a:p>
          <a:p>
            <a:pPr>
              <a:defRPr/>
            </a:pPr>
            <a:r>
              <a:rPr lang="ja-JP" altLang="en-US" sz="1400" dirty="0">
                <a:latin typeface="Arial"/>
                <a:ea typeface="ＭＳ Ｐゴシック"/>
                <a:cs typeface="Arial"/>
              </a:rPr>
              <a:t>○月</a:t>
            </a:r>
            <a:r>
              <a:rPr lang="en-US" altLang="ja-JP" sz="1400" dirty="0">
                <a:latin typeface="Arial"/>
                <a:ea typeface="ＭＳ Ｐゴシック"/>
                <a:cs typeface="Arial"/>
              </a:rPr>
              <a:t>45</a:t>
            </a:r>
            <a:r>
              <a:rPr lang="ja-JP" altLang="en-US" sz="1400" dirty="0">
                <a:latin typeface="Arial"/>
                <a:ea typeface="ＭＳ Ｐゴシック"/>
                <a:cs typeface="Arial"/>
              </a:rPr>
              <a:t>時間以上の時間外在校等時間の教職員を令和5年度より10％減を目指します。</a:t>
            </a:r>
            <a:endParaRPr lang="en-US" altLang="ja-JP" sz="1400" dirty="0">
              <a:latin typeface="Arial"/>
              <a:ea typeface="ＭＳ Ｐゴシック"/>
              <a:cs typeface="Arial"/>
            </a:endParaRPr>
          </a:p>
          <a:p>
            <a:pPr eaLnBrk="1" hangingPunct="1">
              <a:defRPr/>
            </a:pPr>
            <a:r>
              <a:rPr lang="ja-JP" altLang="en-US" sz="1600" dirty="0">
                <a:latin typeface="Arial"/>
                <a:ea typeface="ＭＳ Ｐゴシック"/>
                <a:cs typeface="Arial"/>
              </a:rPr>
              <a:t>○</a:t>
            </a:r>
            <a:r>
              <a:rPr lang="ja-JP" altLang="en-US" sz="1400" dirty="0">
                <a:latin typeface="Arial"/>
                <a:ea typeface="ＭＳ Ｐゴシック"/>
                <a:cs typeface="Arial"/>
              </a:rPr>
              <a:t>月</a:t>
            </a:r>
            <a:r>
              <a:rPr lang="en-US" altLang="ja-JP" sz="1400" dirty="0">
                <a:latin typeface="Arial"/>
                <a:ea typeface="ＭＳ Ｐゴシック"/>
                <a:cs typeface="Arial"/>
              </a:rPr>
              <a:t>1</a:t>
            </a:r>
            <a:r>
              <a:rPr lang="ja-JP" altLang="en-US" sz="1400" dirty="0">
                <a:latin typeface="Arial"/>
                <a:ea typeface="ＭＳ Ｐゴシック"/>
                <a:cs typeface="Arial"/>
              </a:rPr>
              <a:t>回以上、年次休暇を取得する教職員１００％を目指します。</a:t>
            </a:r>
            <a:endParaRPr lang="en-US" altLang="ja-JP" sz="1400" dirty="0">
              <a:latin typeface="Arial"/>
              <a:ea typeface="ＭＳ Ｐゴシック"/>
              <a:cs typeface="Arial"/>
            </a:endParaRPr>
          </a:p>
        </p:txBody>
      </p:sp>
      <p:sp>
        <p:nvSpPr>
          <p:cNvPr id="24" name="Rectangle 70">
            <a:extLst>
              <a:ext uri="{FF2B5EF4-FFF2-40B4-BE49-F238E27FC236}">
                <a16:creationId xmlns:a16="http://schemas.microsoft.com/office/drawing/2014/main" id="{F04E07F4-3F89-4259-9D8F-A9F5F5AACDF2}"/>
              </a:ext>
            </a:extLst>
          </p:cNvPr>
          <p:cNvSpPr>
            <a:spLocks noChangeArrowheads="1"/>
          </p:cNvSpPr>
          <p:nvPr/>
        </p:nvSpPr>
        <p:spPr bwMode="auto">
          <a:xfrm>
            <a:off x="7191641" y="3504422"/>
            <a:ext cx="5614722" cy="1391831"/>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en-US" altLang="ja-JP" sz="1600" dirty="0">
                <a:latin typeface="Arial" charset="0"/>
                <a:ea typeface="ＭＳ Ｐゴシック" panose="020B0600070205080204" pitchFamily="50" charset="-128"/>
              </a:rPr>
              <a:t>【</a:t>
            </a:r>
            <a:r>
              <a:rPr lang="ja-JP" altLang="en-US" sz="1600" dirty="0">
                <a:latin typeface="Arial" charset="0"/>
                <a:ea typeface="ＭＳ Ｐゴシック" panose="020B0600070205080204" pitchFamily="50" charset="-128"/>
              </a:rPr>
              <a:t>目指す姿</a:t>
            </a:r>
            <a:r>
              <a:rPr lang="en-US" altLang="ja-JP" sz="1600" dirty="0">
                <a:latin typeface="Arial" charset="0"/>
                <a:ea typeface="ＭＳ Ｐゴシック" panose="020B0600070205080204" pitchFamily="50" charset="-128"/>
              </a:rPr>
              <a:t>】</a:t>
            </a:r>
            <a:r>
              <a:rPr lang="ja-JP" altLang="en-US" sz="1600" dirty="0">
                <a:latin typeface="Arial" charset="0"/>
                <a:ea typeface="ＭＳ Ｐゴシック" panose="020B0600070205080204" pitchFamily="50" charset="-128"/>
              </a:rPr>
              <a:t>　</a:t>
            </a:r>
            <a:endParaRPr lang="en-US" altLang="ja-JP" sz="1400" dirty="0">
              <a:latin typeface="Arial" charset="0"/>
              <a:ea typeface="ＭＳ Ｐゴシック" panose="020B0600070205080204" pitchFamily="50" charset="-128"/>
            </a:endParaRPr>
          </a:p>
          <a:p>
            <a:pPr eaLnBrk="1" hangingPunct="1">
              <a:defRPr/>
            </a:pPr>
            <a:r>
              <a:rPr lang="ja-JP" altLang="en-US" sz="1400" dirty="0">
                <a:latin typeface="Arial" charset="0"/>
                <a:ea typeface="ＭＳ Ｐゴシック" panose="020B0600070205080204" pitchFamily="50" charset="-128"/>
              </a:rPr>
              <a:t>・教職員一人一人が、健康で意欲的に業務に取り組んでいる。</a:t>
            </a:r>
            <a:endParaRPr lang="en-US" altLang="ja-JP" sz="1400" dirty="0">
              <a:latin typeface="Arial" charset="0"/>
              <a:ea typeface="ＭＳ Ｐゴシック" panose="020B0600070205080204" pitchFamily="50" charset="-128"/>
            </a:endParaRPr>
          </a:p>
          <a:p>
            <a:pPr eaLnBrk="1" hangingPunct="1">
              <a:defRPr/>
            </a:pPr>
            <a:r>
              <a:rPr lang="ja-JP" altLang="en-US" sz="1400" dirty="0">
                <a:latin typeface="Arial" charset="0"/>
                <a:ea typeface="ＭＳ Ｐゴシック" panose="020B0600070205080204" pitchFamily="50" charset="-128"/>
              </a:rPr>
              <a:t>・管理職が日頃から、教職員に対し休暇を取得しやすい環境づくりを</a:t>
            </a:r>
            <a:endParaRPr lang="en-US" altLang="ja-JP" sz="1400" dirty="0">
              <a:latin typeface="Arial" charset="0"/>
              <a:ea typeface="ＭＳ Ｐゴシック" panose="020B0600070205080204" pitchFamily="50" charset="-128"/>
            </a:endParaRPr>
          </a:p>
          <a:p>
            <a:pPr eaLnBrk="1" hangingPunct="1">
              <a:defRPr/>
            </a:pPr>
            <a:r>
              <a:rPr lang="ja-JP" altLang="en-US" sz="1400" dirty="0">
                <a:latin typeface="Arial" charset="0"/>
                <a:ea typeface="ＭＳ Ｐゴシック" panose="020B0600070205080204" pitchFamily="50" charset="-128"/>
              </a:rPr>
              <a:t>　行っている。</a:t>
            </a:r>
            <a:endParaRPr lang="en-US" altLang="ja-JP" sz="1400" dirty="0">
              <a:latin typeface="Arial" charset="0"/>
              <a:ea typeface="ＭＳ Ｐゴシック" panose="020B0600070205080204" pitchFamily="50" charset="-128"/>
            </a:endParaRPr>
          </a:p>
          <a:p>
            <a:pPr eaLnBrk="1" hangingPunct="1">
              <a:defRPr/>
            </a:pPr>
            <a:r>
              <a:rPr lang="ja-JP" altLang="en-US" sz="1400" dirty="0">
                <a:latin typeface="Arial" charset="0"/>
                <a:ea typeface="ＭＳ Ｐゴシック" panose="020B0600070205080204" pitchFamily="50" charset="-128"/>
              </a:rPr>
              <a:t>・教職員が、いきいきとやりがいをもって、子どもたちに向き合うことがで</a:t>
            </a:r>
            <a:endParaRPr lang="en-US" altLang="ja-JP" sz="1400" dirty="0">
              <a:latin typeface="Arial" charset="0"/>
              <a:ea typeface="ＭＳ Ｐゴシック" panose="020B0600070205080204" pitchFamily="50" charset="-128"/>
            </a:endParaRPr>
          </a:p>
          <a:p>
            <a:pPr eaLnBrk="1" hangingPunct="1">
              <a:defRPr/>
            </a:pPr>
            <a:r>
              <a:rPr lang="ja-JP" altLang="en-US" sz="1400" dirty="0">
                <a:latin typeface="Arial" charset="0"/>
                <a:ea typeface="ＭＳ Ｐゴシック" panose="020B0600070205080204" pitchFamily="50" charset="-128"/>
              </a:rPr>
              <a:t>　きている。</a:t>
            </a:r>
            <a:endParaRPr lang="en-US" altLang="ja-JP" sz="1400" dirty="0">
              <a:latin typeface="Arial" charset="0"/>
              <a:ea typeface="ＭＳ Ｐゴシック" panose="020B0600070205080204" pitchFamily="50" charset="-128"/>
            </a:endParaRPr>
          </a:p>
          <a:p>
            <a:pPr eaLnBrk="1" hangingPunct="1">
              <a:defRPr/>
            </a:pPr>
            <a:endParaRPr lang="ja-JP" altLang="en-US" sz="1400" dirty="0">
              <a:solidFill>
                <a:srgbClr val="FF0000"/>
              </a:solidFill>
              <a:latin typeface="Arial" charset="0"/>
              <a:ea typeface="ＭＳ Ｐゴシック" panose="020B0600070205080204" pitchFamily="50" charset="-128"/>
            </a:endParaRPr>
          </a:p>
          <a:p>
            <a:pPr eaLnBrk="1" hangingPunct="1">
              <a:defRPr/>
            </a:pPr>
            <a:endParaRPr lang="ja-JP" altLang="en-US" sz="1600" dirty="0">
              <a:latin typeface="Arial" charset="0"/>
              <a:ea typeface="ＭＳ Ｐゴシック" panose="020B0600070205080204" pitchFamily="50" charset="-128"/>
            </a:endParaRPr>
          </a:p>
        </p:txBody>
      </p:sp>
      <p:sp>
        <p:nvSpPr>
          <p:cNvPr id="33" name="Rectangle 70">
            <a:extLst>
              <a:ext uri="{FF2B5EF4-FFF2-40B4-BE49-F238E27FC236}">
                <a16:creationId xmlns:a16="http://schemas.microsoft.com/office/drawing/2014/main" id="{2B7FC657-D136-45C3-9098-C019D552A60E}"/>
              </a:ext>
            </a:extLst>
          </p:cNvPr>
          <p:cNvSpPr>
            <a:spLocks noChangeArrowheads="1"/>
          </p:cNvSpPr>
          <p:nvPr/>
        </p:nvSpPr>
        <p:spPr bwMode="auto">
          <a:xfrm>
            <a:off x="1011238" y="8474075"/>
            <a:ext cx="11806237" cy="387350"/>
          </a:xfrm>
          <a:prstGeom prst="rect">
            <a:avLst/>
          </a:prstGeom>
          <a:solidFill>
            <a:srgbClr val="FF660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48485" rIns="96967" bIns="48485"/>
          <a:lstStyle/>
          <a:p>
            <a:pPr eaLnBrk="1" hangingPunct="1">
              <a:defRPr/>
            </a:pPr>
            <a:r>
              <a:rPr lang="ja-JP" altLang="en-US"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４</a:t>
            </a:r>
            <a:r>
              <a:rPr lang="ja-JP" altLang="en-US"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rPr>
              <a:t>　</a:t>
            </a:r>
            <a:r>
              <a:rPr lang="ja-JP" altLang="en-US" sz="18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アクションプランの周知方法</a:t>
            </a:r>
          </a:p>
        </p:txBody>
      </p:sp>
      <p:sp>
        <p:nvSpPr>
          <p:cNvPr id="34" name="Rectangle 70">
            <a:extLst>
              <a:ext uri="{FF2B5EF4-FFF2-40B4-BE49-F238E27FC236}">
                <a16:creationId xmlns:a16="http://schemas.microsoft.com/office/drawing/2014/main" id="{7C9246D7-32CA-42A7-A850-E075BFF85A83}"/>
              </a:ext>
            </a:extLst>
          </p:cNvPr>
          <p:cNvSpPr>
            <a:spLocks noChangeArrowheads="1"/>
          </p:cNvSpPr>
          <p:nvPr/>
        </p:nvSpPr>
        <p:spPr bwMode="auto">
          <a:xfrm>
            <a:off x="1022350" y="8861425"/>
            <a:ext cx="11795125" cy="630238"/>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nchor="ctr"/>
          <a:lstStyle/>
          <a:p>
            <a:pPr eaLnBrk="1" hangingPunct="1">
              <a:defRPr/>
            </a:pPr>
            <a:r>
              <a:rPr lang="ja-JP" altLang="en-US" sz="1400" dirty="0">
                <a:latin typeface="Arial" charset="0"/>
                <a:ea typeface="ＭＳ Ｐゴシック" panose="020B0600070205080204" pitchFamily="50" charset="-128"/>
              </a:rPr>
              <a:t>　・　会議等を通じて教職員に周知します。</a:t>
            </a:r>
            <a:endParaRPr lang="en-US" altLang="ja-JP" sz="1400" dirty="0">
              <a:latin typeface="Arial" charset="0"/>
              <a:ea typeface="ＭＳ Ｐゴシック" panose="020B0600070205080204" pitchFamily="50" charset="-128"/>
            </a:endParaRPr>
          </a:p>
          <a:p>
            <a:pPr eaLnBrk="1" hangingPunct="1">
              <a:defRPr/>
            </a:pPr>
            <a:r>
              <a:rPr lang="ja-JP" altLang="en-US" sz="1400" dirty="0">
                <a:latin typeface="Arial"/>
                <a:ea typeface="ＭＳ Ｐゴシック"/>
                <a:cs typeface="Arial"/>
              </a:rPr>
              <a:t>　・　ホームページや学校連絡網を通じて、地域・保護者に対してプランを周知します。</a:t>
            </a:r>
            <a:endParaRPr lang="en-US" altLang="ja-JP" sz="1400" dirty="0">
              <a:latin typeface="Arial"/>
              <a:ea typeface="ＭＳ Ｐゴシック"/>
              <a:cs typeface="Arial"/>
            </a:endParaRPr>
          </a:p>
        </p:txBody>
      </p:sp>
      <p:graphicFrame>
        <p:nvGraphicFramePr>
          <p:cNvPr id="4" name="表 3">
            <a:extLst>
              <a:ext uri="{FF2B5EF4-FFF2-40B4-BE49-F238E27FC236}">
                <a16:creationId xmlns:a16="http://schemas.microsoft.com/office/drawing/2014/main" id="{5ABBDC6C-8A06-4676-AEA0-25349A97704D}"/>
              </a:ext>
            </a:extLst>
          </p:cNvPr>
          <p:cNvGraphicFramePr>
            <a:graphicFrameLocks noGrp="1"/>
          </p:cNvGraphicFramePr>
          <p:nvPr>
            <p:extLst>
              <p:ext uri="{D42A27DB-BD31-4B8C-83A1-F6EECF244321}">
                <p14:modId xmlns:p14="http://schemas.microsoft.com/office/powerpoint/2010/main" val="3660848222"/>
              </p:ext>
            </p:extLst>
          </p:nvPr>
        </p:nvGraphicFramePr>
        <p:xfrm>
          <a:off x="1022350" y="5448300"/>
          <a:ext cx="11795125" cy="3015741"/>
        </p:xfrm>
        <a:graphic>
          <a:graphicData uri="http://schemas.openxmlformats.org/drawingml/2006/table">
            <a:tbl>
              <a:tblPr firstRow="1" bandRow="1">
                <a:tableStyleId>{5C22544A-7EE6-4342-B048-85BDC9FD1C3A}</a:tableStyleId>
              </a:tblPr>
              <a:tblGrid>
                <a:gridCol w="816519">
                  <a:extLst>
                    <a:ext uri="{9D8B030D-6E8A-4147-A177-3AD203B41FA5}">
                      <a16:colId xmlns:a16="http://schemas.microsoft.com/office/drawing/2014/main" val="1948844279"/>
                    </a:ext>
                  </a:extLst>
                </a:gridCol>
                <a:gridCol w="2016233">
                  <a:extLst>
                    <a:ext uri="{9D8B030D-6E8A-4147-A177-3AD203B41FA5}">
                      <a16:colId xmlns:a16="http://schemas.microsoft.com/office/drawing/2014/main" val="186888188"/>
                    </a:ext>
                  </a:extLst>
                </a:gridCol>
                <a:gridCol w="8962373">
                  <a:extLst>
                    <a:ext uri="{9D8B030D-6E8A-4147-A177-3AD203B41FA5}">
                      <a16:colId xmlns:a16="http://schemas.microsoft.com/office/drawing/2014/main" val="1494657635"/>
                    </a:ext>
                  </a:extLst>
                </a:gridCol>
              </a:tblGrid>
              <a:tr h="853234">
                <a:tc>
                  <a:txBody>
                    <a:bodyPr/>
                    <a:lstStyle/>
                    <a:p>
                      <a:pPr algn="ctr"/>
                      <a:r>
                        <a:rPr kumimoji="1" lang="ja-JP" altLang="en-US" sz="1800" b="0" dirty="0">
                          <a:solidFill>
                            <a:schemeClr val="tx1"/>
                          </a:solidFill>
                          <a:latin typeface="HGP創英角ｺﾞｼｯｸUB"/>
                          <a:ea typeface="HGP創英角ｺﾞｼｯｸUB"/>
                        </a:rPr>
                        <a:t>（</a:t>
                      </a:r>
                      <a:r>
                        <a:rPr kumimoji="1" lang="en-US" altLang="ja-JP" sz="1800" b="0" dirty="0">
                          <a:solidFill>
                            <a:schemeClr val="tx1"/>
                          </a:solidFill>
                          <a:latin typeface="HGP創英角ｺﾞｼｯｸUB"/>
                          <a:ea typeface="HGP創英角ｺﾞｼｯｸUB"/>
                        </a:rPr>
                        <a:t>1</a:t>
                      </a:r>
                      <a:r>
                        <a:rPr kumimoji="1" lang="ja-JP" altLang="en-US" sz="1800" b="0" dirty="0">
                          <a:solidFill>
                            <a:schemeClr val="tx1"/>
                          </a:solidFill>
                          <a:latin typeface="HGP創英角ｺﾞｼｯｸUB"/>
                          <a:ea typeface="HGP創英角ｺﾞｼｯｸUB"/>
                        </a:rPr>
                        <a:t>）</a:t>
                      </a:r>
                    </a:p>
                  </a:txBody>
                  <a:tcPr marT="45708" marB="45708" anchor="ctr">
                    <a:lnL w="12700" cap="flat" cmpd="sng" algn="ctr">
                      <a:solidFill>
                        <a:schemeClr val="tx1"/>
                      </a:solidFill>
                      <a:prstDash val="solid"/>
                      <a:round/>
                      <a:headEnd type="none" w="med" len="med"/>
                      <a:tailEnd type="none" w="med" len="med"/>
                    </a:lnL>
                    <a:lnR w="12700" cap="flat" cmpd="sng" algn="ctr">
                      <a:solidFill>
                        <a:schemeClr val="accent2">
                          <a:lumMod val="40000"/>
                          <a:lumOff val="60000"/>
                        </a:schemeClr>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accent2">
                          <a:lumMod val="40000"/>
                          <a:lumOff val="60000"/>
                        </a:schemeClr>
                      </a:solidFill>
                      <a:prstDash val="solid"/>
                      <a:round/>
                      <a:headEnd type="none" w="med" len="med"/>
                      <a:tailEnd type="none" w="med" len="med"/>
                    </a:lnB>
                    <a:lnTlToBr w="12700" cmpd="sng">
                      <a:noFill/>
                      <a:prstDash val="solid"/>
                    </a:lnTlToBr>
                    <a:lnBlToTr w="12700" cmpd="sng">
                      <a:noFill/>
                      <a:prstDash val="solid"/>
                    </a:lnBlToTr>
                    <a:solidFill>
                      <a:srgbClr val="CCFF99"/>
                    </a:solidFill>
                  </a:tcPr>
                </a:tc>
                <a:tc>
                  <a:txBody>
                    <a:bodyPr/>
                    <a:lstStyle/>
                    <a:p>
                      <a:pPr algn="l" eaLnBrk="1" hangingPunct="1">
                        <a:defRPr/>
                      </a:pPr>
                      <a:r>
                        <a:rPr lang="ja-JP" altLang="en-US" sz="1800" b="0" dirty="0">
                          <a:solidFill>
                            <a:schemeClr val="tx1"/>
                          </a:solidFill>
                          <a:latin typeface="HGP創英角ｺﾞｼｯｸUB"/>
                          <a:ea typeface="HGP創英角ｺﾞｼｯｸUB"/>
                        </a:rPr>
                        <a:t>教職員の</a:t>
                      </a:r>
                      <a:endParaRPr lang="en-US" altLang="ja-JP" sz="1800" b="0" dirty="0">
                        <a:solidFill>
                          <a:schemeClr val="tx1"/>
                        </a:solidFill>
                        <a:latin typeface="HGP創英角ｺﾞｼｯｸUB"/>
                        <a:ea typeface="HGP創英角ｺﾞｼｯｸUB"/>
                      </a:endParaRPr>
                    </a:p>
                    <a:p>
                      <a:pPr algn="l" eaLnBrk="1" hangingPunct="1">
                        <a:defRPr/>
                      </a:pPr>
                      <a:r>
                        <a:rPr lang="ja-JP" altLang="en-US" sz="1800" b="0" dirty="0">
                          <a:solidFill>
                            <a:schemeClr val="tx1"/>
                          </a:solidFill>
                          <a:latin typeface="HGP創英角ｺﾞｼｯｸUB"/>
                          <a:ea typeface="HGP創英角ｺﾞｼｯｸUB"/>
                        </a:rPr>
                        <a:t>健康管理</a:t>
                      </a:r>
                    </a:p>
                  </a:txBody>
                  <a:tcPr marT="45708" marB="45708" anchor="ctr">
                    <a:lnL w="12700" cap="flat" cmpd="sng" algn="ctr">
                      <a:solidFill>
                        <a:schemeClr val="accent2">
                          <a:lumMod val="40000"/>
                          <a:lumOff val="60000"/>
                        </a:schemeClr>
                      </a:solidFill>
                      <a:prstDash val="solid"/>
                      <a:round/>
                      <a:headEnd type="none" w="med" len="med"/>
                      <a:tailEnd type="none" w="med" len="med"/>
                    </a:lnL>
                    <a:lnR w="12700" cap="flat" cmpd="sng" algn="ctr">
                      <a:solidFill>
                        <a:schemeClr val="accent2">
                          <a:lumMod val="40000"/>
                          <a:lumOff val="60000"/>
                        </a:schemeClr>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accent2">
                          <a:lumMod val="40000"/>
                          <a:lumOff val="60000"/>
                        </a:schemeClr>
                      </a:solidFill>
                      <a:prstDash val="solid"/>
                      <a:round/>
                      <a:headEnd type="none" w="med" len="med"/>
                      <a:tailEnd type="none" w="med" len="med"/>
                    </a:lnB>
                    <a:lnTlToBr w="12700" cmpd="sng">
                      <a:noFill/>
                      <a:prstDash val="solid"/>
                    </a:lnTlToBr>
                    <a:lnBlToTr w="12700" cmpd="sng">
                      <a:noFill/>
                      <a:prstDash val="solid"/>
                    </a:lnBlToTr>
                    <a:solidFill>
                      <a:srgbClr val="CCFF99"/>
                    </a:solidFill>
                  </a:tcPr>
                </a:tc>
                <a:tc>
                  <a:txBody>
                    <a:bodyPr/>
                    <a:lstStyle/>
                    <a:p>
                      <a:r>
                        <a:rPr kumimoji="1" lang="ja-JP" altLang="en-US" sz="1400" b="0" dirty="0">
                          <a:solidFill>
                            <a:schemeClr val="tx1"/>
                          </a:solidFill>
                          <a:latin typeface="+mj-ea"/>
                          <a:ea typeface="+mj-ea"/>
                        </a:rPr>
                        <a:t>・時間外在校等時間抑制の取り組みを確実に実施し教職員の健康を確保します。</a:t>
                      </a:r>
                      <a:endParaRPr kumimoji="1" lang="en-US" altLang="ja-JP" sz="1400" b="0" dirty="0">
                        <a:solidFill>
                          <a:schemeClr val="tx1"/>
                        </a:solidFill>
                        <a:latin typeface="+mj-ea"/>
                        <a:ea typeface="+mj-ea"/>
                      </a:endParaRPr>
                    </a:p>
                    <a:p>
                      <a:r>
                        <a:rPr kumimoji="1" lang="ja-JP" altLang="en-US" sz="1400" b="0" dirty="0">
                          <a:solidFill>
                            <a:schemeClr val="tx1"/>
                          </a:solidFill>
                          <a:latin typeface="+mj-ea"/>
                          <a:ea typeface="+mj-ea"/>
                        </a:rPr>
                        <a:t>・月</a:t>
                      </a:r>
                      <a:r>
                        <a:rPr kumimoji="1" lang="ja-JP" altLang="en-US" sz="1400" b="0" kern="1200" dirty="0">
                          <a:solidFill>
                            <a:schemeClr val="tx1"/>
                          </a:solidFill>
                          <a:latin typeface="+mj-ea"/>
                          <a:ea typeface="+mn-ea"/>
                          <a:cs typeface="+mn-cs"/>
                        </a:rPr>
                        <a:t>の時間外在校等時間が月</a:t>
                      </a:r>
                      <a:r>
                        <a:rPr kumimoji="1" lang="ja-JP" altLang="en-US" sz="1400" b="0" dirty="0">
                          <a:solidFill>
                            <a:schemeClr val="tx1"/>
                          </a:solidFill>
                          <a:latin typeface="+mj-ea"/>
                          <a:ea typeface="+mj-ea"/>
                        </a:rPr>
                        <a:t>途中で</a:t>
                      </a:r>
                      <a:r>
                        <a:rPr kumimoji="1" lang="en-US" altLang="ja-JP" sz="1400" b="0" dirty="0">
                          <a:solidFill>
                            <a:schemeClr val="tx1"/>
                          </a:solidFill>
                          <a:latin typeface="+mj-ea"/>
                          <a:ea typeface="+mj-ea"/>
                        </a:rPr>
                        <a:t>45</a:t>
                      </a:r>
                      <a:r>
                        <a:rPr kumimoji="1" lang="ja-JP" altLang="en-US" sz="1400" b="0" dirty="0">
                          <a:solidFill>
                            <a:schemeClr val="tx1"/>
                          </a:solidFill>
                          <a:latin typeface="+mj-ea"/>
                          <a:ea typeface="+mj-ea"/>
                        </a:rPr>
                        <a:t>時間超となった勤務者に</a:t>
                      </a:r>
                      <a:r>
                        <a:rPr kumimoji="1" lang="ja-JP" altLang="en-US" sz="1400" b="0" kern="1200" dirty="0">
                          <a:solidFill>
                            <a:schemeClr val="tx1"/>
                          </a:solidFill>
                          <a:latin typeface="+mj-ea"/>
                          <a:ea typeface="+mn-ea"/>
                          <a:cs typeface="+mn-cs"/>
                        </a:rPr>
                        <a:t>管理職が</a:t>
                      </a:r>
                      <a:r>
                        <a:rPr kumimoji="1" lang="ja-JP" altLang="en-US" sz="1400" b="0" dirty="0">
                          <a:solidFill>
                            <a:schemeClr val="tx1"/>
                          </a:solidFill>
                          <a:latin typeface="+mj-ea"/>
                          <a:ea typeface="+mj-ea"/>
                        </a:rPr>
                        <a:t>声掛けをします。</a:t>
                      </a:r>
                      <a:endParaRPr kumimoji="1" lang="en-US" altLang="ja-JP" sz="1400" b="0" dirty="0">
                        <a:solidFill>
                          <a:schemeClr val="tx1"/>
                        </a:solidFill>
                        <a:latin typeface="+mj-ea"/>
                        <a:ea typeface="+mj-ea"/>
                      </a:endParaRPr>
                    </a:p>
                    <a:p>
                      <a:r>
                        <a:rPr kumimoji="1" lang="ja-JP" altLang="en-US" sz="1400" b="0" dirty="0">
                          <a:solidFill>
                            <a:schemeClr val="tx1"/>
                          </a:solidFill>
                          <a:latin typeface="+mj-ea"/>
                          <a:ea typeface="+mj-ea"/>
                        </a:rPr>
                        <a:t>・健康確保の観点から、勤務において問題点や悩みがないか面談を行います。</a:t>
                      </a:r>
                    </a:p>
                  </a:txBody>
                  <a:tcPr marT="45708" marB="45708" anchor="ctr">
                    <a:lnL w="12700" cap="flat" cmpd="sng" algn="ctr">
                      <a:solidFill>
                        <a:schemeClr val="accent2">
                          <a:lumMod val="40000"/>
                          <a:lumOff val="60000"/>
                        </a:schemeClr>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accent2">
                          <a:lumMod val="40000"/>
                          <a:lumOff val="60000"/>
                        </a:schemeClr>
                      </a:solidFill>
                      <a:prstDash val="solid"/>
                      <a:round/>
                      <a:headEnd type="none" w="med" len="med"/>
                      <a:tailEnd type="none" w="med" len="med"/>
                    </a:lnB>
                    <a:lnTlToBr w="12700" cmpd="sng">
                      <a:noFill/>
                      <a:prstDash val="solid"/>
                    </a:lnTlToBr>
                    <a:lnBlToTr w="12700" cmpd="sng">
                      <a:noFill/>
                      <a:prstDash val="solid"/>
                    </a:lnBlToTr>
                    <a:solidFill>
                      <a:srgbClr val="FFFFCC"/>
                    </a:solidFill>
                  </a:tcPr>
                </a:tc>
                <a:extLst>
                  <a:ext uri="{0D108BD9-81ED-4DB2-BD59-A6C34878D82A}">
                    <a16:rowId xmlns:a16="http://schemas.microsoft.com/office/drawing/2014/main" val="3198317408"/>
                  </a:ext>
                </a:extLst>
              </a:tr>
              <a:tr h="867945">
                <a:tc>
                  <a:txBody>
                    <a:bodyPr/>
                    <a:lstStyle/>
                    <a:p>
                      <a:pPr algn="ctr"/>
                      <a:r>
                        <a:rPr kumimoji="1" lang="ja-JP" altLang="en-US" sz="1800" b="0" dirty="0">
                          <a:solidFill>
                            <a:schemeClr val="tx1"/>
                          </a:solidFill>
                          <a:latin typeface="HGP創英角ｺﾞｼｯｸUB"/>
                          <a:ea typeface="HGP創英角ｺﾞｼｯｸUB"/>
                        </a:rPr>
                        <a:t>（２）</a:t>
                      </a:r>
                    </a:p>
                  </a:txBody>
                  <a:tcPr marT="45708" marB="45708" anchor="ctr">
                    <a:lnL w="12700" cap="flat" cmpd="sng" algn="ctr">
                      <a:solidFill>
                        <a:schemeClr val="tx1"/>
                      </a:solidFill>
                      <a:prstDash val="solid"/>
                      <a:round/>
                      <a:headEnd type="none" w="med" len="med"/>
                      <a:tailEnd type="none" w="med" len="med"/>
                    </a:lnL>
                    <a:lnR w="12700" cap="flat" cmpd="sng" algn="ctr">
                      <a:solidFill>
                        <a:schemeClr val="accent2">
                          <a:lumMod val="40000"/>
                          <a:lumOff val="60000"/>
                        </a:schemeClr>
                      </a:solidFill>
                      <a:prstDash val="solid"/>
                      <a:round/>
                      <a:headEnd type="none" w="med" len="med"/>
                      <a:tailEnd type="none" w="med" len="med"/>
                    </a:lnR>
                    <a:lnT w="12700" cap="flat" cmpd="sng" algn="ctr">
                      <a:solidFill>
                        <a:schemeClr val="accent2">
                          <a:lumMod val="40000"/>
                          <a:lumOff val="60000"/>
                        </a:schemeClr>
                      </a:solidFill>
                      <a:prstDash val="solid"/>
                      <a:round/>
                      <a:headEnd type="none" w="med" len="med"/>
                      <a:tailEnd type="none" w="med" len="med"/>
                    </a:lnT>
                    <a:lnB w="12700" cap="flat" cmpd="sng" algn="ctr">
                      <a:solidFill>
                        <a:schemeClr val="accent2">
                          <a:lumMod val="40000"/>
                          <a:lumOff val="60000"/>
                        </a:schemeClr>
                      </a:solidFill>
                      <a:prstDash val="solid"/>
                      <a:round/>
                      <a:headEnd type="none" w="med" len="med"/>
                      <a:tailEnd type="none" w="med" len="med"/>
                    </a:lnB>
                    <a:lnTlToBr w="12700" cmpd="sng">
                      <a:noFill/>
                      <a:prstDash val="solid"/>
                    </a:lnTlToBr>
                    <a:lnBlToTr w="12700" cmpd="sng">
                      <a:noFill/>
                      <a:prstDash val="solid"/>
                    </a:lnBlToTr>
                    <a:solidFill>
                      <a:srgbClr val="CCFF99"/>
                    </a:solidFill>
                  </a:tcPr>
                </a:tc>
                <a:tc>
                  <a:txBody>
                    <a:bodyPr/>
                    <a:lstStyle/>
                    <a:p>
                      <a:pPr algn="l"/>
                      <a:r>
                        <a:rPr kumimoji="1" lang="ja-JP" altLang="en-US" sz="1800" b="0" dirty="0">
                          <a:solidFill>
                            <a:schemeClr val="tx1"/>
                          </a:solidFill>
                          <a:latin typeface="HGP創英角ｺﾞｼｯｸUB"/>
                          <a:ea typeface="HGP創英角ｺﾞｼｯｸUB"/>
                        </a:rPr>
                        <a:t>学校における</a:t>
                      </a:r>
                    </a:p>
                    <a:p>
                      <a:pPr algn="l"/>
                      <a:r>
                        <a:rPr kumimoji="1" lang="ja-JP" altLang="en-US" sz="1800" b="0" dirty="0">
                          <a:solidFill>
                            <a:schemeClr val="tx1"/>
                          </a:solidFill>
                          <a:latin typeface="HGP創英角ｺﾞｼｯｸUB"/>
                          <a:ea typeface="HGP創英角ｺﾞｼｯｸUB"/>
                        </a:rPr>
                        <a:t>業務改善の推進</a:t>
                      </a:r>
                    </a:p>
                  </a:txBody>
                  <a:tcPr marT="45708" marB="45708" anchor="ctr">
                    <a:lnL w="12700" cap="flat" cmpd="sng" algn="ctr">
                      <a:solidFill>
                        <a:schemeClr val="accent2">
                          <a:lumMod val="40000"/>
                          <a:lumOff val="60000"/>
                        </a:schemeClr>
                      </a:solidFill>
                      <a:prstDash val="solid"/>
                      <a:round/>
                      <a:headEnd type="none" w="med" len="med"/>
                      <a:tailEnd type="none" w="med" len="med"/>
                    </a:lnL>
                    <a:lnR w="12700" cap="flat" cmpd="sng" algn="ctr">
                      <a:solidFill>
                        <a:schemeClr val="accent2">
                          <a:lumMod val="40000"/>
                          <a:lumOff val="60000"/>
                        </a:schemeClr>
                      </a:solidFill>
                      <a:prstDash val="solid"/>
                      <a:round/>
                      <a:headEnd type="none" w="med" len="med"/>
                      <a:tailEnd type="none" w="med" len="med"/>
                    </a:lnR>
                    <a:lnT w="12700" cap="flat" cmpd="sng" algn="ctr">
                      <a:solidFill>
                        <a:schemeClr val="accent2">
                          <a:lumMod val="40000"/>
                          <a:lumOff val="60000"/>
                        </a:schemeClr>
                      </a:solidFill>
                      <a:prstDash val="solid"/>
                      <a:round/>
                      <a:headEnd type="none" w="med" len="med"/>
                      <a:tailEnd type="none" w="med" len="med"/>
                    </a:lnT>
                    <a:lnB w="12700" cap="flat" cmpd="sng" algn="ctr">
                      <a:solidFill>
                        <a:schemeClr val="accent2">
                          <a:lumMod val="40000"/>
                          <a:lumOff val="60000"/>
                        </a:schemeClr>
                      </a:solidFill>
                      <a:prstDash val="solid"/>
                      <a:round/>
                      <a:headEnd type="none" w="med" len="med"/>
                      <a:tailEnd type="none" w="med" len="med"/>
                    </a:lnB>
                    <a:lnTlToBr w="12700" cmpd="sng">
                      <a:noFill/>
                      <a:prstDash val="solid"/>
                    </a:lnTlToBr>
                    <a:lnBlToTr w="12700" cmpd="sng">
                      <a:noFill/>
                      <a:prstDash val="solid"/>
                    </a:lnBlToTr>
                    <a:solidFill>
                      <a:srgbClr val="CCFF99"/>
                    </a:solidFill>
                  </a:tcPr>
                </a:tc>
                <a:tc>
                  <a:txBody>
                    <a:bodyPr/>
                    <a:lstStyle/>
                    <a:p>
                      <a:r>
                        <a:rPr kumimoji="1" lang="ja-JP" altLang="en-US" sz="1400" b="0" dirty="0">
                          <a:solidFill>
                            <a:schemeClr val="tx1"/>
                          </a:solidFill>
                          <a:latin typeface="+mj-ea"/>
                          <a:ea typeface="+mj-ea"/>
                        </a:rPr>
                        <a:t>・</a:t>
                      </a:r>
                      <a:r>
                        <a:rPr lang="ja-JP" altLang="en-US" sz="1400" b="0" dirty="0">
                          <a:solidFill>
                            <a:schemeClr val="tx1"/>
                          </a:solidFill>
                          <a:latin typeface="+mj-ea"/>
                          <a:ea typeface="+mj-ea"/>
                        </a:rPr>
                        <a:t>管理職による分掌主任との面談を実施し業務効率化に向け、積極的に助言を行い</a:t>
                      </a:r>
                      <a:r>
                        <a:rPr kumimoji="1" lang="ja-JP" altLang="en-US" sz="1400" b="0" dirty="0">
                          <a:solidFill>
                            <a:schemeClr val="tx1"/>
                          </a:solidFill>
                          <a:latin typeface="+mj-ea"/>
                          <a:ea typeface="+mj-ea"/>
                        </a:rPr>
                        <a:t>業務の見直しを進めます。</a:t>
                      </a:r>
                    </a:p>
                    <a:p>
                      <a:r>
                        <a:rPr kumimoji="1" lang="ja-JP" altLang="en-US" sz="1400" b="0" dirty="0">
                          <a:solidFill>
                            <a:schemeClr val="tx1"/>
                          </a:solidFill>
                          <a:latin typeface="+mj-ea"/>
                          <a:ea typeface="+mj-ea"/>
                        </a:rPr>
                        <a:t>・学級通信や学校からの連絡については、ホームページやメールでの配布・周知を行い</a:t>
                      </a:r>
                      <a:r>
                        <a:rPr lang="ja-JP" altLang="en-US" sz="1400" b="0" dirty="0">
                          <a:solidFill>
                            <a:schemeClr val="tx1"/>
                          </a:solidFill>
                          <a:latin typeface="+mj-ea"/>
                          <a:ea typeface="+mj-ea"/>
                        </a:rPr>
                        <a:t>ペーパーレス化を図り</a:t>
                      </a:r>
                      <a:r>
                        <a:rPr kumimoji="1" lang="ja-JP" altLang="en-US" sz="1400" b="0" dirty="0">
                          <a:solidFill>
                            <a:schemeClr val="tx1"/>
                          </a:solidFill>
                          <a:latin typeface="+mj-ea"/>
                          <a:ea typeface="+mj-ea"/>
                        </a:rPr>
                        <a:t>ます。</a:t>
                      </a:r>
                      <a:endParaRPr kumimoji="1" lang="en-US" altLang="ja-JP" sz="1400" b="0" dirty="0">
                        <a:solidFill>
                          <a:schemeClr val="tx1"/>
                        </a:solidFill>
                        <a:latin typeface="+mj-ea"/>
                        <a:ea typeface="+mj-ea"/>
                      </a:endParaRPr>
                    </a:p>
                    <a:p>
                      <a:r>
                        <a:rPr lang="ja-JP" altLang="en-US" sz="1400" b="0" dirty="0">
                          <a:solidFill>
                            <a:schemeClr val="tx1"/>
                          </a:solidFill>
                          <a:latin typeface="+mj-ea"/>
                          <a:ea typeface="+mj-ea"/>
                        </a:rPr>
                        <a:t>・保護者向け</a:t>
                      </a:r>
                      <a:r>
                        <a:rPr kumimoji="1" lang="ja-JP" altLang="en-US" sz="1400" b="0" dirty="0">
                          <a:solidFill>
                            <a:schemeClr val="tx1"/>
                          </a:solidFill>
                          <a:latin typeface="+mj-ea"/>
                          <a:ea typeface="+mj-ea"/>
                        </a:rPr>
                        <a:t>アンケート等</a:t>
                      </a:r>
                      <a:r>
                        <a:rPr lang="ja-JP" altLang="en-US" sz="1400" b="0" dirty="0">
                          <a:solidFill>
                            <a:schemeClr val="tx1"/>
                          </a:solidFill>
                          <a:latin typeface="+mj-ea"/>
                          <a:ea typeface="+mj-ea"/>
                        </a:rPr>
                        <a:t>については</a:t>
                      </a:r>
                      <a:r>
                        <a:rPr kumimoji="1" lang="ja-JP" altLang="en-US" sz="1400" b="0" dirty="0">
                          <a:solidFill>
                            <a:schemeClr val="tx1"/>
                          </a:solidFill>
                          <a:latin typeface="+mj-ea"/>
                          <a:ea typeface="+mj-ea"/>
                        </a:rPr>
                        <a:t>デジタル化を順次進めていきます。</a:t>
                      </a:r>
                      <a:endParaRPr kumimoji="1" lang="ja-JP" dirty="0"/>
                    </a:p>
                  </a:txBody>
                  <a:tcPr marT="45708" marB="45708" anchor="ctr">
                    <a:lnL w="12700" cap="flat" cmpd="sng" algn="ctr">
                      <a:solidFill>
                        <a:schemeClr val="accent2">
                          <a:lumMod val="40000"/>
                          <a:lumOff val="60000"/>
                        </a:schemeClr>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accent2">
                          <a:lumMod val="40000"/>
                          <a:lumOff val="60000"/>
                        </a:schemeClr>
                      </a:solidFill>
                      <a:prstDash val="solid"/>
                      <a:round/>
                      <a:headEnd type="none" w="med" len="med"/>
                      <a:tailEnd type="none" w="med" len="med"/>
                    </a:lnT>
                    <a:lnB w="12700" cap="flat" cmpd="sng" algn="ctr">
                      <a:solidFill>
                        <a:schemeClr val="accent2">
                          <a:lumMod val="40000"/>
                          <a:lumOff val="60000"/>
                        </a:schemeClr>
                      </a:solidFill>
                      <a:prstDash val="solid"/>
                      <a:round/>
                      <a:headEnd type="none" w="med" len="med"/>
                      <a:tailEnd type="none" w="med" len="med"/>
                    </a:lnB>
                    <a:lnTlToBr w="12700" cmpd="sng">
                      <a:noFill/>
                      <a:prstDash val="solid"/>
                    </a:lnTlToBr>
                    <a:lnBlToTr w="12700" cmpd="sng">
                      <a:noFill/>
                      <a:prstDash val="solid"/>
                    </a:lnBlToTr>
                    <a:solidFill>
                      <a:srgbClr val="FFFFCC"/>
                    </a:solidFill>
                  </a:tcPr>
                </a:tc>
                <a:extLst>
                  <a:ext uri="{0D108BD9-81ED-4DB2-BD59-A6C34878D82A}">
                    <a16:rowId xmlns:a16="http://schemas.microsoft.com/office/drawing/2014/main" val="536702987"/>
                  </a:ext>
                </a:extLst>
              </a:tr>
              <a:tr h="647281">
                <a:tc>
                  <a:txBody>
                    <a:bodyPr/>
                    <a:lstStyle/>
                    <a:p>
                      <a:pPr algn="ctr"/>
                      <a:r>
                        <a:rPr kumimoji="1" lang="ja-JP" altLang="en-US" sz="1800" b="0" dirty="0">
                          <a:solidFill>
                            <a:schemeClr val="tx1"/>
                          </a:solidFill>
                          <a:latin typeface="HGP創英角ｺﾞｼｯｸUB"/>
                          <a:ea typeface="HGP創英角ｺﾞｼｯｸUB"/>
                        </a:rPr>
                        <a:t>（３）</a:t>
                      </a:r>
                    </a:p>
                  </a:txBody>
                  <a:tcPr marT="45708" marB="45708" anchor="ctr">
                    <a:lnL w="12700" cap="flat" cmpd="sng" algn="ctr">
                      <a:solidFill>
                        <a:schemeClr val="tx1"/>
                      </a:solidFill>
                      <a:prstDash val="solid"/>
                      <a:round/>
                      <a:headEnd type="none" w="med" len="med"/>
                      <a:tailEnd type="none" w="med" len="med"/>
                    </a:lnL>
                    <a:lnR w="12700" cap="flat" cmpd="sng" algn="ctr">
                      <a:solidFill>
                        <a:schemeClr val="accent2">
                          <a:lumMod val="40000"/>
                          <a:lumOff val="60000"/>
                        </a:schemeClr>
                      </a:solidFill>
                      <a:prstDash val="solid"/>
                      <a:round/>
                      <a:headEnd type="none" w="med" len="med"/>
                      <a:tailEnd type="none" w="med" len="med"/>
                    </a:lnR>
                    <a:lnT w="12700" cap="flat" cmpd="sng" algn="ctr">
                      <a:solidFill>
                        <a:schemeClr val="accent2">
                          <a:lumMod val="40000"/>
                          <a:lumOff val="60000"/>
                        </a:schemeClr>
                      </a:solidFill>
                      <a:prstDash val="solid"/>
                      <a:round/>
                      <a:headEnd type="none" w="med" len="med"/>
                      <a:tailEnd type="none" w="med" len="med"/>
                    </a:lnT>
                    <a:lnB w="12700" cap="flat" cmpd="sng" algn="ctr">
                      <a:solidFill>
                        <a:schemeClr val="accent2">
                          <a:lumMod val="40000"/>
                          <a:lumOff val="60000"/>
                        </a:schemeClr>
                      </a:solidFill>
                      <a:prstDash val="solid"/>
                      <a:round/>
                      <a:headEnd type="none" w="med" len="med"/>
                      <a:tailEnd type="none" w="med" len="med"/>
                    </a:lnB>
                    <a:lnTlToBr w="12700" cmpd="sng">
                      <a:noFill/>
                      <a:prstDash val="solid"/>
                    </a:lnTlToBr>
                    <a:lnBlToTr w="12700" cmpd="sng">
                      <a:noFill/>
                      <a:prstDash val="solid"/>
                    </a:lnBlToTr>
                    <a:solidFill>
                      <a:srgbClr val="CCFF99"/>
                    </a:solidFill>
                  </a:tcPr>
                </a:tc>
                <a:tc>
                  <a:txBody>
                    <a:bodyPr/>
                    <a:lstStyle/>
                    <a:p>
                      <a:pPr algn="l"/>
                      <a:r>
                        <a:rPr kumimoji="1" lang="ja-JP" altLang="en-US" sz="1800" b="0" dirty="0">
                          <a:solidFill>
                            <a:schemeClr val="tx1"/>
                          </a:solidFill>
                          <a:latin typeface="HGP創英角ｺﾞｼｯｸUB"/>
                          <a:ea typeface="HGP創英角ｺﾞｼｯｸUB"/>
                        </a:rPr>
                        <a:t>業務の明確化・</a:t>
                      </a:r>
                    </a:p>
                    <a:p>
                      <a:pPr algn="l"/>
                      <a:r>
                        <a:rPr kumimoji="1" lang="ja-JP" altLang="en-US" sz="1800" b="0" dirty="0">
                          <a:solidFill>
                            <a:schemeClr val="tx1"/>
                          </a:solidFill>
                          <a:latin typeface="HGP創英角ｺﾞｼｯｸUB"/>
                          <a:ea typeface="HGP創英角ｺﾞｼｯｸUB"/>
                        </a:rPr>
                        <a:t>適正化の推進</a:t>
                      </a:r>
                    </a:p>
                  </a:txBody>
                  <a:tcPr marT="45708" marB="45708" anchor="ctr">
                    <a:lnL w="12700" cap="flat" cmpd="sng" algn="ctr">
                      <a:solidFill>
                        <a:schemeClr val="accent2">
                          <a:lumMod val="40000"/>
                          <a:lumOff val="60000"/>
                        </a:schemeClr>
                      </a:solidFill>
                      <a:prstDash val="solid"/>
                      <a:round/>
                      <a:headEnd type="none" w="med" len="med"/>
                      <a:tailEnd type="none" w="med" len="med"/>
                    </a:lnL>
                    <a:lnR w="12700" cap="flat" cmpd="sng" algn="ctr">
                      <a:solidFill>
                        <a:schemeClr val="accent2">
                          <a:lumMod val="40000"/>
                          <a:lumOff val="60000"/>
                        </a:schemeClr>
                      </a:solidFill>
                      <a:prstDash val="solid"/>
                      <a:round/>
                      <a:headEnd type="none" w="med" len="med"/>
                      <a:tailEnd type="none" w="med" len="med"/>
                    </a:lnR>
                    <a:lnT w="12700" cap="flat" cmpd="sng" algn="ctr">
                      <a:solidFill>
                        <a:schemeClr val="accent2">
                          <a:lumMod val="40000"/>
                          <a:lumOff val="60000"/>
                        </a:schemeClr>
                      </a:solidFill>
                      <a:prstDash val="solid"/>
                      <a:round/>
                      <a:headEnd type="none" w="med" len="med"/>
                      <a:tailEnd type="none" w="med" len="med"/>
                    </a:lnT>
                    <a:lnB w="12700" cap="flat" cmpd="sng" algn="ctr">
                      <a:solidFill>
                        <a:schemeClr val="accent2">
                          <a:lumMod val="40000"/>
                          <a:lumOff val="60000"/>
                        </a:schemeClr>
                      </a:solidFill>
                      <a:prstDash val="solid"/>
                      <a:round/>
                      <a:headEnd type="none" w="med" len="med"/>
                      <a:tailEnd type="none" w="med" len="med"/>
                    </a:lnB>
                    <a:lnTlToBr w="12700" cmpd="sng">
                      <a:noFill/>
                      <a:prstDash val="solid"/>
                    </a:lnTlToBr>
                    <a:lnBlToTr w="12700" cmpd="sng">
                      <a:noFill/>
                      <a:prstDash val="solid"/>
                    </a:lnBlToTr>
                    <a:solidFill>
                      <a:srgbClr val="CCFF99"/>
                    </a:solidFill>
                  </a:tcPr>
                </a:tc>
                <a:tc>
                  <a:txBody>
                    <a:bodyPr/>
                    <a:lstStyle/>
                    <a:p>
                      <a:r>
                        <a:rPr kumimoji="1" lang="ja-JP" altLang="en-US" sz="1400" b="0" dirty="0">
                          <a:solidFill>
                            <a:schemeClr val="tx1"/>
                          </a:solidFill>
                          <a:latin typeface="+mj-ea"/>
                          <a:ea typeface="+mj-ea"/>
                        </a:rPr>
                        <a:t>・保護者や地域の方に働き方改革の取組について</a:t>
                      </a:r>
                      <a:r>
                        <a:rPr lang="ja-JP" altLang="en-US" sz="1400" b="0" dirty="0">
                          <a:solidFill>
                            <a:schemeClr val="tx1"/>
                          </a:solidFill>
                          <a:latin typeface="+mj-ea"/>
                          <a:ea typeface="+mj-ea"/>
                        </a:rPr>
                        <a:t>理解していただくよう働きかけます。</a:t>
                      </a:r>
                    </a:p>
                    <a:p>
                      <a:pPr lvl="0">
                        <a:buNone/>
                      </a:pPr>
                      <a:r>
                        <a:rPr kumimoji="1" lang="ja-JP" altLang="en-US" sz="1400" b="0" dirty="0">
                          <a:solidFill>
                            <a:schemeClr val="tx1"/>
                          </a:solidFill>
                          <a:latin typeface="+mj-ea"/>
                          <a:ea typeface="+mj-ea"/>
                        </a:rPr>
                        <a:t>・</a:t>
                      </a:r>
                      <a:r>
                        <a:rPr lang="ja-JP" altLang="en-US" sz="1400" b="0" dirty="0">
                          <a:solidFill>
                            <a:schemeClr val="tx1"/>
                          </a:solidFill>
                          <a:latin typeface="+mj-ea"/>
                          <a:ea typeface="+mj-ea"/>
                        </a:rPr>
                        <a:t>部活動業務の適正化を図るよう、部活動方針の徹底と大会の精選を進めます</a:t>
                      </a:r>
                      <a:r>
                        <a:rPr kumimoji="1" lang="ja-JP" altLang="en-US" sz="1400" b="0" dirty="0">
                          <a:solidFill>
                            <a:schemeClr val="tx1"/>
                          </a:solidFill>
                          <a:latin typeface="+mj-ea"/>
                          <a:ea typeface="+mj-ea"/>
                        </a:rPr>
                        <a:t>。</a:t>
                      </a:r>
                    </a:p>
                  </a:txBody>
                  <a:tcPr marT="45708" marB="45708" anchor="ctr">
                    <a:lnL w="12700" cap="flat" cmpd="sng" algn="ctr">
                      <a:solidFill>
                        <a:schemeClr val="accent2">
                          <a:lumMod val="40000"/>
                          <a:lumOff val="60000"/>
                        </a:schemeClr>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accent2">
                          <a:lumMod val="40000"/>
                          <a:lumOff val="60000"/>
                        </a:schemeClr>
                      </a:solidFill>
                      <a:prstDash val="solid"/>
                      <a:round/>
                      <a:headEnd type="none" w="med" len="med"/>
                      <a:tailEnd type="none" w="med" len="med"/>
                    </a:lnT>
                    <a:lnB w="12700" cap="flat" cmpd="sng" algn="ctr">
                      <a:solidFill>
                        <a:schemeClr val="accent2">
                          <a:lumMod val="40000"/>
                          <a:lumOff val="60000"/>
                        </a:schemeClr>
                      </a:solidFill>
                      <a:prstDash val="solid"/>
                      <a:round/>
                      <a:headEnd type="none" w="med" len="med"/>
                      <a:tailEnd type="none" w="med" len="med"/>
                    </a:lnB>
                    <a:lnTlToBr w="12700" cmpd="sng">
                      <a:noFill/>
                      <a:prstDash val="solid"/>
                    </a:lnTlToBr>
                    <a:lnBlToTr w="12700" cmpd="sng">
                      <a:noFill/>
                      <a:prstDash val="solid"/>
                    </a:lnBlToTr>
                    <a:solidFill>
                      <a:srgbClr val="FFFFCC"/>
                    </a:solidFill>
                  </a:tcPr>
                </a:tc>
                <a:extLst>
                  <a:ext uri="{0D108BD9-81ED-4DB2-BD59-A6C34878D82A}">
                    <a16:rowId xmlns:a16="http://schemas.microsoft.com/office/drawing/2014/main" val="1012486313"/>
                  </a:ext>
                </a:extLst>
              </a:tr>
              <a:tr h="647281">
                <a:tc gridSpan="2">
                  <a:txBody>
                    <a:bodyPr/>
                    <a:lstStyle/>
                    <a:p>
                      <a:pPr algn="ctr"/>
                      <a:r>
                        <a:rPr kumimoji="1" lang="ja-JP" altLang="en-US" sz="1800" dirty="0">
                          <a:solidFill>
                            <a:schemeClr val="tx1"/>
                          </a:solidFill>
                          <a:latin typeface="HGP創英角ｺﾞｼｯｸUB"/>
                          <a:ea typeface="HGP創英角ｺﾞｼｯｸUB"/>
                        </a:rPr>
                        <a:t>令和６年度</a:t>
                      </a:r>
                      <a:endParaRPr kumimoji="1" lang="en-US" altLang="ja-JP" sz="1800">
                        <a:solidFill>
                          <a:schemeClr val="tx1"/>
                        </a:solidFill>
                        <a:latin typeface="HGP創英角ｺﾞｼｯｸUB"/>
                        <a:ea typeface="HGP創英角ｺﾞｼｯｸUB"/>
                      </a:endParaRPr>
                    </a:p>
                    <a:p>
                      <a:pPr algn="ctr"/>
                      <a:r>
                        <a:rPr kumimoji="1" lang="ja-JP" altLang="en-US" sz="1800" dirty="0">
                          <a:solidFill>
                            <a:schemeClr val="tx1"/>
                          </a:solidFill>
                          <a:latin typeface="HGP創英角ｺﾞｼｯｸUB"/>
                          <a:ea typeface="HGP創英角ｺﾞｼｯｸUB"/>
                        </a:rPr>
                        <a:t>重点取組事項</a:t>
                      </a:r>
                    </a:p>
                  </a:txBody>
                  <a:tcPr marT="45708" marB="45708">
                    <a:lnL w="12700" cap="flat" cmpd="sng" algn="ctr">
                      <a:solidFill>
                        <a:schemeClr val="tx1"/>
                      </a:solidFill>
                      <a:prstDash val="solid"/>
                      <a:round/>
                      <a:headEnd type="none" w="med" len="med"/>
                      <a:tailEnd type="none" w="med" len="med"/>
                    </a:lnL>
                    <a:lnR w="12700" cap="flat" cmpd="sng" algn="ctr">
                      <a:solidFill>
                        <a:schemeClr val="accent2">
                          <a:lumMod val="40000"/>
                          <a:lumOff val="60000"/>
                        </a:schemeClr>
                      </a:solidFill>
                      <a:prstDash val="solid"/>
                      <a:round/>
                      <a:headEnd type="none" w="med" len="med"/>
                      <a:tailEnd type="none" w="med" len="med"/>
                    </a:lnR>
                    <a:lnT w="12700" cap="flat" cmpd="sng" algn="ctr">
                      <a:solidFill>
                        <a:schemeClr val="accent2">
                          <a:lumMod val="40000"/>
                          <a:lumOff val="60000"/>
                        </a:schemeClr>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FF99"/>
                    </a:solidFill>
                  </a:tcPr>
                </a:tc>
                <a:tc hMerge="1">
                  <a:txBody>
                    <a:bodyPr/>
                    <a:lstStyle/>
                    <a:p>
                      <a:pPr algn="ctr"/>
                      <a:endParaRPr kumimoji="1" lang="ja-JP" altLang="en-US" dirty="0">
                        <a:solidFill>
                          <a:schemeClr val="tx1"/>
                        </a:solidFill>
                        <a:latin typeface="HGP創英角ｺﾞｼｯｸUB" panose="020B0900000000000000" pitchFamily="50" charset="-128"/>
                        <a:ea typeface="HGP創英角ｺﾞｼｯｸUB" panose="020B0900000000000000" pitchFamily="50" charset="-128"/>
                      </a:endParaRPr>
                    </a:p>
                  </a:txBody>
                  <a:tcPr>
                    <a:lnL w="12700" cmpd="sng">
                      <a:noFill/>
                    </a:lnL>
                    <a:lnR w="12700" cmpd="sng">
                      <a:noFill/>
                    </a:lnR>
                    <a:lnT w="12700" cmpd="sng">
                      <a:noFill/>
                    </a:lnT>
                    <a:lnB w="12700" cmpd="sng">
                      <a:noFill/>
                    </a:lnB>
                    <a:lnTlToBr w="12700" cmpd="sng">
                      <a:noFill/>
                      <a:prstDash val="solid"/>
                    </a:lnTlToBr>
                    <a:lnBlToTr w="12700" cmpd="sng">
                      <a:noFill/>
                      <a:prstDash val="solid"/>
                    </a:lnBlToTr>
                    <a:solidFill>
                      <a:srgbClr val="CCFF99"/>
                    </a:solidFill>
                  </a:tcPr>
                </a:tc>
                <a:tc>
                  <a:txBody>
                    <a:bodyPr/>
                    <a:lstStyle/>
                    <a:p>
                      <a:r>
                        <a:rPr kumimoji="1" lang="ja-JP" altLang="en-US" sz="1600" dirty="0">
                          <a:solidFill>
                            <a:schemeClr val="tx1"/>
                          </a:solidFill>
                          <a:latin typeface="+mj-ea"/>
                          <a:ea typeface="+mj-ea"/>
                        </a:rPr>
                        <a:t>・</a:t>
                      </a:r>
                      <a:r>
                        <a:rPr kumimoji="1" lang="ja-JP" altLang="en-US" sz="1400" dirty="0">
                          <a:solidFill>
                            <a:schemeClr val="tx1"/>
                          </a:solidFill>
                          <a:latin typeface="+mj-ea"/>
                          <a:ea typeface="+mj-ea"/>
                        </a:rPr>
                        <a:t>令和６年度から新たに</a:t>
                      </a:r>
                      <a:r>
                        <a:rPr lang="ja-JP" altLang="en-US" sz="1400" dirty="0">
                          <a:solidFill>
                            <a:schemeClr val="tx1"/>
                          </a:solidFill>
                          <a:latin typeface="+mj-ea"/>
                          <a:ea typeface="+mj-ea"/>
                        </a:rPr>
                        <a:t>月45時間以上の時間外在校等時間の削減に向け、月２回定時退勤に</a:t>
                      </a:r>
                      <a:r>
                        <a:rPr kumimoji="1" lang="ja-JP" altLang="en-US" sz="1400" dirty="0">
                          <a:solidFill>
                            <a:schemeClr val="tx1"/>
                          </a:solidFill>
                          <a:latin typeface="+mj-ea"/>
                          <a:ea typeface="+mj-ea"/>
                        </a:rPr>
                        <a:t>取り組みます。</a:t>
                      </a:r>
                    </a:p>
                  </a:txBody>
                  <a:tcPr marT="45708" marB="45708" anchor="ctr">
                    <a:lnL w="12700" cap="flat" cmpd="sng" algn="ctr">
                      <a:solidFill>
                        <a:schemeClr val="accent2">
                          <a:lumMod val="40000"/>
                          <a:lumOff val="60000"/>
                        </a:schemeClr>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accent2">
                          <a:lumMod val="40000"/>
                          <a:lumOff val="60000"/>
                        </a:schemeClr>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FFFFCC"/>
                    </a:solidFill>
                  </a:tcPr>
                </a:tc>
                <a:extLst>
                  <a:ext uri="{0D108BD9-81ED-4DB2-BD59-A6C34878D82A}">
                    <a16:rowId xmlns:a16="http://schemas.microsoft.com/office/drawing/2014/main" val="3806292724"/>
                  </a:ext>
                </a:extLst>
              </a:tr>
            </a:tbl>
          </a:graphicData>
        </a:graphic>
      </p:graphicFrame>
      <p:sp>
        <p:nvSpPr>
          <p:cNvPr id="3108" name="テキスト ボックス 2">
            <a:extLst>
              <a:ext uri="{FF2B5EF4-FFF2-40B4-BE49-F238E27FC236}">
                <a16:creationId xmlns:a16="http://schemas.microsoft.com/office/drawing/2014/main" id="{E8C8A15D-F870-0001-6252-449CDBE22E84}"/>
              </a:ext>
            </a:extLst>
          </p:cNvPr>
          <p:cNvSpPr txBox="1">
            <a:spLocks noChangeArrowheads="1"/>
          </p:cNvSpPr>
          <p:nvPr/>
        </p:nvSpPr>
        <p:spPr bwMode="auto">
          <a:xfrm>
            <a:off x="7191375" y="1819275"/>
            <a:ext cx="5770563" cy="339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eaLnBrk="1" hangingPunct="1"/>
            <a:r>
              <a:rPr lang="ja-JP" altLang="en-US" sz="1600"/>
              <a:t>県の働き方改革プランの目標を前提に、以下の目標を設定します。</a:t>
            </a:r>
            <a:endParaRPr lang="en-US" altLang="ja-JP" sz="1600"/>
          </a:p>
        </p:txBody>
      </p:sp>
    </p:spTree>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rtlCol="0" anchor="t" anchorCtr="0" compatLnSpc="1">
        <a:prstTxWarp prst="textNoShape">
          <a:avLst/>
        </a:prstTxWarp>
      </a:bodyPr>
      <a:lstStyle>
        <a:defPPr marL="0" marR="0" indent="0" algn="l" defTabSz="1279525" rtl="0" eaLnBrk="1" fontAlgn="base" latinLnBrk="0" hangingPunct="1">
          <a:lnSpc>
            <a:spcPct val="100000"/>
          </a:lnSpc>
          <a:spcBef>
            <a:spcPct val="0"/>
          </a:spcBef>
          <a:spcAft>
            <a:spcPct val="0"/>
          </a:spcAft>
          <a:buClrTx/>
          <a:buSzTx/>
          <a:buFontTx/>
          <a:buNone/>
          <a:tabLst/>
          <a:defRPr kumimoji="1" sz="2500" b="0" i="0" u="none" strike="noStrike" cap="none" normalizeH="0" baseline="0" smtClean="0">
            <a:ln>
              <a:noFill/>
            </a:ln>
            <a:solidFill>
              <a:schemeClr val="tx1"/>
            </a:solidFill>
            <a:effectLst/>
            <a:latin typeface="Arial" charset="0"/>
            <a:ea typeface="ＭＳ Ｐゴシック" pitchFamily="50"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1279525" rtl="0" eaLnBrk="1" fontAlgn="base" latinLnBrk="0" hangingPunct="1">
          <a:lnSpc>
            <a:spcPct val="100000"/>
          </a:lnSpc>
          <a:spcBef>
            <a:spcPct val="0"/>
          </a:spcBef>
          <a:spcAft>
            <a:spcPct val="0"/>
          </a:spcAft>
          <a:buClrTx/>
          <a:buSzTx/>
          <a:buFontTx/>
          <a:buNone/>
          <a:tabLst/>
          <a:defRPr kumimoji="1" lang="ja-JP" altLang="en-US" sz="2500" b="0" i="0" u="none" strike="noStrike" cap="none" normalizeH="0" baseline="0" smtClean="0">
            <a:ln>
              <a:noFill/>
            </a:ln>
            <a:solidFill>
              <a:schemeClr val="tx1"/>
            </a:solidFill>
            <a:effectLst/>
            <a:latin typeface="Arial" charset="0"/>
            <a:ea typeface="ＭＳ Ｐゴシック" pitchFamily="50" charset="-128"/>
          </a:defRPr>
        </a:defPPr>
      </a:lstStyle>
    </a:lnDef>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10155</TotalTime>
  <Words>716</Words>
  <Application>Microsoft Office PowerPoint</Application>
  <PresentationFormat>ユーザー設定</PresentationFormat>
  <Paragraphs>57</Paragraphs>
  <Slides>1</Slides>
  <Notes>1</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1</vt:i4>
      </vt:variant>
    </vt:vector>
  </HeadingPairs>
  <TitlesOfParts>
    <vt:vector size="9" baseType="lpstr">
      <vt:lpstr>HGP創英角ｺﾞｼｯｸUB</vt:lpstr>
      <vt:lpstr>HGS創英角ｺﾞｼｯｸUB</vt:lpstr>
      <vt:lpstr>Meiryo UI</vt:lpstr>
      <vt:lpstr>ＭＳ Ｐゴシック</vt:lpstr>
      <vt:lpstr>ＭＳ Ｐ明朝</vt:lpstr>
      <vt:lpstr>ＭＳ 明朝</vt:lpstr>
      <vt:lpstr>Arial</vt:lpstr>
      <vt:lpstr>標準デザイン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dc:creator>Toshi</dc:creator>
  <cp:lastModifiedBy>戸塚　俊彦</cp:lastModifiedBy>
  <cp:revision>1133</cp:revision>
  <cp:lastPrinted>2024-05-01T08:56:16Z</cp:lastPrinted>
  <dcterms:created xsi:type="dcterms:W3CDTF">2013-05-28T12:34:29Z</dcterms:created>
  <dcterms:modified xsi:type="dcterms:W3CDTF">2024-05-08T03:01:23Z</dcterms:modified>
</cp:coreProperties>
</file>

<file path=docProps/thumbnail.jpeg>
</file>