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13681075" cy="10080625"/>
  <p:notesSz cx="6735763" cy="9869488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82600" indent="-25400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66788" indent="-52388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452563" indent="-80963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936750" indent="-107950" algn="l" rtl="0" eaLnBrk="0" fontAlgn="base" hangingPunct="0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27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349">
          <p15:clr>
            <a:srgbClr val="A4A3A4"/>
          </p15:clr>
        </p15:guide>
        <p15:guide id="2" pos="861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8" userDrawn="1">
          <p15:clr>
            <a:srgbClr val="A4A3A4"/>
          </p15:clr>
        </p15:guide>
        <p15:guide id="2" pos="212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FFFCC"/>
    <a:srgbClr val="FFFF99"/>
    <a:srgbClr val="CCFF99"/>
    <a:srgbClr val="FF6600"/>
    <a:srgbClr val="FF99FF"/>
    <a:srgbClr val="FFCC66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20"/>
    <p:restoredTop sz="95995" autoAdjust="0"/>
  </p:normalViewPr>
  <p:slideViewPr>
    <p:cSldViewPr>
      <p:cViewPr varScale="1">
        <p:scale>
          <a:sx n="56" d="100"/>
          <a:sy n="56" d="100"/>
        </p:scale>
        <p:origin x="1910" y="58"/>
      </p:cViewPr>
      <p:guideLst>
        <p:guide orient="horz" pos="6349"/>
        <p:guide pos="8617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0" d="100"/>
          <a:sy n="50" d="100"/>
        </p:scale>
        <p:origin x="-2190" y="-120"/>
      </p:cViewPr>
      <p:guideLst>
        <p:guide orient="horz" pos="3108"/>
        <p:guide pos="21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>
            <a:extLst>
              <a:ext uri="{FF2B5EF4-FFF2-40B4-BE49-F238E27FC236}">
                <a16:creationId xmlns:a16="http://schemas.microsoft.com/office/drawing/2014/main" id="{3FCB60B9-A0BC-41F9-AF97-8F626429C589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17051" cy="4933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648" tIns="47325" rIns="94648" bIns="47325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5" name="Rectangle 3">
            <a:extLst>
              <a:ext uri="{FF2B5EF4-FFF2-40B4-BE49-F238E27FC236}">
                <a16:creationId xmlns:a16="http://schemas.microsoft.com/office/drawing/2014/main" id="{43F5CA66-8888-4EE0-A080-9EB96BB47F19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15572" y="0"/>
            <a:ext cx="2918621" cy="4933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648" tIns="47325" rIns="94648" bIns="47325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CE92CA09-59BB-4B5E-88D7-D030C5F51844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857250" y="739775"/>
            <a:ext cx="5021263" cy="37004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077" name="Rectangle 5">
            <a:extLst>
              <a:ext uri="{FF2B5EF4-FFF2-40B4-BE49-F238E27FC236}">
                <a16:creationId xmlns:a16="http://schemas.microsoft.com/office/drawing/2014/main" id="{C0A90CE9-7DA5-4194-BC3E-0C2B224E0BE2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2320" y="4688047"/>
            <a:ext cx="5391124" cy="44421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648" tIns="47325" rIns="94648" bIns="4732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3078" name="Rectangle 6">
            <a:extLst>
              <a:ext uri="{FF2B5EF4-FFF2-40B4-BE49-F238E27FC236}">
                <a16:creationId xmlns:a16="http://schemas.microsoft.com/office/drawing/2014/main" id="{1FA615DF-2832-455C-AABA-DAA2B517FF73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74517"/>
            <a:ext cx="2917051" cy="493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648" tIns="47325" rIns="94648" bIns="47325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9" name="Rectangle 7">
            <a:extLst>
              <a:ext uri="{FF2B5EF4-FFF2-40B4-BE49-F238E27FC236}">
                <a16:creationId xmlns:a16="http://schemas.microsoft.com/office/drawing/2014/main" id="{13DD6F13-390E-4261-880C-E2BBFF5BD562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15572" y="9374517"/>
            <a:ext cx="2918621" cy="4933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648" tIns="47325" rIns="94648" bIns="47325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100"/>
            </a:lvl1pPr>
          </a:lstStyle>
          <a:p>
            <a:pPr>
              <a:defRPr/>
            </a:pPr>
            <a:fld id="{70A9A124-9F54-4F0E-991C-27ACECE3FB8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82600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66788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452563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936750" algn="l" rtl="0" eaLnBrk="0" fontAlgn="base" hangingPunct="0">
      <a:spcBef>
        <a:spcPct val="30000"/>
      </a:spcBef>
      <a:spcAft>
        <a:spcPct val="0"/>
      </a:spcAft>
      <a:defRPr kumimoji="1" sz="13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424202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6pPr>
    <a:lvl7pPr marL="2909041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7pPr>
    <a:lvl8pPr marL="3393880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8pPr>
    <a:lvl9pPr marL="3878721" algn="l" defTabSz="969681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7">
            <a:extLst>
              <a:ext uri="{FF2B5EF4-FFF2-40B4-BE49-F238E27FC236}">
                <a16:creationId xmlns:a16="http://schemas.microsoft.com/office/drawing/2014/main" id="{51224040-7809-4063-B769-56FA925D4A9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1pPr>
            <a:lvl2pPr marL="486368" indent="-173141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2pPr>
            <a:lvl3pPr marL="760246" indent="-135365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3pPr>
            <a:lvl4pPr marL="1070324" indent="-135365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4pPr>
            <a:lvl5pPr marL="1385126" indent="-135365">
              <a:spcBef>
                <a:spcPct val="30000"/>
              </a:spcBef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5pPr>
            <a:lvl6pPr marL="1838439" indent="-135365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6pPr>
            <a:lvl7pPr marL="2291753" indent="-135365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7pPr>
            <a:lvl8pPr marL="2745067" indent="-135365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8pPr>
            <a:lvl9pPr marL="3198381" indent="-135365" eaLnBrk="0" fontAlgn="base" hangingPunct="0">
              <a:spcBef>
                <a:spcPct val="30000"/>
              </a:spcBef>
              <a:spcAft>
                <a:spcPct val="0"/>
              </a:spcAft>
              <a:defRPr kumimoji="1" sz="1300">
                <a:solidFill>
                  <a:schemeClr val="tx1"/>
                </a:solidFill>
                <a:latin typeface="Arial" panose="020B0604020202020204" pitchFamily="34" charset="0"/>
                <a:ea typeface="ＭＳ Ｐ明朝" panose="02020600040205080304" pitchFamily="18" charset="-128"/>
              </a:defRPr>
            </a:lvl9pPr>
          </a:lstStyle>
          <a:p>
            <a:pPr>
              <a:spcBef>
                <a:spcPct val="0"/>
              </a:spcBef>
            </a:pPr>
            <a:fld id="{369142E5-735A-4352-B292-7A9A70B42FDC}" type="slidenum">
              <a:rPr lang="en-US" altLang="ja-JP" sz="1100">
                <a:ea typeface="ＭＳ Ｐゴシック" panose="020B0600070205080204" pitchFamily="50" charset="-128"/>
              </a:rPr>
              <a:pPr>
                <a:spcBef>
                  <a:spcPct val="0"/>
                </a:spcBef>
              </a:pPr>
              <a:t>1</a:t>
            </a:fld>
            <a:endParaRPr lang="en-US" altLang="ja-JP" sz="1100">
              <a:ea typeface="ＭＳ Ｐゴシック" panose="020B0600070205080204" pitchFamily="50" charset="-128"/>
            </a:endParaRPr>
          </a:p>
        </p:txBody>
      </p:sp>
      <p:sp>
        <p:nvSpPr>
          <p:cNvPr id="4099" name="Rectangle 2">
            <a:extLst>
              <a:ext uri="{FF2B5EF4-FFF2-40B4-BE49-F238E27FC236}">
                <a16:creationId xmlns:a16="http://schemas.microsoft.com/office/drawing/2014/main" id="{83B551A4-446A-48E7-A626-E4C8BE254D69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00" name="Rectangle 3">
            <a:extLst>
              <a:ext uri="{FF2B5EF4-FFF2-40B4-BE49-F238E27FC236}">
                <a16:creationId xmlns:a16="http://schemas.microsoft.com/office/drawing/2014/main" id="{DA692FD4-6062-414E-8CC9-941A150D667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ja-JP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026421" y="3131861"/>
            <a:ext cx="11628235" cy="2160134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52840" y="5712022"/>
            <a:ext cx="9575395" cy="2576826"/>
          </a:xfrm>
        </p:spPr>
        <p:txBody>
          <a:bodyPr/>
          <a:lstStyle>
            <a:lvl1pPr marL="0" indent="0" algn="ctr">
              <a:buNone/>
              <a:defRPr/>
            </a:lvl1pPr>
            <a:lvl2pPr marL="484906" indent="0" algn="ctr">
              <a:buNone/>
              <a:defRPr/>
            </a:lvl2pPr>
            <a:lvl3pPr marL="969813" indent="0" algn="ctr">
              <a:buNone/>
              <a:defRPr/>
            </a:lvl3pPr>
            <a:lvl4pPr marL="1454719" indent="0" algn="ctr">
              <a:buNone/>
              <a:defRPr/>
            </a:lvl4pPr>
            <a:lvl5pPr marL="1939625" indent="0" algn="ctr">
              <a:buNone/>
              <a:defRPr/>
            </a:lvl5pPr>
            <a:lvl6pPr marL="2424532" indent="0" algn="ctr">
              <a:buNone/>
              <a:defRPr/>
            </a:lvl6pPr>
            <a:lvl7pPr marL="2909438" indent="0" algn="ctr">
              <a:buNone/>
              <a:defRPr/>
            </a:lvl7pPr>
            <a:lvl8pPr marL="3394344" indent="0" algn="ctr">
              <a:buNone/>
              <a:defRPr/>
            </a:lvl8pPr>
            <a:lvl9pPr marL="3879251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F6255255-7DEC-47C2-8A73-03B0BB1BECE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DBE1B4CA-8D2E-42FA-A1F1-7A34C7C1C98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DD476BE7-07F7-4F70-A1A8-998F2AE3EE1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2F1B59-2956-42F4-9FF3-A101D8B65FC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383629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865ACDBD-13C6-4AB1-8D9E-952CB796DD2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0B4AA82F-4165-428E-A5A1-1EB77F04BFA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034C2186-9BAF-4AE9-9DEB-372DBAD4841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EAE88E-5845-453E-A569-7A4E67000A6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773686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919799" y="403358"/>
            <a:ext cx="3077563" cy="8602201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83715" y="403358"/>
            <a:ext cx="9073213" cy="8602201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1C37F9B6-8D2A-48F1-A3E1-BBBB578E7FF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AEE3FBA2-96D6-4286-B3A6-4E82E91481A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23ADBF42-FBA8-4AD5-846A-E6F450B778F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CB81F42-0AAC-4EE3-AF4B-3DB267CAB3D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78865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E0284E1F-9398-4BAC-9967-31EC16F7F6F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70220DF7-B04D-44A4-80B0-80CCCC363B9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1BC1534F-B0FE-4D0B-B62F-48BFF725037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3D2C9F-4D88-4DE1-9254-710C3866A15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091137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80711" y="6477069"/>
            <a:ext cx="11628235" cy="2003458"/>
          </a:xfrm>
        </p:spPr>
        <p:txBody>
          <a:bodyPr anchor="t"/>
          <a:lstStyle>
            <a:lvl1pPr algn="l">
              <a:defRPr sz="42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1080711" y="4271932"/>
            <a:ext cx="11628235" cy="2205136"/>
          </a:xfrm>
        </p:spPr>
        <p:txBody>
          <a:bodyPr anchor="b"/>
          <a:lstStyle>
            <a:lvl1pPr marL="0" indent="0">
              <a:buNone/>
              <a:defRPr sz="2100"/>
            </a:lvl1pPr>
            <a:lvl2pPr marL="484906" indent="0">
              <a:buNone/>
              <a:defRPr sz="1900"/>
            </a:lvl2pPr>
            <a:lvl3pPr marL="969813" indent="0">
              <a:buNone/>
              <a:defRPr sz="1700"/>
            </a:lvl3pPr>
            <a:lvl4pPr marL="1454719" indent="0">
              <a:buNone/>
              <a:defRPr sz="1500"/>
            </a:lvl4pPr>
            <a:lvl5pPr marL="1939625" indent="0">
              <a:buNone/>
              <a:defRPr sz="1500"/>
            </a:lvl5pPr>
            <a:lvl6pPr marL="2424532" indent="0">
              <a:buNone/>
              <a:defRPr sz="1500"/>
            </a:lvl6pPr>
            <a:lvl7pPr marL="2909438" indent="0">
              <a:buNone/>
              <a:defRPr sz="1500"/>
            </a:lvl7pPr>
            <a:lvl8pPr marL="3394344" indent="0">
              <a:buNone/>
              <a:defRPr sz="1500"/>
            </a:lvl8pPr>
            <a:lvl9pPr marL="3879251" indent="0">
              <a:buNone/>
              <a:defRPr sz="15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25EF0610-7331-461E-A3E2-0C257AEC8A8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0914906-C801-4F89-848A-FCBA8344D47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9A1729ED-3991-43E8-AC6C-72327305222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68B8D1-09D6-45EF-84FB-DA5126D454B4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82205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83715" y="2351813"/>
            <a:ext cx="6075388" cy="6653746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921972" y="2351813"/>
            <a:ext cx="6075389" cy="6653746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66DBD89-7C24-446F-BAF1-0E8C2A5E860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4C66421-A65A-4C3F-B8E4-C2F4DFDA6E2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63B1C79-7B58-4A1C-998F-4C93D0830EB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48FC47-016E-4779-A2D1-280834CF770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96500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683715" y="2256807"/>
            <a:ext cx="6044849" cy="940058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84906" indent="0">
              <a:buNone/>
              <a:defRPr sz="2100" b="1"/>
            </a:lvl2pPr>
            <a:lvl3pPr marL="969813" indent="0">
              <a:buNone/>
              <a:defRPr sz="1900" b="1"/>
            </a:lvl3pPr>
            <a:lvl4pPr marL="1454719" indent="0">
              <a:buNone/>
              <a:defRPr sz="1700" b="1"/>
            </a:lvl4pPr>
            <a:lvl5pPr marL="1939625" indent="0">
              <a:buNone/>
              <a:defRPr sz="1700" b="1"/>
            </a:lvl5pPr>
            <a:lvl6pPr marL="2424532" indent="0">
              <a:buNone/>
              <a:defRPr sz="1700" b="1"/>
            </a:lvl6pPr>
            <a:lvl7pPr marL="2909438" indent="0">
              <a:buNone/>
              <a:defRPr sz="1700" b="1"/>
            </a:lvl7pPr>
            <a:lvl8pPr marL="3394344" indent="0">
              <a:buNone/>
              <a:defRPr sz="1700" b="1"/>
            </a:lvl8pPr>
            <a:lvl9pPr marL="3879251" indent="0">
              <a:buNone/>
              <a:defRPr sz="17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83715" y="3196865"/>
            <a:ext cx="6044849" cy="5808694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949117" y="2256807"/>
            <a:ext cx="6048244" cy="940058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84906" indent="0">
              <a:buNone/>
              <a:defRPr sz="2100" b="1"/>
            </a:lvl2pPr>
            <a:lvl3pPr marL="969813" indent="0">
              <a:buNone/>
              <a:defRPr sz="1900" b="1"/>
            </a:lvl3pPr>
            <a:lvl4pPr marL="1454719" indent="0">
              <a:buNone/>
              <a:defRPr sz="1700" b="1"/>
            </a:lvl4pPr>
            <a:lvl5pPr marL="1939625" indent="0">
              <a:buNone/>
              <a:defRPr sz="1700" b="1"/>
            </a:lvl5pPr>
            <a:lvl6pPr marL="2424532" indent="0">
              <a:buNone/>
              <a:defRPr sz="1700" b="1"/>
            </a:lvl6pPr>
            <a:lvl7pPr marL="2909438" indent="0">
              <a:buNone/>
              <a:defRPr sz="1700" b="1"/>
            </a:lvl7pPr>
            <a:lvl8pPr marL="3394344" indent="0">
              <a:buNone/>
              <a:defRPr sz="1700" b="1"/>
            </a:lvl8pPr>
            <a:lvl9pPr marL="3879251" indent="0">
              <a:buNone/>
              <a:defRPr sz="17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6949117" y="3196865"/>
            <a:ext cx="6048244" cy="5808694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9DFE2D64-BFF7-441D-BB29-8498B22F17F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EA7AE3C9-358E-4631-879A-272226BD4C0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7CF8D6B9-B6C5-4ABC-B5DF-7D0B964EE48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FFD5F5-27E4-42BD-9167-B2A12B5DCEA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34493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1CB2003B-F68B-4962-A759-B03A75B02F6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76F91193-CEAE-441E-8147-DA6C0A5C073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DAE0B452-24A6-4715-AF52-BE61D8C2164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7825CC-F5E7-40AD-A4F2-9C7DFA2AA24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759419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302925CA-EE92-44BB-9108-635FCC494AE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09D14150-3D71-47D2-BC93-E7E5356DDCD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C8B7AF0A-C923-4EB2-A564-2B3D5FCF2EB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FBC6DC-DE35-4FF0-B7BC-CB99BE865ED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130245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3716" y="401692"/>
            <a:ext cx="4500978" cy="1708439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5349260" y="401693"/>
            <a:ext cx="7648101" cy="8603867"/>
          </a:xfrm>
        </p:spPr>
        <p:txBody>
          <a:bodyPr/>
          <a:lstStyle>
            <a:lvl1pPr>
              <a:defRPr sz="3400"/>
            </a:lvl1pPr>
            <a:lvl2pPr>
              <a:defRPr sz="3000"/>
            </a:lvl2pPr>
            <a:lvl3pPr>
              <a:defRPr sz="25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683716" y="2110131"/>
            <a:ext cx="4500978" cy="6895428"/>
          </a:xfrm>
        </p:spPr>
        <p:txBody>
          <a:bodyPr/>
          <a:lstStyle>
            <a:lvl1pPr marL="0" indent="0">
              <a:buNone/>
              <a:defRPr sz="1500"/>
            </a:lvl1pPr>
            <a:lvl2pPr marL="484906" indent="0">
              <a:buNone/>
              <a:defRPr sz="1300"/>
            </a:lvl2pPr>
            <a:lvl3pPr marL="969813" indent="0">
              <a:buNone/>
              <a:defRPr sz="1100"/>
            </a:lvl3pPr>
            <a:lvl4pPr marL="1454719" indent="0">
              <a:buNone/>
              <a:defRPr sz="1000"/>
            </a:lvl4pPr>
            <a:lvl5pPr marL="1939625" indent="0">
              <a:buNone/>
              <a:defRPr sz="1000"/>
            </a:lvl5pPr>
            <a:lvl6pPr marL="2424532" indent="0">
              <a:buNone/>
              <a:defRPr sz="1000"/>
            </a:lvl6pPr>
            <a:lvl7pPr marL="2909438" indent="0">
              <a:buNone/>
              <a:defRPr sz="1000"/>
            </a:lvl7pPr>
            <a:lvl8pPr marL="3394344" indent="0">
              <a:buNone/>
              <a:defRPr sz="1000"/>
            </a:lvl8pPr>
            <a:lvl9pPr marL="3879251" indent="0">
              <a:buNone/>
              <a:defRPr sz="10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78933E53-CFF9-45D6-AD0F-9973B25C3DB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9C97B6F-89F3-4141-827E-CBC2E22C51C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C219BD9-950F-4008-8B9D-5AB05A789F7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305410-3ADE-4DFA-A4A6-37867B3119E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464242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82266" y="7057105"/>
            <a:ext cx="8207966" cy="831719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682266" y="900056"/>
            <a:ext cx="8207966" cy="6048709"/>
          </a:xfrm>
        </p:spPr>
        <p:txBody>
          <a:bodyPr/>
          <a:lstStyle>
            <a:lvl1pPr marL="0" indent="0">
              <a:buNone/>
              <a:defRPr sz="3400"/>
            </a:lvl1pPr>
            <a:lvl2pPr marL="484906" indent="0">
              <a:buNone/>
              <a:defRPr sz="3000"/>
            </a:lvl2pPr>
            <a:lvl3pPr marL="969813" indent="0">
              <a:buNone/>
              <a:defRPr sz="2500"/>
            </a:lvl3pPr>
            <a:lvl4pPr marL="1454719" indent="0">
              <a:buNone/>
              <a:defRPr sz="2100"/>
            </a:lvl4pPr>
            <a:lvl5pPr marL="1939625" indent="0">
              <a:buNone/>
              <a:defRPr sz="2100"/>
            </a:lvl5pPr>
            <a:lvl6pPr marL="2424532" indent="0">
              <a:buNone/>
              <a:defRPr sz="2100"/>
            </a:lvl6pPr>
            <a:lvl7pPr marL="2909438" indent="0">
              <a:buNone/>
              <a:defRPr sz="2100"/>
            </a:lvl7pPr>
            <a:lvl8pPr marL="3394344" indent="0">
              <a:buNone/>
              <a:defRPr sz="2100"/>
            </a:lvl8pPr>
            <a:lvl9pPr marL="3879251" indent="0">
              <a:buNone/>
              <a:defRPr sz="21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682266" y="7888823"/>
            <a:ext cx="8207966" cy="1183407"/>
          </a:xfrm>
        </p:spPr>
        <p:txBody>
          <a:bodyPr/>
          <a:lstStyle>
            <a:lvl1pPr marL="0" indent="0">
              <a:buNone/>
              <a:defRPr sz="1500"/>
            </a:lvl1pPr>
            <a:lvl2pPr marL="484906" indent="0">
              <a:buNone/>
              <a:defRPr sz="1300"/>
            </a:lvl2pPr>
            <a:lvl3pPr marL="969813" indent="0">
              <a:buNone/>
              <a:defRPr sz="1100"/>
            </a:lvl3pPr>
            <a:lvl4pPr marL="1454719" indent="0">
              <a:buNone/>
              <a:defRPr sz="1000"/>
            </a:lvl4pPr>
            <a:lvl5pPr marL="1939625" indent="0">
              <a:buNone/>
              <a:defRPr sz="1000"/>
            </a:lvl5pPr>
            <a:lvl6pPr marL="2424532" indent="0">
              <a:buNone/>
              <a:defRPr sz="1000"/>
            </a:lvl6pPr>
            <a:lvl7pPr marL="2909438" indent="0">
              <a:buNone/>
              <a:defRPr sz="1000"/>
            </a:lvl7pPr>
            <a:lvl8pPr marL="3394344" indent="0">
              <a:buNone/>
              <a:defRPr sz="1000"/>
            </a:lvl8pPr>
            <a:lvl9pPr marL="3879251" indent="0">
              <a:buNone/>
              <a:defRPr sz="10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BD20525-7CF7-4708-B72A-7514A4E4E1A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FCDFE75-5C0C-42E0-ADD4-AB626DB39B0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F14F056-262B-441C-B87A-DD911919C6E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AFDDC9-FC74-474D-A8AE-FC162CB1F71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523388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2467DCC6-5C04-41D0-86D8-C275663A995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4213" y="403225"/>
            <a:ext cx="12312650" cy="1679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35774" tIns="67887" rIns="135774" bIns="6788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6DD0DF01-D818-4B6D-B48E-A0EAEFACC4C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4213" y="2351088"/>
            <a:ext cx="12312650" cy="665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B78E7502-EDCB-4E9B-B196-57D1CAABB632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4213" y="9180513"/>
            <a:ext cx="3192462" cy="700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2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0E37BCE6-BF1A-4933-935B-BE91885EE9F7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673600" y="9180513"/>
            <a:ext cx="4333875" cy="700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2100">
                <a:latin typeface="Arial" charset="0"/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F5FFBE94-7FC0-45E1-B075-8F899CE53F1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804400" y="9180513"/>
            <a:ext cx="3192463" cy="700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35774" tIns="67887" rIns="135774" bIns="67887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2100"/>
            </a:lvl1pPr>
          </a:lstStyle>
          <a:p>
            <a:pPr>
              <a:defRPr/>
            </a:pPr>
            <a:fld id="{230F82F4-BF8B-40AB-A3BB-800A4B107F3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1355725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84906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69813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454719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939625" algn="ctr" defTabSz="135706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508000" indent="-508000" algn="l" defTabSz="1355725" rtl="0" eaLnBrk="0" fontAlgn="base" hangingPunct="0">
        <a:spcBef>
          <a:spcPct val="20000"/>
        </a:spcBef>
        <a:spcAft>
          <a:spcPct val="0"/>
        </a:spcAft>
        <a:buChar char="•"/>
        <a:defRPr kumimoji="1" sz="4800">
          <a:solidFill>
            <a:schemeClr val="tx1"/>
          </a:solidFill>
          <a:latin typeface="+mn-lt"/>
          <a:ea typeface="+mn-ea"/>
          <a:cs typeface="+mn-cs"/>
        </a:defRPr>
      </a:lvl1pPr>
      <a:lvl2pPr marL="1101725" indent="-423863" algn="l" defTabSz="1355725" rtl="0" eaLnBrk="0" fontAlgn="base" hangingPunct="0">
        <a:spcBef>
          <a:spcPct val="20000"/>
        </a:spcBef>
        <a:spcAft>
          <a:spcPct val="0"/>
        </a:spcAft>
        <a:buChar char="–"/>
        <a:defRPr kumimoji="1" sz="4100">
          <a:solidFill>
            <a:schemeClr val="tx1"/>
          </a:solidFill>
          <a:latin typeface="+mn-lt"/>
          <a:ea typeface="+mn-ea"/>
        </a:defRPr>
      </a:lvl2pPr>
      <a:lvl3pPr marL="1697038" indent="-339725" algn="l" defTabSz="1355725" rtl="0" eaLnBrk="0" fontAlgn="base" hangingPunct="0">
        <a:spcBef>
          <a:spcPct val="20000"/>
        </a:spcBef>
        <a:spcAft>
          <a:spcPct val="0"/>
        </a:spcAft>
        <a:buChar char="•"/>
        <a:defRPr kumimoji="1" sz="3600">
          <a:solidFill>
            <a:schemeClr val="tx1"/>
          </a:solidFill>
          <a:latin typeface="+mn-lt"/>
          <a:ea typeface="+mn-ea"/>
        </a:defRPr>
      </a:lvl3pPr>
      <a:lvl4pPr marL="2374900" indent="-338138" algn="l" defTabSz="1355725" rtl="0" eaLnBrk="0" fontAlgn="base" hangingPunct="0">
        <a:spcBef>
          <a:spcPct val="20000"/>
        </a:spcBef>
        <a:spcAft>
          <a:spcPct val="0"/>
        </a:spcAft>
        <a:buChar char="–"/>
        <a:defRPr kumimoji="1" sz="3000">
          <a:solidFill>
            <a:schemeClr val="tx1"/>
          </a:solidFill>
          <a:latin typeface="+mn-lt"/>
          <a:ea typeface="+mn-ea"/>
        </a:defRPr>
      </a:lvl4pPr>
      <a:lvl5pPr marL="3052763" indent="-338138" algn="l" defTabSz="1355725" rtl="0" eaLnBrk="0" fontAlgn="base" hangingPunct="0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5pPr>
      <a:lvl6pPr marL="3539143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6pPr>
      <a:lvl7pPr marL="4024049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7pPr>
      <a:lvl8pPr marL="4508955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8pPr>
      <a:lvl9pPr marL="4993862" indent="-338425" algn="l" defTabSz="135706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84906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69813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454719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939625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2424532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6pPr>
      <a:lvl7pPr marL="2909438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7pPr>
      <a:lvl8pPr marL="3394344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8pPr>
      <a:lvl9pPr marL="3879251" algn="l" defTabSz="969813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Box 23">
            <a:extLst>
              <a:ext uri="{FF2B5EF4-FFF2-40B4-BE49-F238E27FC236}">
                <a16:creationId xmlns:a16="http://schemas.microsoft.com/office/drawing/2014/main" id="{4B53238A-F497-4F4D-8D00-1D7617943F6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3963" y="217488"/>
            <a:ext cx="11449050" cy="809625"/>
          </a:xfrm>
          <a:prstGeom prst="rect">
            <a:avLst/>
          </a:prstGeom>
          <a:solidFill>
            <a:schemeClr val="bg1"/>
          </a:solidFill>
          <a:ln w="57150" cmpd="thickThin">
            <a:solidFill>
              <a:srgbClr val="002A13"/>
            </a:solidFill>
            <a:miter lim="800000"/>
            <a:headEnd/>
            <a:tailEnd/>
          </a:ln>
          <a:effectLst>
            <a:outerShdw dist="71842" dir="2700000" algn="ctr" rotWithShape="0">
              <a:srgbClr val="B2B2B2"/>
            </a:outerShdw>
          </a:effectLst>
        </p:spPr>
        <p:txBody>
          <a:bodyPr lIns="152458" tIns="18294" rIns="152458" bIns="18294" anchor="ctr"/>
          <a:lstStyle/>
          <a:p>
            <a:pPr algn="ctr" defTabSz="1548795" eaLnBrk="1" hangingPunct="1">
              <a:lnSpc>
                <a:spcPts val="1400"/>
              </a:lnSpc>
              <a:spcBef>
                <a:spcPts val="1800"/>
              </a:spcBef>
              <a:defRPr/>
            </a:pPr>
            <a:r>
              <a:rPr lang="ja-JP" altLang="en-US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令和６年度　大迫高等学校教職員 働き方改革アクションプラン</a:t>
            </a:r>
            <a:endParaRPr lang="en-US" altLang="ja-JP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ｺﾞｼｯｸUB" pitchFamily="50" charset="-128"/>
              <a:ea typeface="HGS創英角ｺﾞｼｯｸUB" pitchFamily="50" charset="-128"/>
            </a:endParaRPr>
          </a:p>
          <a:p>
            <a:pPr algn="ctr" defTabSz="1548795" eaLnBrk="1" hangingPunct="1">
              <a:lnSpc>
                <a:spcPts val="1400"/>
              </a:lnSpc>
              <a:spcBef>
                <a:spcPts val="1200"/>
              </a:spcBef>
              <a:defRPr/>
            </a:pPr>
            <a:r>
              <a:rPr lang="ja-JP" altLang="en-US" sz="2000" dirty="0">
                <a:solidFill>
                  <a:srgbClr val="FF9900"/>
                </a:solidFill>
                <a:latin typeface="HGS創英角ｺﾞｼｯｸUB" pitchFamily="50" charset="-128"/>
                <a:ea typeface="HGS創英角ｺﾞｼｯｸUB" pitchFamily="50" charset="-128"/>
              </a:rPr>
              <a:t>～教職員のウェルビーイングの確保に向けて～</a:t>
            </a:r>
            <a:endParaRPr lang="ja-JP" altLang="en-US" sz="2000" dirty="0">
              <a:solidFill>
                <a:srgbClr val="FF9900"/>
              </a:solidFill>
              <a:latin typeface="+mn-ea"/>
              <a:ea typeface="+mn-ea"/>
            </a:endParaRPr>
          </a:p>
        </p:txBody>
      </p:sp>
      <p:sp>
        <p:nvSpPr>
          <p:cNvPr id="3075" name="Rectangle 32">
            <a:extLst>
              <a:ext uri="{FF2B5EF4-FFF2-40B4-BE49-F238E27FC236}">
                <a16:creationId xmlns:a16="http://schemas.microsoft.com/office/drawing/2014/main" id="{EE5302AA-7192-4199-8203-D159D33C3C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3088" y="6232525"/>
            <a:ext cx="0" cy="414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defTabSz="1279525">
              <a:spcBef>
                <a:spcPct val="20000"/>
              </a:spcBef>
              <a:buChar char="•"/>
              <a:defRPr kumimoji="1" sz="4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defTabSz="1279525">
              <a:spcBef>
                <a:spcPct val="20000"/>
              </a:spcBef>
              <a:buChar char="–"/>
              <a:defRPr kumimoji="1" sz="4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defTabSz="1279525">
              <a:spcBef>
                <a:spcPct val="20000"/>
              </a:spcBef>
              <a:buChar char="•"/>
              <a:defRPr kumimoji="1" sz="3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defTabSz="1279525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defTabSz="1279525">
              <a:spcBef>
                <a:spcPct val="20000"/>
              </a:spcBef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ja-JP" altLang="ja-JP" sz="2700"/>
          </a:p>
        </p:txBody>
      </p:sp>
      <p:sp>
        <p:nvSpPr>
          <p:cNvPr id="81" name="Rectangle 70">
            <a:extLst>
              <a:ext uri="{FF2B5EF4-FFF2-40B4-BE49-F238E27FC236}">
                <a16:creationId xmlns:a16="http://schemas.microsoft.com/office/drawing/2014/main" id="{002D72E6-4470-49FC-8FB5-0223E5E8FB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9500" y="1463675"/>
            <a:ext cx="5473700" cy="331788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accent1"/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１　現　状</a:t>
            </a:r>
            <a:endParaRPr lang="en-US" altLang="ja-JP" sz="1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ｺﾞｼｯｸUB" pitchFamily="50" charset="-128"/>
              <a:ea typeface="HGS創英角ｺﾞｼｯｸUB" pitchFamily="50" charset="-128"/>
            </a:endParaRPr>
          </a:p>
          <a:p>
            <a:pPr eaLnBrk="1" hangingPunct="1">
              <a:defRPr/>
            </a:pPr>
            <a:endParaRPr lang="en-US" altLang="ja-JP" sz="1400" b="1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88" name="Rectangle 70">
            <a:extLst>
              <a:ext uri="{FF2B5EF4-FFF2-40B4-BE49-F238E27FC236}">
                <a16:creationId xmlns:a16="http://schemas.microsoft.com/office/drawing/2014/main" id="{56D774C8-9CA8-4428-9691-DC9E21CAE66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2350" y="5046663"/>
            <a:ext cx="11784013" cy="414337"/>
          </a:xfrm>
          <a:prstGeom prst="rect">
            <a:avLst/>
          </a:prstGeom>
          <a:solidFill>
            <a:srgbClr val="00B0F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96967" tIns="48485" rIns="96967" bIns="48485"/>
          <a:lstStyle/>
          <a:p>
            <a:pPr eaLnBrk="1" hangingPunct="1">
              <a:defRPr/>
            </a:pPr>
            <a:r>
              <a:rPr lang="ja-JP" altLang="en-US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３</a:t>
            </a: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　</a:t>
            </a:r>
            <a:r>
              <a:rPr lang="ja-JP" altLang="en-US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（２を達成していくための）具体的取組内容</a:t>
            </a:r>
          </a:p>
        </p:txBody>
      </p:sp>
      <p:sp>
        <p:nvSpPr>
          <p:cNvPr id="3078" name="テキスト ボックス 2">
            <a:extLst>
              <a:ext uri="{FF2B5EF4-FFF2-40B4-BE49-F238E27FC236}">
                <a16:creationId xmlns:a16="http://schemas.microsoft.com/office/drawing/2014/main" id="{C82DC78F-FA2D-493D-9F4B-7AB331511B0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79500" y="1084263"/>
            <a:ext cx="119126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eaLnBrk="1" hangingPunct="1"/>
            <a:r>
              <a:rPr lang="ja-JP" altLang="en-US" sz="1400"/>
              <a:t>大迫高等学校では、「岩手県教職員働き方改革プラン（</a:t>
            </a:r>
            <a:r>
              <a:rPr lang="en-US" altLang="ja-JP" sz="1400"/>
              <a:t>2024</a:t>
            </a:r>
            <a:r>
              <a:rPr lang="ja-JP" altLang="en-US" sz="1400"/>
              <a:t>～</a:t>
            </a:r>
            <a:r>
              <a:rPr lang="en-US" altLang="ja-JP" sz="1400"/>
              <a:t>2026</a:t>
            </a:r>
            <a:r>
              <a:rPr lang="ja-JP" altLang="en-US" sz="1400"/>
              <a:t>）」に基づき、以下の取組により、「学校における働き方改革」を推進します。</a:t>
            </a:r>
          </a:p>
        </p:txBody>
      </p:sp>
      <p:sp>
        <p:nvSpPr>
          <p:cNvPr id="90" name="Rectangle 70">
            <a:extLst>
              <a:ext uri="{FF2B5EF4-FFF2-40B4-BE49-F238E27FC236}">
                <a16:creationId xmlns:a16="http://schemas.microsoft.com/office/drawing/2014/main" id="{B22BFCEA-F162-4993-A551-00790DB5DA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9500" y="1871663"/>
            <a:ext cx="5473700" cy="3079750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r>
              <a:rPr lang="en-US" altLang="ja-JP" sz="13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【</a:t>
            </a:r>
            <a:r>
              <a:rPr lang="ja-JP" altLang="en-US" sz="13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定量的現状</a:t>
            </a:r>
            <a:r>
              <a:rPr lang="en-US" altLang="ja-JP" sz="13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】</a:t>
            </a: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 ◆   「岩手県教職員働き方改革プラン（</a:t>
            </a:r>
            <a:r>
              <a:rPr lang="en-US" altLang="ja-JP" sz="1300" dirty="0">
                <a:latin typeface="Arial" charset="0"/>
              </a:rPr>
              <a:t>2021</a:t>
            </a:r>
            <a:r>
              <a:rPr lang="ja-JP" altLang="en-US" sz="1300" dirty="0">
                <a:latin typeface="Arial" charset="0"/>
              </a:rPr>
              <a:t>～</a:t>
            </a:r>
            <a:r>
              <a:rPr lang="en-US" altLang="ja-JP" sz="1300" dirty="0">
                <a:latin typeface="Arial" charset="0"/>
              </a:rPr>
              <a:t>2023</a:t>
            </a:r>
            <a:r>
              <a:rPr lang="ja-JP" altLang="en-US" sz="1300" dirty="0">
                <a:latin typeface="Arial" charset="0"/>
              </a:rPr>
              <a:t>）」目標達成状況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en-US" altLang="ja-JP" sz="1300" dirty="0">
                <a:latin typeface="Arial" charset="0"/>
              </a:rPr>
              <a:t>      </a:t>
            </a:r>
            <a:r>
              <a:rPr lang="ja-JP" altLang="en-US" sz="1300" dirty="0">
                <a:latin typeface="Arial" charset="0"/>
              </a:rPr>
              <a:t>時間外在校等時間が月</a:t>
            </a:r>
            <a:r>
              <a:rPr lang="en-US" altLang="ja-JP" sz="1300" dirty="0">
                <a:latin typeface="Arial" charset="0"/>
              </a:rPr>
              <a:t>80</a:t>
            </a:r>
            <a:r>
              <a:rPr lang="ja-JP" altLang="en-US" sz="1300" dirty="0">
                <a:latin typeface="Arial" charset="0"/>
              </a:rPr>
              <a:t>時間以上の者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　　・</a:t>
            </a:r>
            <a:r>
              <a:rPr lang="en-US" altLang="ja-JP" sz="1300" dirty="0">
                <a:latin typeface="Arial" charset="0"/>
              </a:rPr>
              <a:t>R</a:t>
            </a:r>
            <a:r>
              <a:rPr lang="ja-JP" altLang="en-US" sz="1300" dirty="0">
                <a:latin typeface="Arial" charset="0"/>
              </a:rPr>
              <a:t>５年度：</a:t>
            </a:r>
            <a:r>
              <a:rPr lang="en-US" altLang="ja-JP" sz="1300" dirty="0">
                <a:latin typeface="Arial" charset="0"/>
              </a:rPr>
              <a:t>1</a:t>
            </a:r>
            <a:r>
              <a:rPr lang="ja-JP" altLang="en-US" sz="1300" dirty="0">
                <a:latin typeface="Arial" charset="0"/>
              </a:rPr>
              <a:t>人（</a:t>
            </a:r>
            <a:r>
              <a:rPr lang="en-US" altLang="ja-JP" sz="1300" dirty="0">
                <a:latin typeface="Arial" charset="0"/>
              </a:rPr>
              <a:t>14</a:t>
            </a:r>
            <a:r>
              <a:rPr lang="ja-JP" altLang="en-US" sz="1300" dirty="0">
                <a:latin typeface="Arial" charset="0"/>
              </a:rPr>
              <a:t>名中）→</a:t>
            </a:r>
            <a:r>
              <a:rPr lang="en-US" altLang="ja-JP" sz="1300" dirty="0">
                <a:latin typeface="Arial" charset="0"/>
              </a:rPr>
              <a:t>7.1</a:t>
            </a:r>
            <a:r>
              <a:rPr lang="ja-JP" altLang="en-US" sz="1300" dirty="0">
                <a:latin typeface="Arial" charset="0"/>
              </a:rPr>
              <a:t>％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 ◆  年次休暇の取得状況について（年間一人当たりの平均取得日数）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　　・</a:t>
            </a:r>
            <a:r>
              <a:rPr lang="en-US" altLang="ja-JP" sz="1300" dirty="0">
                <a:latin typeface="Arial" charset="0"/>
              </a:rPr>
              <a:t>R</a:t>
            </a:r>
            <a:r>
              <a:rPr lang="ja-JP" altLang="en-US" sz="1300" dirty="0">
                <a:latin typeface="Arial" charset="0"/>
              </a:rPr>
              <a:t>５年度：</a:t>
            </a:r>
            <a:r>
              <a:rPr lang="en-US" altLang="ja-JP" sz="1300" dirty="0">
                <a:latin typeface="Arial" charset="0"/>
              </a:rPr>
              <a:t>17</a:t>
            </a:r>
            <a:r>
              <a:rPr lang="ja-JP" altLang="en-US" sz="1300" dirty="0">
                <a:latin typeface="Arial" charset="0"/>
              </a:rPr>
              <a:t>日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 </a:t>
            </a:r>
            <a:endParaRPr lang="en-US" altLang="ja-JP" sz="1300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eaLnBrk="1" hangingPunct="1">
              <a:defRPr/>
            </a:pPr>
            <a:r>
              <a:rPr lang="en-US" altLang="ja-JP" sz="13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【</a:t>
            </a:r>
            <a:r>
              <a:rPr lang="ja-JP" altLang="en-US" sz="13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定性的現状</a:t>
            </a:r>
            <a:r>
              <a:rPr lang="en-US" altLang="ja-JP" sz="13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】</a:t>
            </a: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 〇　教職員の意識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　　・当校で推進するＩＣＴの有効活用に向けた取組を全教職員で実行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　　　している。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　　・時間外勤務している教職員が固定化する傾向がある。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 〇　管理職のマネジメント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　　・生徒や教職員の過重負担にならないよう留意し、行事や諸活動の</a:t>
            </a:r>
            <a:endParaRPr lang="en-US" altLang="ja-JP" sz="13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300" dirty="0">
                <a:latin typeface="Arial" charset="0"/>
              </a:rPr>
              <a:t>　　スクラップ＆ビルドを行っている。</a:t>
            </a:r>
            <a:endParaRPr lang="en-US" altLang="ja-JP" sz="1300" dirty="0">
              <a:latin typeface="Arial" charset="0"/>
            </a:endParaRPr>
          </a:p>
        </p:txBody>
      </p:sp>
      <p:sp>
        <p:nvSpPr>
          <p:cNvPr id="3080" name="正方形/長方形 2">
            <a:extLst>
              <a:ext uri="{FF2B5EF4-FFF2-40B4-BE49-F238E27FC236}">
                <a16:creationId xmlns:a16="http://schemas.microsoft.com/office/drawing/2014/main" id="{5A00797B-BEF1-4E41-90EA-4F0971BEBC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9001125" y="9525000"/>
            <a:ext cx="4953000" cy="322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anchor="ctr"/>
          <a:lstStyle>
            <a:lvl1pPr defTabSz="1279525">
              <a:spcBef>
                <a:spcPct val="20000"/>
              </a:spcBef>
              <a:buChar char="•"/>
              <a:defRPr kumimoji="1" sz="4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1101725" indent="-423863" defTabSz="1279525">
              <a:spcBef>
                <a:spcPct val="20000"/>
              </a:spcBef>
              <a:buChar char="–"/>
              <a:defRPr kumimoji="1" sz="4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697038" indent="-339725" defTabSz="1279525">
              <a:spcBef>
                <a:spcPct val="20000"/>
              </a:spcBef>
              <a:buChar char="•"/>
              <a:defRPr kumimoji="1" sz="3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2374900" indent="-338138" defTabSz="1279525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3052763" indent="-338138" defTabSz="1279525">
              <a:spcBef>
                <a:spcPct val="20000"/>
              </a:spcBef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35099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39671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44243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4881563" indent="-338138" defTabSz="127952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3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100" dirty="0"/>
              <a:t>令和６年５月　大迫高等学校長　大木由里</a:t>
            </a:r>
          </a:p>
        </p:txBody>
      </p:sp>
      <p:sp>
        <p:nvSpPr>
          <p:cNvPr id="21" name="Rectangle 70">
            <a:extLst>
              <a:ext uri="{FF2B5EF4-FFF2-40B4-BE49-F238E27FC236}">
                <a16:creationId xmlns:a16="http://schemas.microsoft.com/office/drawing/2014/main" id="{E7401A2A-D34E-4A67-9710-0C0BE42E42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91375" y="1439863"/>
            <a:ext cx="5626100" cy="373062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algn="ctr" eaLnBrk="1" hangingPunct="1">
              <a:defRPr/>
            </a:pPr>
            <a:r>
              <a:rPr lang="ja-JP" altLang="en-US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２　目標・目指す姿</a:t>
            </a:r>
            <a:endParaRPr lang="en-US" altLang="ja-JP" sz="1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ｺﾞｼｯｸUB" pitchFamily="50" charset="-128"/>
              <a:ea typeface="HGS創英角ｺﾞｼｯｸUB" pitchFamily="50" charset="-128"/>
            </a:endParaRPr>
          </a:p>
          <a:p>
            <a:pPr eaLnBrk="1" hangingPunct="1">
              <a:defRPr/>
            </a:pPr>
            <a:endParaRPr lang="en-US" altLang="ja-JP" sz="1400" b="1" dirty="0">
              <a:latin typeface="Arial" charset="0"/>
            </a:endParaRPr>
          </a:p>
          <a:p>
            <a:pPr eaLnBrk="1" hangingPunct="1">
              <a:defRPr/>
            </a:pPr>
            <a:endParaRPr lang="ja-JP" altLang="en-US" sz="12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2" name="右矢印 1">
            <a:extLst>
              <a:ext uri="{FF2B5EF4-FFF2-40B4-BE49-F238E27FC236}">
                <a16:creationId xmlns:a16="http://schemas.microsoft.com/office/drawing/2014/main" id="{8386468C-3664-45C8-B9A6-115185DC93DC}"/>
              </a:ext>
            </a:extLst>
          </p:cNvPr>
          <p:cNvSpPr/>
          <p:nvPr/>
        </p:nvSpPr>
        <p:spPr bwMode="auto">
          <a:xfrm>
            <a:off x="6577013" y="2263775"/>
            <a:ext cx="614362" cy="1651000"/>
          </a:xfrm>
          <a:prstGeom prst="rightArrow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/>
          <a:lstStyle/>
          <a:p>
            <a:pPr defTabSz="1279525" eaLnBrk="1" hangingPunct="1">
              <a:defRPr/>
            </a:pPr>
            <a:endParaRPr lang="ja-JP" altLang="en-US" sz="2500">
              <a:ln w="38100">
                <a:solidFill>
                  <a:schemeClr val="tx1"/>
                </a:solidFill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23" name="Rectangle 70">
            <a:extLst>
              <a:ext uri="{FF2B5EF4-FFF2-40B4-BE49-F238E27FC236}">
                <a16:creationId xmlns:a16="http://schemas.microsoft.com/office/drawing/2014/main" id="{7E2D1428-B9D6-4067-83C4-7DA4930A6E2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13600" y="2165350"/>
            <a:ext cx="5603875" cy="1239838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r>
              <a:rPr lang="en-US" altLang="ja-JP" sz="1400" dirty="0">
                <a:latin typeface="Arial" charset="0"/>
              </a:rPr>
              <a:t>【</a:t>
            </a:r>
            <a:r>
              <a:rPr lang="ja-JP" altLang="en-US" sz="1400" dirty="0">
                <a:latin typeface="Arial" charset="0"/>
              </a:rPr>
              <a:t>学校独自の目標</a:t>
            </a:r>
            <a:r>
              <a:rPr lang="en-US" altLang="ja-JP" sz="1400" dirty="0">
                <a:latin typeface="Arial" charset="0"/>
              </a:rPr>
              <a:t>】</a:t>
            </a:r>
          </a:p>
          <a:p>
            <a:pPr eaLnBrk="1" hangingPunct="1">
              <a:defRPr/>
            </a:pPr>
            <a:r>
              <a:rPr lang="ja-JP" altLang="en-US" sz="1600" dirty="0">
                <a:latin typeface="Arial" charset="0"/>
              </a:rPr>
              <a:t>○　教職員一人当たりの平均時間外在校等時間を</a:t>
            </a:r>
            <a:r>
              <a:rPr lang="en-US" altLang="ja-JP" sz="1600" dirty="0">
                <a:latin typeface="Arial" charset="0"/>
              </a:rPr>
              <a:t>80</a:t>
            </a:r>
            <a:r>
              <a:rPr lang="ja-JP" altLang="en-US" sz="1600" dirty="0">
                <a:latin typeface="Arial" charset="0"/>
              </a:rPr>
              <a:t>時間以上</a:t>
            </a:r>
            <a:endParaRPr lang="en-US" altLang="ja-JP" sz="16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600" dirty="0">
                <a:latin typeface="Arial" charset="0"/>
              </a:rPr>
              <a:t>　を</a:t>
            </a:r>
            <a:r>
              <a:rPr lang="en-US" altLang="ja-JP" sz="1600" dirty="0">
                <a:latin typeface="Arial" charset="0"/>
              </a:rPr>
              <a:t>0</a:t>
            </a:r>
            <a:r>
              <a:rPr lang="ja-JP" altLang="en-US" sz="1600" dirty="0">
                <a:latin typeface="Arial" charset="0"/>
              </a:rPr>
              <a:t>人とすることを目指します。</a:t>
            </a:r>
            <a:endParaRPr lang="en-US" altLang="ja-JP" sz="1600" dirty="0">
              <a:latin typeface="Arial" charset="0"/>
            </a:endParaRPr>
          </a:p>
        </p:txBody>
      </p:sp>
      <p:sp>
        <p:nvSpPr>
          <p:cNvPr id="24" name="Rectangle 70">
            <a:extLst>
              <a:ext uri="{FF2B5EF4-FFF2-40B4-BE49-F238E27FC236}">
                <a16:creationId xmlns:a16="http://schemas.microsoft.com/office/drawing/2014/main" id="{7645E1DF-7416-4AFD-9FBF-4B362C4352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15188" y="3433763"/>
            <a:ext cx="5591175" cy="1427162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/>
          <a:lstStyle/>
          <a:p>
            <a:pPr eaLnBrk="1" hangingPunct="1">
              <a:defRPr/>
            </a:pPr>
            <a:r>
              <a:rPr lang="en-US" altLang="ja-JP" sz="1600" dirty="0">
                <a:latin typeface="Arial" charset="0"/>
              </a:rPr>
              <a:t>【</a:t>
            </a:r>
            <a:r>
              <a:rPr lang="ja-JP" altLang="en-US" sz="1600" dirty="0">
                <a:latin typeface="Arial" charset="0"/>
              </a:rPr>
              <a:t>目指す姿</a:t>
            </a:r>
            <a:r>
              <a:rPr lang="en-US" altLang="ja-JP" sz="1600" dirty="0">
                <a:latin typeface="Arial" charset="0"/>
              </a:rPr>
              <a:t>】</a:t>
            </a:r>
            <a:r>
              <a:rPr lang="ja-JP" altLang="en-US" sz="1600" dirty="0">
                <a:latin typeface="Arial" charset="0"/>
              </a:rPr>
              <a:t>　</a:t>
            </a:r>
            <a:endParaRPr lang="en-US" altLang="ja-JP" sz="16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600" dirty="0">
                <a:latin typeface="Arial" charset="0"/>
              </a:rPr>
              <a:t>・　こどもたちへの質の高い教育を持続的に提供し得る観点か</a:t>
            </a:r>
            <a:endParaRPr lang="en-US" altLang="ja-JP" sz="16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600" dirty="0">
                <a:latin typeface="Arial" charset="0"/>
              </a:rPr>
              <a:t>　ら働き方の見直しが図られている。</a:t>
            </a:r>
            <a:endParaRPr lang="en-US" altLang="ja-JP" sz="16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600" dirty="0">
                <a:latin typeface="Arial" charset="0"/>
              </a:rPr>
              <a:t>・　教職員、健康を維持しつつ、業務に取り組んでいる。</a:t>
            </a:r>
            <a:endParaRPr lang="en-US" altLang="ja-JP" sz="1600" dirty="0">
              <a:latin typeface="Arial" charset="0"/>
            </a:endParaRPr>
          </a:p>
          <a:p>
            <a:pPr eaLnBrk="1" hangingPunct="1">
              <a:defRPr/>
            </a:pPr>
            <a:r>
              <a:rPr lang="ja-JP" altLang="en-US" sz="1600" dirty="0">
                <a:latin typeface="Arial" charset="0"/>
              </a:rPr>
              <a:t>・　教職員が、家庭のための時間や自由時間を確保できている。</a:t>
            </a:r>
          </a:p>
        </p:txBody>
      </p:sp>
      <p:sp>
        <p:nvSpPr>
          <p:cNvPr id="33" name="Rectangle 70">
            <a:extLst>
              <a:ext uri="{FF2B5EF4-FFF2-40B4-BE49-F238E27FC236}">
                <a16:creationId xmlns:a16="http://schemas.microsoft.com/office/drawing/2014/main" id="{B0FF7627-5AF8-414A-B6A8-F5FAD60BE7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11238" y="8474075"/>
            <a:ext cx="11806237" cy="387350"/>
          </a:xfrm>
          <a:prstGeom prst="rect">
            <a:avLst/>
          </a:prstGeom>
          <a:solidFill>
            <a:srgbClr val="FF6600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lIns="96967" tIns="48485" rIns="96967" bIns="48485"/>
          <a:lstStyle/>
          <a:p>
            <a:pPr eaLnBrk="1" hangingPunct="1">
              <a:defRPr/>
            </a:pPr>
            <a:r>
              <a:rPr lang="ja-JP" altLang="en-US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４</a:t>
            </a:r>
            <a:r>
              <a:rPr lang="ja-JP" altLang="en-US" sz="18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　</a:t>
            </a:r>
            <a:r>
              <a:rPr lang="ja-JP" altLang="en-US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ｺﾞｼｯｸUB" pitchFamily="50" charset="-128"/>
                <a:ea typeface="HGS創英角ｺﾞｼｯｸUB" pitchFamily="50" charset="-128"/>
              </a:rPr>
              <a:t>アクションプランの周知方法</a:t>
            </a:r>
          </a:p>
        </p:txBody>
      </p:sp>
      <p:sp>
        <p:nvSpPr>
          <p:cNvPr id="34" name="Rectangle 70">
            <a:extLst>
              <a:ext uri="{FF2B5EF4-FFF2-40B4-BE49-F238E27FC236}">
                <a16:creationId xmlns:a16="http://schemas.microsoft.com/office/drawing/2014/main" id="{CA1E6E93-0176-49C5-9CDD-39CD88A0C6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2350" y="8861425"/>
            <a:ext cx="11795125" cy="630238"/>
          </a:xfrm>
          <a:prstGeom prst="rect">
            <a:avLst/>
          </a:prstGeom>
          <a:solidFill>
            <a:srgbClr val="FFFFCC"/>
          </a:solidFill>
          <a:ln w="9525">
            <a:solidFill>
              <a:schemeClr val="accent2">
                <a:lumMod val="20000"/>
                <a:lumOff val="80000"/>
              </a:schemeClr>
            </a:solidFill>
            <a:miter lim="800000"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6967" tIns="48485" rIns="96967" bIns="48485" anchor="ctr"/>
          <a:lstStyle/>
          <a:p>
            <a:pPr eaLnBrk="1" hangingPunct="1">
              <a:defRPr/>
            </a:pPr>
            <a:r>
              <a:rPr lang="ja-JP" altLang="en-US" sz="1600" dirty="0">
                <a:latin typeface="Arial" charset="0"/>
              </a:rPr>
              <a:t>　</a:t>
            </a:r>
            <a:r>
              <a:rPr lang="ja-JP" altLang="en-US" sz="1800" dirty="0">
                <a:latin typeface="Arial" charset="0"/>
              </a:rPr>
              <a:t>・　プランを会議等を通じて教職員にも周知すると共に、学校の</a:t>
            </a:r>
            <a:r>
              <a:rPr lang="en-US" altLang="ja-JP" sz="1800" dirty="0">
                <a:latin typeface="Arial" charset="0"/>
              </a:rPr>
              <a:t>HP</a:t>
            </a:r>
            <a:r>
              <a:rPr lang="ja-JP" altLang="en-US" sz="1800" dirty="0">
                <a:latin typeface="Arial" charset="0"/>
              </a:rPr>
              <a:t>に掲載します。</a:t>
            </a:r>
            <a:endParaRPr lang="en-US" altLang="ja-JP" sz="1800" dirty="0">
              <a:latin typeface="Arial" charset="0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906D3419-0248-4C58-B1C7-C0AD061920D7}"/>
              </a:ext>
            </a:extLst>
          </p:cNvPr>
          <p:cNvGraphicFramePr>
            <a:graphicFrameLocks noGrp="1"/>
          </p:cNvGraphicFramePr>
          <p:nvPr/>
        </p:nvGraphicFramePr>
        <p:xfrm>
          <a:off x="1022350" y="5448300"/>
          <a:ext cx="11795125" cy="29259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6519">
                  <a:extLst>
                    <a:ext uri="{9D8B030D-6E8A-4147-A177-3AD203B41FA5}">
                      <a16:colId xmlns:a16="http://schemas.microsoft.com/office/drawing/2014/main" val="1948844279"/>
                    </a:ext>
                  </a:extLst>
                </a:gridCol>
                <a:gridCol w="2016233">
                  <a:extLst>
                    <a:ext uri="{9D8B030D-6E8A-4147-A177-3AD203B41FA5}">
                      <a16:colId xmlns:a16="http://schemas.microsoft.com/office/drawing/2014/main" val="186888188"/>
                    </a:ext>
                  </a:extLst>
                </a:gridCol>
                <a:gridCol w="8962373">
                  <a:extLst>
                    <a:ext uri="{9D8B030D-6E8A-4147-A177-3AD203B41FA5}">
                      <a16:colId xmlns:a16="http://schemas.microsoft.com/office/drawing/2014/main" val="1494657635"/>
                    </a:ext>
                  </a:extLst>
                </a:gridCol>
              </a:tblGrid>
              <a:tr h="91430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（</a:t>
                      </a:r>
                      <a:r>
                        <a:rPr kumimoji="1" lang="en-US" altLang="ja-JP" sz="19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1</a:t>
                      </a:r>
                      <a:r>
                        <a:rPr kumimoji="1" lang="ja-JP" altLang="en-US" sz="19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）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FF99"/>
                    </a:solidFill>
                  </a:tcPr>
                </a:tc>
                <a:tc>
                  <a:txBody>
                    <a:bodyPr/>
                    <a:lstStyle/>
                    <a:p>
                      <a:pPr algn="l" eaLnBrk="1" hangingPunct="1">
                        <a:defRPr/>
                      </a:pPr>
                      <a:r>
                        <a:rPr lang="ja-JP" altLang="en-US" sz="20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教職員の</a:t>
                      </a:r>
                      <a:endParaRPr lang="en-US" altLang="ja-JP" sz="2000" b="0" dirty="0">
                        <a:solidFill>
                          <a:schemeClr val="tx1"/>
                        </a:solidFill>
                        <a:latin typeface="HGP創英角ｺﾞｼｯｸUB" panose="020B0900000000000000" pitchFamily="50" charset="-128"/>
                        <a:ea typeface="HGP創英角ｺﾞｼｯｸUB" panose="020B0900000000000000" pitchFamily="50" charset="-128"/>
                      </a:endParaRPr>
                    </a:p>
                    <a:p>
                      <a:pPr algn="l" eaLnBrk="1" hangingPunct="1">
                        <a:defRPr/>
                      </a:pPr>
                      <a:r>
                        <a:rPr lang="ja-JP" altLang="en-US" sz="20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健康管理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FF99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・　管理職が、年次や振替休暇の取得について積極的に呼びかけを行います。</a:t>
                      </a:r>
                    </a:p>
                    <a:p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・　月の時間外在校等時間が月途中で３０時間超となった教職員に声掛けし、業務量が過重</a:t>
                      </a:r>
                      <a:endParaRPr kumimoji="1" lang="en-US" altLang="ja-JP" sz="18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  <a:p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　になっていないか確認します。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98317408"/>
                  </a:ext>
                </a:extLst>
              </a:tr>
              <a:tr h="67048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（２）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FF99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9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学校における</a:t>
                      </a:r>
                    </a:p>
                    <a:p>
                      <a:pPr algn="l"/>
                      <a:r>
                        <a:rPr kumimoji="1" lang="ja-JP" altLang="en-US" sz="19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業務改善の推進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FF99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・　教育活動において最も効果的なＩＣＴ機器活用の検討と実証を継続します。</a:t>
                      </a:r>
                    </a:p>
                    <a:p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・　校内の各種調査については</a:t>
                      </a:r>
                      <a:r>
                        <a:rPr kumimoji="1" lang="en-US" altLang="ja-JP" sz="18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Forms</a:t>
                      </a:r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やメールでの配付・周知を行います。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6702987"/>
                  </a:ext>
                </a:extLst>
              </a:tr>
              <a:tr h="67048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（３）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FF99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9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業務の明確化・</a:t>
                      </a:r>
                    </a:p>
                    <a:p>
                      <a:pPr algn="l"/>
                      <a:r>
                        <a:rPr kumimoji="1" lang="ja-JP" altLang="en-US" sz="1900" b="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適正化の推進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FF99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・　働き方改革の取組に伴う業務変更について、保護者や地域の方に理解いただけるよう</a:t>
                      </a:r>
                      <a:endParaRPr kumimoji="1" lang="en-US" altLang="ja-JP" sz="18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  <a:p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　周知徹底します。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12486313"/>
                  </a:ext>
                </a:extLst>
              </a:tr>
              <a:tr h="670485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令和６年度</a:t>
                      </a:r>
                      <a:endParaRPr kumimoji="1" lang="en-US" altLang="ja-JP" sz="1900" dirty="0">
                        <a:solidFill>
                          <a:schemeClr val="tx1"/>
                        </a:solidFill>
                        <a:latin typeface="HGP創英角ｺﾞｼｯｸUB" panose="020B0900000000000000" pitchFamily="50" charset="-128"/>
                        <a:ea typeface="HGP創英角ｺﾞｼｯｸUB" panose="020B0900000000000000" pitchFamily="50" charset="-128"/>
                      </a:endParaRPr>
                    </a:p>
                    <a:p>
                      <a:pPr algn="ctr"/>
                      <a:r>
                        <a:rPr kumimoji="1" lang="ja-JP" altLang="en-US" sz="1900" dirty="0">
                          <a:solidFill>
                            <a:schemeClr val="tx1"/>
                          </a:solidFill>
                          <a:latin typeface="HGP創英角ｺﾞｼｯｸUB" panose="020B0900000000000000" pitchFamily="50" charset="-128"/>
                          <a:ea typeface="HGP創英角ｺﾞｼｯｸUB" panose="020B0900000000000000" pitchFamily="50" charset="-128"/>
                        </a:rPr>
                        <a:t>重点取組事項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FF99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  <a:latin typeface="HGP創英角ｺﾞｼｯｸUB" panose="020B0900000000000000" pitchFamily="50" charset="-128"/>
                        <a:ea typeface="HGP創英角ｺﾞｼｯｸUB" panose="020B0900000000000000" pitchFamily="50" charset="-128"/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FF99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・　時間外在校等時間（週休日の部活動指導従事時間を含む）が月４５時間、年３６０時間を超えないよう、教職員への働きかけを行います。</a:t>
                      </a:r>
                    </a:p>
                  </a:txBody>
                  <a:tcPr marT="45704" marB="45704" anchor="ctr">
                    <a:lnL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06292724"/>
                  </a:ext>
                </a:extLst>
              </a:tr>
            </a:tbl>
          </a:graphicData>
        </a:graphic>
      </p:graphicFrame>
      <p:sp>
        <p:nvSpPr>
          <p:cNvPr id="3108" name="テキスト ボックス 2">
            <a:extLst>
              <a:ext uri="{FF2B5EF4-FFF2-40B4-BE49-F238E27FC236}">
                <a16:creationId xmlns:a16="http://schemas.microsoft.com/office/drawing/2014/main" id="{38A32D4B-A981-4F4F-9D88-F62820A4BD6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191375" y="1819275"/>
            <a:ext cx="5770563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eaLnBrk="1" hangingPunct="1"/>
            <a:r>
              <a:rPr lang="ja-JP" altLang="en-US" sz="1600"/>
              <a:t>県の働き方改革プランの目標を前提に、以下の目標を設定します。</a:t>
            </a:r>
            <a:endParaRPr lang="en-US" altLang="ja-JP" sz="1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12795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2795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10127</TotalTime>
  <Words>579</Words>
  <Application>Microsoft Office PowerPoint</Application>
  <PresentationFormat>ユーザー設定</PresentationFormat>
  <Paragraphs>53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HGP創英角ｺﾞｼｯｸUB</vt:lpstr>
      <vt:lpstr>HGS創英角ｺﾞｼｯｸUB</vt:lpstr>
      <vt:lpstr>ＭＳ Ｐゴシック</vt:lpstr>
      <vt:lpstr>ＭＳ Ｐ明朝</vt:lpstr>
      <vt:lpstr>ＭＳ 明朝</vt:lpstr>
      <vt:lpstr>Arial</vt:lpstr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Toshi</dc:creator>
  <cp:lastModifiedBy>坂牛　祐司</cp:lastModifiedBy>
  <cp:revision>983</cp:revision>
  <cp:lastPrinted>2024-05-02T06:46:17Z</cp:lastPrinted>
  <dcterms:created xsi:type="dcterms:W3CDTF">2013-05-28T12:34:29Z</dcterms:created>
  <dcterms:modified xsi:type="dcterms:W3CDTF">2024-05-02T06:46:24Z</dcterms:modified>
</cp:coreProperties>
</file>

<file path=docProps/thumbnail.jpeg>
</file>