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9" r:id="rId2"/>
  </p:sldIdLst>
  <p:sldSz cx="13681075" cy="10080625"/>
  <p:notesSz cx="6735763" cy="9869488"/>
  <p:defaultTextStyle>
    <a:defPPr>
      <a:defRPr lang="ja-JP"/>
    </a:defPPr>
    <a:lvl1pPr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1pPr>
    <a:lvl2pPr marL="482600" indent="-25400"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2pPr>
    <a:lvl3pPr marL="966788" indent="-52388"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3pPr>
    <a:lvl4pPr marL="1452563" indent="-80963"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4pPr>
    <a:lvl5pPr marL="1936750" indent="-107950" algn="l" rtl="0" eaLnBrk="0" fontAlgn="base" hangingPunct="0">
      <a:spcBef>
        <a:spcPct val="0"/>
      </a:spcBef>
      <a:spcAft>
        <a:spcPct val="0"/>
      </a:spcAft>
      <a:defRPr kumimoji="1" sz="2700"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sz="2700"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6349">
          <p15:clr>
            <a:srgbClr val="A4A3A4"/>
          </p15:clr>
        </p15:guide>
        <p15:guide id="2" pos="8617">
          <p15:clr>
            <a:srgbClr val="A4A3A4"/>
          </p15:clr>
        </p15:guide>
      </p15:sldGuideLst>
    </p:ext>
    <p:ext uri="{2D200454-40CA-4A62-9FC3-DE9A4176ACB9}">
      <p15:notesGuideLst xmlns:p15="http://schemas.microsoft.com/office/powerpoint/2012/main">
        <p15:guide id="1" orient="horz" pos="3108" userDrawn="1">
          <p15:clr>
            <a:srgbClr val="A4A3A4"/>
          </p15:clr>
        </p15:guide>
        <p15:guide id="2" pos="2122" userDrawn="1">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9900"/>
    <a:srgbClr val="0000FF"/>
    <a:srgbClr val="CCFF99"/>
    <a:srgbClr val="003300"/>
    <a:srgbClr val="FF6600"/>
    <a:srgbClr val="FFC000"/>
    <a:srgbClr val="CC6600"/>
    <a:srgbClr val="FFCC66"/>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vertBarState="minimized">
    <p:restoredLeft sz="15620"/>
    <p:restoredTop sz="95995" autoAdjust="0"/>
  </p:normalViewPr>
  <p:slideViewPr>
    <p:cSldViewPr>
      <p:cViewPr>
        <p:scale>
          <a:sx n="100" d="100"/>
          <a:sy n="100" d="100"/>
        </p:scale>
        <p:origin x="58" y="-2846"/>
      </p:cViewPr>
      <p:guideLst>
        <p:guide orient="horz" pos="6349"/>
        <p:guide pos="8617"/>
      </p:guideLst>
    </p:cSldViewPr>
  </p:slideViewPr>
  <p:notesTextViewPr>
    <p:cViewPr>
      <p:scale>
        <a:sx n="300" d="100"/>
        <a:sy n="300" d="100"/>
      </p:scale>
      <p:origin x="0" y="0"/>
    </p:cViewPr>
  </p:notesTextViewPr>
  <p:sorterViewPr>
    <p:cViewPr>
      <p:scale>
        <a:sx n="66" d="100"/>
        <a:sy n="66" d="100"/>
      </p:scale>
      <p:origin x="0" y="0"/>
    </p:cViewPr>
  </p:sorterViewPr>
  <p:notesViewPr>
    <p:cSldViewPr>
      <p:cViewPr varScale="1">
        <p:scale>
          <a:sx n="50" d="100"/>
          <a:sy n="50" d="100"/>
        </p:scale>
        <p:origin x="-2190" y="-120"/>
      </p:cViewPr>
      <p:guideLst>
        <p:guide orient="horz" pos="3108"/>
        <p:guide pos="2122"/>
      </p:guideLst>
    </p:cSldViewPr>
  </p:notes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074" name="Rectangle 2"/>
          <p:cNvSpPr>
            <a:spLocks noGrp="1" noChangeArrowheads="1"/>
          </p:cNvSpPr>
          <p:nvPr>
            <p:ph type="hdr" sz="quarter"/>
          </p:nvPr>
        </p:nvSpPr>
        <p:spPr bwMode="auto">
          <a:xfrm>
            <a:off x="1" y="0"/>
            <a:ext cx="2917825" cy="493872"/>
          </a:xfrm>
          <a:prstGeom prst="rect">
            <a:avLst/>
          </a:prstGeom>
          <a:noFill/>
          <a:ln w="9525">
            <a:noFill/>
            <a:miter lim="800000"/>
            <a:headEnd/>
            <a:tailEnd/>
          </a:ln>
          <a:effectLst/>
        </p:spPr>
        <p:txBody>
          <a:bodyPr vert="horz" wrap="square" lIns="94636" tIns="47319" rIns="94636" bIns="47319" numCol="1" anchor="t" anchorCtr="0" compatLnSpc="1">
            <a:prstTxWarp prst="textNoShape">
              <a:avLst/>
            </a:prstTxWarp>
          </a:bodyPr>
          <a:lstStyle>
            <a:lvl1pPr eaLnBrk="1" hangingPunct="1">
              <a:defRPr sz="1100">
                <a:latin typeface="Arial" charset="0"/>
                <a:ea typeface="ＭＳ Ｐゴシック" pitchFamily="50" charset="-128"/>
              </a:defRPr>
            </a:lvl1pPr>
          </a:lstStyle>
          <a:p>
            <a:pPr>
              <a:defRPr/>
            </a:pPr>
            <a:endParaRPr lang="en-US" altLang="ja-JP"/>
          </a:p>
        </p:txBody>
      </p:sp>
      <p:sp>
        <p:nvSpPr>
          <p:cNvPr id="3075" name="Rectangle 3"/>
          <p:cNvSpPr>
            <a:spLocks noGrp="1" noChangeArrowheads="1"/>
          </p:cNvSpPr>
          <p:nvPr>
            <p:ph type="dt" idx="1"/>
          </p:nvPr>
        </p:nvSpPr>
        <p:spPr bwMode="auto">
          <a:xfrm>
            <a:off x="3816351" y="0"/>
            <a:ext cx="2917825" cy="493872"/>
          </a:xfrm>
          <a:prstGeom prst="rect">
            <a:avLst/>
          </a:prstGeom>
          <a:noFill/>
          <a:ln w="9525">
            <a:noFill/>
            <a:miter lim="800000"/>
            <a:headEnd/>
            <a:tailEnd/>
          </a:ln>
          <a:effectLst/>
        </p:spPr>
        <p:txBody>
          <a:bodyPr vert="horz" wrap="square" lIns="94636" tIns="47319" rIns="94636" bIns="47319" numCol="1" anchor="t" anchorCtr="0" compatLnSpc="1">
            <a:prstTxWarp prst="textNoShape">
              <a:avLst/>
            </a:prstTxWarp>
          </a:bodyPr>
          <a:lstStyle>
            <a:lvl1pPr algn="r" eaLnBrk="1" hangingPunct="1">
              <a:defRPr sz="1100">
                <a:latin typeface="Arial" charset="0"/>
                <a:ea typeface="ＭＳ Ｐゴシック" pitchFamily="50" charset="-128"/>
              </a:defRPr>
            </a:lvl1pPr>
          </a:lstStyle>
          <a:p>
            <a:pPr>
              <a:defRPr/>
            </a:pPr>
            <a:endParaRPr lang="en-US" altLang="ja-JP"/>
          </a:p>
        </p:txBody>
      </p:sp>
      <p:sp>
        <p:nvSpPr>
          <p:cNvPr id="2052" name="Rectangle 4"/>
          <p:cNvSpPr>
            <a:spLocks noGrp="1" noRot="1" noChangeAspect="1" noChangeArrowheads="1" noTextEdit="1"/>
          </p:cNvSpPr>
          <p:nvPr>
            <p:ph type="sldImg" idx="2"/>
          </p:nvPr>
        </p:nvSpPr>
        <p:spPr bwMode="auto">
          <a:xfrm>
            <a:off x="857250" y="739775"/>
            <a:ext cx="5021263" cy="3700463"/>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3077" name="Rectangle 5"/>
          <p:cNvSpPr>
            <a:spLocks noGrp="1" noChangeArrowheads="1"/>
          </p:cNvSpPr>
          <p:nvPr>
            <p:ph type="body" sz="quarter" idx="3"/>
          </p:nvPr>
        </p:nvSpPr>
        <p:spPr bwMode="auto">
          <a:xfrm>
            <a:off x="673100" y="4687808"/>
            <a:ext cx="5389563" cy="4441667"/>
          </a:xfrm>
          <a:prstGeom prst="rect">
            <a:avLst/>
          </a:prstGeom>
          <a:noFill/>
          <a:ln w="9525">
            <a:noFill/>
            <a:miter lim="800000"/>
            <a:headEnd/>
            <a:tailEnd/>
          </a:ln>
          <a:effectLst/>
        </p:spPr>
        <p:txBody>
          <a:bodyPr vert="horz" wrap="square" lIns="94636" tIns="47319" rIns="94636" bIns="47319"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078" name="Rectangle 6"/>
          <p:cNvSpPr>
            <a:spLocks noGrp="1" noChangeArrowheads="1"/>
          </p:cNvSpPr>
          <p:nvPr>
            <p:ph type="ftr" sz="quarter" idx="4"/>
          </p:nvPr>
        </p:nvSpPr>
        <p:spPr bwMode="auto">
          <a:xfrm>
            <a:off x="1" y="9374029"/>
            <a:ext cx="2917825" cy="493871"/>
          </a:xfrm>
          <a:prstGeom prst="rect">
            <a:avLst/>
          </a:prstGeom>
          <a:noFill/>
          <a:ln w="9525">
            <a:noFill/>
            <a:miter lim="800000"/>
            <a:headEnd/>
            <a:tailEnd/>
          </a:ln>
          <a:effectLst/>
        </p:spPr>
        <p:txBody>
          <a:bodyPr vert="horz" wrap="square" lIns="94636" tIns="47319" rIns="94636" bIns="47319" numCol="1" anchor="b" anchorCtr="0" compatLnSpc="1">
            <a:prstTxWarp prst="textNoShape">
              <a:avLst/>
            </a:prstTxWarp>
          </a:bodyPr>
          <a:lstStyle>
            <a:lvl1pPr eaLnBrk="1" hangingPunct="1">
              <a:defRPr sz="1100">
                <a:latin typeface="Arial" charset="0"/>
                <a:ea typeface="ＭＳ Ｐゴシック" pitchFamily="50" charset="-128"/>
              </a:defRPr>
            </a:lvl1pPr>
          </a:lstStyle>
          <a:p>
            <a:pPr>
              <a:defRPr/>
            </a:pPr>
            <a:endParaRPr lang="en-US" altLang="ja-JP"/>
          </a:p>
        </p:txBody>
      </p:sp>
      <p:sp>
        <p:nvSpPr>
          <p:cNvPr id="3079" name="Rectangle 7"/>
          <p:cNvSpPr>
            <a:spLocks noGrp="1" noChangeArrowheads="1"/>
          </p:cNvSpPr>
          <p:nvPr>
            <p:ph type="sldNum" sz="quarter" idx="5"/>
          </p:nvPr>
        </p:nvSpPr>
        <p:spPr bwMode="auto">
          <a:xfrm>
            <a:off x="3816351" y="9374029"/>
            <a:ext cx="2917825" cy="493871"/>
          </a:xfrm>
          <a:prstGeom prst="rect">
            <a:avLst/>
          </a:prstGeom>
          <a:noFill/>
          <a:ln w="9525">
            <a:noFill/>
            <a:miter lim="800000"/>
            <a:headEnd/>
            <a:tailEnd/>
          </a:ln>
          <a:effectLst/>
        </p:spPr>
        <p:txBody>
          <a:bodyPr vert="horz" wrap="square" lIns="94636" tIns="47319" rIns="94636" bIns="47319" numCol="1" anchor="b" anchorCtr="0" compatLnSpc="1">
            <a:prstTxWarp prst="textNoShape">
              <a:avLst/>
            </a:prstTxWarp>
          </a:bodyPr>
          <a:lstStyle>
            <a:lvl1pPr algn="r" eaLnBrk="1" hangingPunct="1">
              <a:defRPr sz="1100"/>
            </a:lvl1pPr>
          </a:lstStyle>
          <a:p>
            <a:pPr>
              <a:defRPr/>
            </a:pPr>
            <a:fld id="{ED8ABABA-BF19-4DB6-A617-540B4E3866A2}" type="slidenum">
              <a:rPr lang="en-US" altLang="ja-JP"/>
              <a:pPr>
                <a:defRPr/>
              </a:pPr>
              <a:t>‹#›</a:t>
            </a:fld>
            <a:endParaRPr lang="en-US" altLang="ja-JP"/>
          </a:p>
        </p:txBody>
      </p:sp>
    </p:spTree>
    <p:extLst>
      <p:ext uri="{BB962C8B-B14F-4D97-AF65-F5344CB8AC3E}">
        <p14:creationId xmlns:p14="http://schemas.microsoft.com/office/powerpoint/2010/main" val="789634190"/>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1pPr>
    <a:lvl2pPr marL="482600"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2pPr>
    <a:lvl3pPr marL="966788"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3pPr>
    <a:lvl4pPr marL="1452563"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4pPr>
    <a:lvl5pPr marL="1936750" algn="l" rtl="0" eaLnBrk="0" fontAlgn="base" hangingPunct="0">
      <a:spcBef>
        <a:spcPct val="30000"/>
      </a:spcBef>
      <a:spcAft>
        <a:spcPct val="0"/>
      </a:spcAft>
      <a:defRPr kumimoji="1" sz="1300" kern="1200">
        <a:solidFill>
          <a:schemeClr val="tx1"/>
        </a:solidFill>
        <a:latin typeface="Arial" charset="0"/>
        <a:ea typeface="ＭＳ Ｐ明朝" pitchFamily="18" charset="-128"/>
        <a:cs typeface="+mn-cs"/>
      </a:defRPr>
    </a:lvl5pPr>
    <a:lvl6pPr marL="2424202" algn="l" defTabSz="969681" rtl="0" eaLnBrk="1" latinLnBrk="0" hangingPunct="1">
      <a:defRPr kumimoji="1" sz="1300" kern="1200">
        <a:solidFill>
          <a:schemeClr val="tx1"/>
        </a:solidFill>
        <a:latin typeface="+mn-lt"/>
        <a:ea typeface="+mn-ea"/>
        <a:cs typeface="+mn-cs"/>
      </a:defRPr>
    </a:lvl6pPr>
    <a:lvl7pPr marL="2909041" algn="l" defTabSz="969681" rtl="0" eaLnBrk="1" latinLnBrk="0" hangingPunct="1">
      <a:defRPr kumimoji="1" sz="1300" kern="1200">
        <a:solidFill>
          <a:schemeClr val="tx1"/>
        </a:solidFill>
        <a:latin typeface="+mn-lt"/>
        <a:ea typeface="+mn-ea"/>
        <a:cs typeface="+mn-cs"/>
      </a:defRPr>
    </a:lvl7pPr>
    <a:lvl8pPr marL="3393880" algn="l" defTabSz="969681" rtl="0" eaLnBrk="1" latinLnBrk="0" hangingPunct="1">
      <a:defRPr kumimoji="1" sz="1300" kern="1200">
        <a:solidFill>
          <a:schemeClr val="tx1"/>
        </a:solidFill>
        <a:latin typeface="+mn-lt"/>
        <a:ea typeface="+mn-ea"/>
        <a:cs typeface="+mn-cs"/>
      </a:defRPr>
    </a:lvl8pPr>
    <a:lvl9pPr marL="3878721" algn="l" defTabSz="969681" rtl="0" eaLnBrk="1" latinLnBrk="0" hangingPunct="1">
      <a:defRPr kumimoji="1" sz="13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7"/>
          <p:cNvSpPr>
            <a:spLocks noGrp="1" noChangeArrowheads="1"/>
          </p:cNvSpPr>
          <p:nvPr>
            <p:ph type="sldNum" sz="quarter" idx="5"/>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lvl1pPr>
              <a:spcBef>
                <a:spcPct val="30000"/>
              </a:spcBef>
              <a:defRPr kumimoji="1" sz="1300">
                <a:solidFill>
                  <a:schemeClr val="tx1"/>
                </a:solidFill>
                <a:latin typeface="Arial" panose="020B0604020202020204" pitchFamily="34" charset="0"/>
                <a:ea typeface="ＭＳ Ｐ明朝" panose="02020600040205080304" pitchFamily="18" charset="-128"/>
              </a:defRPr>
            </a:lvl1pPr>
            <a:lvl2pPr marL="487363" indent="-174625">
              <a:spcBef>
                <a:spcPct val="30000"/>
              </a:spcBef>
              <a:defRPr kumimoji="1" sz="1300">
                <a:solidFill>
                  <a:schemeClr val="tx1"/>
                </a:solidFill>
                <a:latin typeface="Arial" panose="020B0604020202020204" pitchFamily="34" charset="0"/>
                <a:ea typeface="ＭＳ Ｐ明朝" panose="02020600040205080304" pitchFamily="18" charset="-128"/>
              </a:defRPr>
            </a:lvl2pPr>
            <a:lvl3pPr marL="760413" indent="-136525">
              <a:spcBef>
                <a:spcPct val="30000"/>
              </a:spcBef>
              <a:defRPr kumimoji="1" sz="1300">
                <a:solidFill>
                  <a:schemeClr val="tx1"/>
                </a:solidFill>
                <a:latin typeface="Arial" panose="020B0604020202020204" pitchFamily="34" charset="0"/>
                <a:ea typeface="ＭＳ Ｐ明朝" panose="02020600040205080304" pitchFamily="18" charset="-128"/>
              </a:defRPr>
            </a:lvl3pPr>
            <a:lvl4pPr marL="1071563" indent="-136525">
              <a:spcBef>
                <a:spcPct val="30000"/>
              </a:spcBef>
              <a:defRPr kumimoji="1" sz="1300">
                <a:solidFill>
                  <a:schemeClr val="tx1"/>
                </a:solidFill>
                <a:latin typeface="Arial" panose="020B0604020202020204" pitchFamily="34" charset="0"/>
                <a:ea typeface="ＭＳ Ｐ明朝" panose="02020600040205080304" pitchFamily="18" charset="-128"/>
              </a:defRPr>
            </a:lvl4pPr>
            <a:lvl5pPr marL="1385888" indent="-136525">
              <a:spcBef>
                <a:spcPct val="30000"/>
              </a:spcBef>
              <a:defRPr kumimoji="1" sz="1300">
                <a:solidFill>
                  <a:schemeClr val="tx1"/>
                </a:solidFill>
                <a:latin typeface="Arial" panose="020B0604020202020204" pitchFamily="34" charset="0"/>
                <a:ea typeface="ＭＳ Ｐ明朝" panose="02020600040205080304" pitchFamily="18" charset="-128"/>
              </a:defRPr>
            </a:lvl5pPr>
            <a:lvl6pPr marL="1843088"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6pPr>
            <a:lvl7pPr marL="2300288"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7pPr>
            <a:lvl8pPr marL="2757488"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8pPr>
            <a:lvl9pPr marL="3214688" indent="-136525" eaLnBrk="0" fontAlgn="base" hangingPunct="0">
              <a:spcBef>
                <a:spcPct val="30000"/>
              </a:spcBef>
              <a:spcAft>
                <a:spcPct val="0"/>
              </a:spcAft>
              <a:defRPr kumimoji="1" sz="1300">
                <a:solidFill>
                  <a:schemeClr val="tx1"/>
                </a:solidFill>
                <a:latin typeface="Arial" panose="020B0604020202020204" pitchFamily="34" charset="0"/>
                <a:ea typeface="ＭＳ Ｐ明朝" panose="02020600040205080304" pitchFamily="18" charset="-128"/>
              </a:defRPr>
            </a:lvl9pPr>
          </a:lstStyle>
          <a:p>
            <a:pPr>
              <a:spcBef>
                <a:spcPct val="0"/>
              </a:spcBef>
            </a:pPr>
            <a:fld id="{BA44338B-7E73-41C1-95FA-787212E3A5FC}" type="slidenum">
              <a:rPr lang="en-US" altLang="ja-JP" sz="1100" smtClean="0">
                <a:ea typeface="ＭＳ Ｐゴシック" panose="020B0600070205080204" pitchFamily="50" charset="-128"/>
              </a:rPr>
              <a:pPr>
                <a:spcBef>
                  <a:spcPct val="0"/>
                </a:spcBef>
              </a:pPr>
              <a:t>1</a:t>
            </a:fld>
            <a:endParaRPr lang="en-US" altLang="ja-JP" sz="1100">
              <a:ea typeface="ＭＳ Ｐゴシック" panose="020B0600070205080204" pitchFamily="50" charset="-128"/>
            </a:endParaRPr>
          </a:p>
        </p:txBody>
      </p:sp>
      <p:sp>
        <p:nvSpPr>
          <p:cNvPr id="4099" name="Rectangle 2"/>
          <p:cNvSpPr>
            <a:spLocks noGrp="1" noRot="1" noChangeAspect="1" noChangeArrowheads="1" noTextEdit="1"/>
          </p:cNvSpPr>
          <p:nvPr>
            <p:ph type="sldImg"/>
          </p:nvPr>
        </p:nvSpPr>
        <p:spPr>
          <a:ln/>
        </p:spPr>
      </p:sp>
      <p:sp>
        <p:nvSpPr>
          <p:cNvPr id="4100" name="Rectangle 3"/>
          <p:cNvSpPr>
            <a:spLocks noGrp="1" noChangeArrowheads="1"/>
          </p:cNvSpPr>
          <p:nvPr>
            <p:ph type="body" idx="1"/>
          </p:nvPr>
        </p:nvSpPr>
        <p:spPr>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25888677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026421" y="3131861"/>
            <a:ext cx="11628235" cy="2160134"/>
          </a:xfrm>
        </p:spPr>
        <p:txBody>
          <a:bodyPr/>
          <a:lstStyle/>
          <a:p>
            <a:r>
              <a:rPr lang="ja-JP" altLang="en-US"/>
              <a:t>マスタ タイトルの書式設定</a:t>
            </a:r>
          </a:p>
        </p:txBody>
      </p:sp>
      <p:sp>
        <p:nvSpPr>
          <p:cNvPr id="3" name="サブタイトル 2"/>
          <p:cNvSpPr>
            <a:spLocks noGrp="1"/>
          </p:cNvSpPr>
          <p:nvPr>
            <p:ph type="subTitle" idx="1"/>
          </p:nvPr>
        </p:nvSpPr>
        <p:spPr>
          <a:xfrm>
            <a:off x="2052840" y="5712022"/>
            <a:ext cx="9575395" cy="2576826"/>
          </a:xfrm>
        </p:spPr>
        <p:txBody>
          <a:bodyPr/>
          <a:lstStyle>
            <a:lvl1pPr marL="0" indent="0" algn="ctr">
              <a:buNone/>
              <a:defRPr/>
            </a:lvl1pPr>
            <a:lvl2pPr marL="484906" indent="0" algn="ctr">
              <a:buNone/>
              <a:defRPr/>
            </a:lvl2pPr>
            <a:lvl3pPr marL="969813" indent="0" algn="ctr">
              <a:buNone/>
              <a:defRPr/>
            </a:lvl3pPr>
            <a:lvl4pPr marL="1454719" indent="0" algn="ctr">
              <a:buNone/>
              <a:defRPr/>
            </a:lvl4pPr>
            <a:lvl5pPr marL="1939625" indent="0" algn="ctr">
              <a:buNone/>
              <a:defRPr/>
            </a:lvl5pPr>
            <a:lvl6pPr marL="2424532" indent="0" algn="ctr">
              <a:buNone/>
              <a:defRPr/>
            </a:lvl6pPr>
            <a:lvl7pPr marL="2909438" indent="0" algn="ctr">
              <a:buNone/>
              <a:defRPr/>
            </a:lvl7pPr>
            <a:lvl8pPr marL="3394344" indent="0" algn="ctr">
              <a:buNone/>
              <a:defRPr/>
            </a:lvl8pPr>
            <a:lvl9pPr marL="3879251" indent="0" algn="ctr">
              <a:buNone/>
              <a:defRPr/>
            </a:lvl9pPr>
          </a:lstStyle>
          <a:p>
            <a:r>
              <a:rPr lang="ja-JP" altLang="en-US"/>
              <a:t>マスタ サブタイトルの書式設定</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18B6089B-7B83-4CCA-AB58-A58172F736F9}" type="slidenum">
              <a:rPr lang="en-US" altLang="ja-JP"/>
              <a:pPr>
                <a:defRPr/>
              </a:pPr>
              <a:t>‹#›</a:t>
            </a:fld>
            <a:endParaRPr lang="en-US" altLang="ja-JP"/>
          </a:p>
        </p:txBody>
      </p:sp>
    </p:spTree>
    <p:extLst>
      <p:ext uri="{BB962C8B-B14F-4D97-AF65-F5344CB8AC3E}">
        <p14:creationId xmlns:p14="http://schemas.microsoft.com/office/powerpoint/2010/main" val="113419523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縦書きテキスト プレースホルダ 2"/>
          <p:cNvSpPr>
            <a:spLocks noGrp="1"/>
          </p:cNvSpPr>
          <p:nvPr>
            <p:ph type="body" orient="vert" idx="1"/>
          </p:nvPr>
        </p:nvSpPr>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BB6A18F2-A204-4FE8-939A-E95BD4F80C84}" type="slidenum">
              <a:rPr lang="en-US" altLang="ja-JP"/>
              <a:pPr>
                <a:defRPr/>
              </a:pPr>
              <a:t>‹#›</a:t>
            </a:fld>
            <a:endParaRPr lang="en-US" altLang="ja-JP"/>
          </a:p>
        </p:txBody>
      </p:sp>
    </p:spTree>
    <p:extLst>
      <p:ext uri="{BB962C8B-B14F-4D97-AF65-F5344CB8AC3E}">
        <p14:creationId xmlns:p14="http://schemas.microsoft.com/office/powerpoint/2010/main" val="386146113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9919799" y="403358"/>
            <a:ext cx="3077563" cy="8602201"/>
          </a:xfrm>
        </p:spPr>
        <p:txBody>
          <a:bodyPr vert="eaVert"/>
          <a:lstStyle/>
          <a:p>
            <a:r>
              <a:rPr lang="ja-JP" altLang="en-US"/>
              <a:t>マスタ タイトルの書式設定</a:t>
            </a:r>
          </a:p>
        </p:txBody>
      </p:sp>
      <p:sp>
        <p:nvSpPr>
          <p:cNvPr id="3" name="縦書きテキスト プレースホルダ 2"/>
          <p:cNvSpPr>
            <a:spLocks noGrp="1"/>
          </p:cNvSpPr>
          <p:nvPr>
            <p:ph type="body" orient="vert" idx="1"/>
          </p:nvPr>
        </p:nvSpPr>
        <p:spPr>
          <a:xfrm>
            <a:off x="683715" y="403358"/>
            <a:ext cx="9073213" cy="8602201"/>
          </a:xfrm>
        </p:spPr>
        <p:txBody>
          <a:bodyPr vert="eaVert"/>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90338238-3174-4235-8DBE-E3B6A148DA88}" type="slidenum">
              <a:rPr lang="en-US" altLang="ja-JP"/>
              <a:pPr>
                <a:defRPr/>
              </a:pPr>
              <a:t>‹#›</a:t>
            </a:fld>
            <a:endParaRPr lang="en-US" altLang="ja-JP"/>
          </a:p>
        </p:txBody>
      </p:sp>
    </p:spTree>
    <p:extLst>
      <p:ext uri="{BB962C8B-B14F-4D97-AF65-F5344CB8AC3E}">
        <p14:creationId xmlns:p14="http://schemas.microsoft.com/office/powerpoint/2010/main" val="26861842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idx="1"/>
          </p:nvPr>
        </p:nvSpPr>
        <p:spPr/>
        <p:txBody>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4BF05F66-8642-4658-A926-B1F0649CD59B}" type="slidenum">
              <a:rPr lang="en-US" altLang="ja-JP"/>
              <a:pPr>
                <a:defRPr/>
              </a:pPr>
              <a:t>‹#›</a:t>
            </a:fld>
            <a:endParaRPr lang="en-US" altLang="ja-JP"/>
          </a:p>
        </p:txBody>
      </p:sp>
    </p:spTree>
    <p:extLst>
      <p:ext uri="{BB962C8B-B14F-4D97-AF65-F5344CB8AC3E}">
        <p14:creationId xmlns:p14="http://schemas.microsoft.com/office/powerpoint/2010/main" val="33274317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1080711" y="6477069"/>
            <a:ext cx="11628235" cy="2003458"/>
          </a:xfrm>
        </p:spPr>
        <p:txBody>
          <a:bodyPr anchor="t"/>
          <a:lstStyle>
            <a:lvl1pPr algn="l">
              <a:defRPr sz="4200" b="1" cap="all"/>
            </a:lvl1pPr>
          </a:lstStyle>
          <a:p>
            <a:r>
              <a:rPr lang="ja-JP" altLang="en-US"/>
              <a:t>マスタ タイトルの書式設定</a:t>
            </a:r>
          </a:p>
        </p:txBody>
      </p:sp>
      <p:sp>
        <p:nvSpPr>
          <p:cNvPr id="3" name="テキスト プレースホルダ 2"/>
          <p:cNvSpPr>
            <a:spLocks noGrp="1"/>
          </p:cNvSpPr>
          <p:nvPr>
            <p:ph type="body" idx="1"/>
          </p:nvPr>
        </p:nvSpPr>
        <p:spPr>
          <a:xfrm>
            <a:off x="1080711" y="4271932"/>
            <a:ext cx="11628235" cy="2205136"/>
          </a:xfrm>
        </p:spPr>
        <p:txBody>
          <a:bodyPr anchor="b"/>
          <a:lstStyle>
            <a:lvl1pPr marL="0" indent="0">
              <a:buNone/>
              <a:defRPr sz="2100"/>
            </a:lvl1pPr>
            <a:lvl2pPr marL="484906" indent="0">
              <a:buNone/>
              <a:defRPr sz="1900"/>
            </a:lvl2pPr>
            <a:lvl3pPr marL="969813" indent="0">
              <a:buNone/>
              <a:defRPr sz="1700"/>
            </a:lvl3pPr>
            <a:lvl4pPr marL="1454719" indent="0">
              <a:buNone/>
              <a:defRPr sz="1500"/>
            </a:lvl4pPr>
            <a:lvl5pPr marL="1939625" indent="0">
              <a:buNone/>
              <a:defRPr sz="1500"/>
            </a:lvl5pPr>
            <a:lvl6pPr marL="2424532" indent="0">
              <a:buNone/>
              <a:defRPr sz="1500"/>
            </a:lvl6pPr>
            <a:lvl7pPr marL="2909438" indent="0">
              <a:buNone/>
              <a:defRPr sz="1500"/>
            </a:lvl7pPr>
            <a:lvl8pPr marL="3394344" indent="0">
              <a:buNone/>
              <a:defRPr sz="1500"/>
            </a:lvl8pPr>
            <a:lvl9pPr marL="3879251" indent="0">
              <a:buNone/>
              <a:defRPr sz="1500"/>
            </a:lvl9pPr>
          </a:lstStyle>
          <a:p>
            <a:pPr lvl="0"/>
            <a:r>
              <a:rPr lang="ja-JP" altLang="en-US"/>
              <a:t>マスタ テキストの書式設定</a:t>
            </a:r>
          </a:p>
        </p:txBody>
      </p:sp>
      <p:sp>
        <p:nvSpPr>
          <p:cNvPr id="4"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p:cNvSpPr>
            <a:spLocks noGrp="1" noChangeArrowheads="1"/>
          </p:cNvSpPr>
          <p:nvPr>
            <p:ph type="sldNum" sz="quarter" idx="12"/>
          </p:nvPr>
        </p:nvSpPr>
        <p:spPr>
          <a:ln/>
        </p:spPr>
        <p:txBody>
          <a:bodyPr/>
          <a:lstStyle>
            <a:lvl1pPr>
              <a:defRPr/>
            </a:lvl1pPr>
          </a:lstStyle>
          <a:p>
            <a:pPr>
              <a:defRPr/>
            </a:pPr>
            <a:fld id="{7ADC4836-A044-428C-8BE9-5876DCCBAF63}" type="slidenum">
              <a:rPr lang="en-US" altLang="ja-JP"/>
              <a:pPr>
                <a:defRPr/>
              </a:pPr>
              <a:t>‹#›</a:t>
            </a:fld>
            <a:endParaRPr lang="en-US" altLang="ja-JP"/>
          </a:p>
        </p:txBody>
      </p:sp>
    </p:spTree>
    <p:extLst>
      <p:ext uri="{BB962C8B-B14F-4D97-AF65-F5344CB8AC3E}">
        <p14:creationId xmlns:p14="http://schemas.microsoft.com/office/powerpoint/2010/main" val="293407637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コンテンツ プレースホルダ 2"/>
          <p:cNvSpPr>
            <a:spLocks noGrp="1"/>
          </p:cNvSpPr>
          <p:nvPr>
            <p:ph sz="half" idx="1"/>
          </p:nvPr>
        </p:nvSpPr>
        <p:spPr>
          <a:xfrm>
            <a:off x="683715" y="2351813"/>
            <a:ext cx="6075388" cy="6653746"/>
          </a:xfrm>
        </p:spPr>
        <p:txBody>
          <a:bodyPr/>
          <a:lstStyle>
            <a:lvl1pPr>
              <a:defRPr sz="3000"/>
            </a:lvl1pPr>
            <a:lvl2pPr>
              <a:defRPr sz="2500"/>
            </a:lvl2pPr>
            <a:lvl3pPr>
              <a:defRPr sz="2100"/>
            </a:lvl3pPr>
            <a:lvl4pPr>
              <a:defRPr sz="1900"/>
            </a:lvl4pPr>
            <a:lvl5pPr>
              <a:defRPr sz="1900"/>
            </a:lvl5pPr>
            <a:lvl6pPr>
              <a:defRPr sz="1900"/>
            </a:lvl6pPr>
            <a:lvl7pPr>
              <a:defRPr sz="1900"/>
            </a:lvl7pPr>
            <a:lvl8pPr>
              <a:defRPr sz="1900"/>
            </a:lvl8pPr>
            <a:lvl9pPr>
              <a:defRPr sz="19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 3"/>
          <p:cNvSpPr>
            <a:spLocks noGrp="1"/>
          </p:cNvSpPr>
          <p:nvPr>
            <p:ph sz="half" idx="2"/>
          </p:nvPr>
        </p:nvSpPr>
        <p:spPr>
          <a:xfrm>
            <a:off x="6921972" y="2351813"/>
            <a:ext cx="6075389" cy="6653746"/>
          </a:xfrm>
        </p:spPr>
        <p:txBody>
          <a:bodyPr/>
          <a:lstStyle>
            <a:lvl1pPr>
              <a:defRPr sz="3000"/>
            </a:lvl1pPr>
            <a:lvl2pPr>
              <a:defRPr sz="2500"/>
            </a:lvl2pPr>
            <a:lvl3pPr>
              <a:defRPr sz="2100"/>
            </a:lvl3pPr>
            <a:lvl4pPr>
              <a:defRPr sz="1900"/>
            </a:lvl4pPr>
            <a:lvl5pPr>
              <a:defRPr sz="1900"/>
            </a:lvl5pPr>
            <a:lvl6pPr>
              <a:defRPr sz="1900"/>
            </a:lvl6pPr>
            <a:lvl7pPr>
              <a:defRPr sz="1900"/>
            </a:lvl7pPr>
            <a:lvl8pPr>
              <a:defRPr sz="1900"/>
            </a:lvl8pPr>
            <a:lvl9pPr>
              <a:defRPr sz="19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p:cNvSpPr>
            <a:spLocks noGrp="1" noChangeArrowheads="1"/>
          </p:cNvSpPr>
          <p:nvPr>
            <p:ph type="sldNum" sz="quarter" idx="12"/>
          </p:nvPr>
        </p:nvSpPr>
        <p:spPr>
          <a:ln/>
        </p:spPr>
        <p:txBody>
          <a:bodyPr/>
          <a:lstStyle>
            <a:lvl1pPr>
              <a:defRPr/>
            </a:lvl1pPr>
          </a:lstStyle>
          <a:p>
            <a:pPr>
              <a:defRPr/>
            </a:pPr>
            <a:fld id="{BDBA2637-762B-433D-9093-EFA13BD62243}" type="slidenum">
              <a:rPr lang="en-US" altLang="ja-JP"/>
              <a:pPr>
                <a:defRPr/>
              </a:pPr>
              <a:t>‹#›</a:t>
            </a:fld>
            <a:endParaRPr lang="en-US" altLang="ja-JP"/>
          </a:p>
        </p:txBody>
      </p:sp>
    </p:spTree>
    <p:extLst>
      <p:ext uri="{BB962C8B-B14F-4D97-AF65-F5344CB8AC3E}">
        <p14:creationId xmlns:p14="http://schemas.microsoft.com/office/powerpoint/2010/main" val="29245446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lvl1pPr>
              <a:defRPr/>
            </a:lvl1pPr>
          </a:lstStyle>
          <a:p>
            <a:r>
              <a:rPr lang="ja-JP" altLang="en-US"/>
              <a:t>マスタ タイトルの書式設定</a:t>
            </a:r>
          </a:p>
        </p:txBody>
      </p:sp>
      <p:sp>
        <p:nvSpPr>
          <p:cNvPr id="3" name="テキスト プレースホルダ 2"/>
          <p:cNvSpPr>
            <a:spLocks noGrp="1"/>
          </p:cNvSpPr>
          <p:nvPr>
            <p:ph type="body" idx="1"/>
          </p:nvPr>
        </p:nvSpPr>
        <p:spPr>
          <a:xfrm>
            <a:off x="683715" y="2256807"/>
            <a:ext cx="6044849" cy="940058"/>
          </a:xfrm>
        </p:spPr>
        <p:txBody>
          <a:bodyPr anchor="b"/>
          <a:lstStyle>
            <a:lvl1pPr marL="0" indent="0">
              <a:buNone/>
              <a:defRPr sz="2500" b="1"/>
            </a:lvl1pPr>
            <a:lvl2pPr marL="484906" indent="0">
              <a:buNone/>
              <a:defRPr sz="2100" b="1"/>
            </a:lvl2pPr>
            <a:lvl3pPr marL="969813" indent="0">
              <a:buNone/>
              <a:defRPr sz="1900" b="1"/>
            </a:lvl3pPr>
            <a:lvl4pPr marL="1454719" indent="0">
              <a:buNone/>
              <a:defRPr sz="1700" b="1"/>
            </a:lvl4pPr>
            <a:lvl5pPr marL="1939625" indent="0">
              <a:buNone/>
              <a:defRPr sz="1700" b="1"/>
            </a:lvl5pPr>
            <a:lvl6pPr marL="2424532" indent="0">
              <a:buNone/>
              <a:defRPr sz="1700" b="1"/>
            </a:lvl6pPr>
            <a:lvl7pPr marL="2909438" indent="0">
              <a:buNone/>
              <a:defRPr sz="1700" b="1"/>
            </a:lvl7pPr>
            <a:lvl8pPr marL="3394344" indent="0">
              <a:buNone/>
              <a:defRPr sz="1700" b="1"/>
            </a:lvl8pPr>
            <a:lvl9pPr marL="3879251" indent="0">
              <a:buNone/>
              <a:defRPr sz="1700" b="1"/>
            </a:lvl9pPr>
          </a:lstStyle>
          <a:p>
            <a:pPr lvl="0"/>
            <a:r>
              <a:rPr lang="ja-JP" altLang="en-US"/>
              <a:t>マスタ テキストの書式設定</a:t>
            </a:r>
          </a:p>
        </p:txBody>
      </p:sp>
      <p:sp>
        <p:nvSpPr>
          <p:cNvPr id="4" name="コンテンツ プレースホルダ 3"/>
          <p:cNvSpPr>
            <a:spLocks noGrp="1"/>
          </p:cNvSpPr>
          <p:nvPr>
            <p:ph sz="half" idx="2"/>
          </p:nvPr>
        </p:nvSpPr>
        <p:spPr>
          <a:xfrm>
            <a:off x="683715" y="3196865"/>
            <a:ext cx="6044849" cy="5808694"/>
          </a:xfrm>
        </p:spPr>
        <p:txBody>
          <a:bodyPr/>
          <a:lstStyle>
            <a:lvl1pPr>
              <a:defRPr sz="2500"/>
            </a:lvl1pPr>
            <a:lvl2pPr>
              <a:defRPr sz="2100"/>
            </a:lvl2pPr>
            <a:lvl3pPr>
              <a:defRPr sz="1900"/>
            </a:lvl3pPr>
            <a:lvl4pPr>
              <a:defRPr sz="1700"/>
            </a:lvl4pPr>
            <a:lvl5pPr>
              <a:defRPr sz="1700"/>
            </a:lvl5pPr>
            <a:lvl6pPr>
              <a:defRPr sz="1700"/>
            </a:lvl6pPr>
            <a:lvl7pPr>
              <a:defRPr sz="1700"/>
            </a:lvl7pPr>
            <a:lvl8pPr>
              <a:defRPr sz="1700"/>
            </a:lvl8pPr>
            <a:lvl9pPr>
              <a:defRPr sz="17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 4"/>
          <p:cNvSpPr>
            <a:spLocks noGrp="1"/>
          </p:cNvSpPr>
          <p:nvPr>
            <p:ph type="body" sz="quarter" idx="3"/>
          </p:nvPr>
        </p:nvSpPr>
        <p:spPr>
          <a:xfrm>
            <a:off x="6949117" y="2256807"/>
            <a:ext cx="6048244" cy="940058"/>
          </a:xfrm>
        </p:spPr>
        <p:txBody>
          <a:bodyPr anchor="b"/>
          <a:lstStyle>
            <a:lvl1pPr marL="0" indent="0">
              <a:buNone/>
              <a:defRPr sz="2500" b="1"/>
            </a:lvl1pPr>
            <a:lvl2pPr marL="484906" indent="0">
              <a:buNone/>
              <a:defRPr sz="2100" b="1"/>
            </a:lvl2pPr>
            <a:lvl3pPr marL="969813" indent="0">
              <a:buNone/>
              <a:defRPr sz="1900" b="1"/>
            </a:lvl3pPr>
            <a:lvl4pPr marL="1454719" indent="0">
              <a:buNone/>
              <a:defRPr sz="1700" b="1"/>
            </a:lvl4pPr>
            <a:lvl5pPr marL="1939625" indent="0">
              <a:buNone/>
              <a:defRPr sz="1700" b="1"/>
            </a:lvl5pPr>
            <a:lvl6pPr marL="2424532" indent="0">
              <a:buNone/>
              <a:defRPr sz="1700" b="1"/>
            </a:lvl6pPr>
            <a:lvl7pPr marL="2909438" indent="0">
              <a:buNone/>
              <a:defRPr sz="1700" b="1"/>
            </a:lvl7pPr>
            <a:lvl8pPr marL="3394344" indent="0">
              <a:buNone/>
              <a:defRPr sz="1700" b="1"/>
            </a:lvl8pPr>
            <a:lvl9pPr marL="3879251" indent="0">
              <a:buNone/>
              <a:defRPr sz="1700" b="1"/>
            </a:lvl9pPr>
          </a:lstStyle>
          <a:p>
            <a:pPr lvl="0"/>
            <a:r>
              <a:rPr lang="ja-JP" altLang="en-US"/>
              <a:t>マスタ テキストの書式設定</a:t>
            </a:r>
          </a:p>
        </p:txBody>
      </p:sp>
      <p:sp>
        <p:nvSpPr>
          <p:cNvPr id="6" name="コンテンツ プレースホルダ 5"/>
          <p:cNvSpPr>
            <a:spLocks noGrp="1"/>
          </p:cNvSpPr>
          <p:nvPr>
            <p:ph sz="quarter" idx="4"/>
          </p:nvPr>
        </p:nvSpPr>
        <p:spPr>
          <a:xfrm>
            <a:off x="6949117" y="3196865"/>
            <a:ext cx="6048244" cy="5808694"/>
          </a:xfrm>
        </p:spPr>
        <p:txBody>
          <a:bodyPr/>
          <a:lstStyle>
            <a:lvl1pPr>
              <a:defRPr sz="2500"/>
            </a:lvl1pPr>
            <a:lvl2pPr>
              <a:defRPr sz="2100"/>
            </a:lvl2pPr>
            <a:lvl3pPr>
              <a:defRPr sz="1900"/>
            </a:lvl3pPr>
            <a:lvl4pPr>
              <a:defRPr sz="1700"/>
            </a:lvl4pPr>
            <a:lvl5pPr>
              <a:defRPr sz="1700"/>
            </a:lvl5pPr>
            <a:lvl6pPr>
              <a:defRPr sz="1700"/>
            </a:lvl6pPr>
            <a:lvl7pPr>
              <a:defRPr sz="1700"/>
            </a:lvl7pPr>
            <a:lvl8pPr>
              <a:defRPr sz="1700"/>
            </a:lvl8pPr>
            <a:lvl9pPr>
              <a:defRPr sz="17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9" name="Rectangle 6"/>
          <p:cNvSpPr>
            <a:spLocks noGrp="1" noChangeArrowheads="1"/>
          </p:cNvSpPr>
          <p:nvPr>
            <p:ph type="sldNum" sz="quarter" idx="12"/>
          </p:nvPr>
        </p:nvSpPr>
        <p:spPr>
          <a:ln/>
        </p:spPr>
        <p:txBody>
          <a:bodyPr/>
          <a:lstStyle>
            <a:lvl1pPr>
              <a:defRPr/>
            </a:lvl1pPr>
          </a:lstStyle>
          <a:p>
            <a:pPr>
              <a:defRPr/>
            </a:pPr>
            <a:fld id="{67F50583-2803-4458-A3AA-5ADD6BBA3BCB}" type="slidenum">
              <a:rPr lang="en-US" altLang="ja-JP"/>
              <a:pPr>
                <a:defRPr/>
              </a:pPr>
              <a:t>‹#›</a:t>
            </a:fld>
            <a:endParaRPr lang="en-US" altLang="ja-JP"/>
          </a:p>
        </p:txBody>
      </p:sp>
    </p:spTree>
    <p:extLst>
      <p:ext uri="{BB962C8B-B14F-4D97-AF65-F5344CB8AC3E}">
        <p14:creationId xmlns:p14="http://schemas.microsoft.com/office/powerpoint/2010/main" val="371829663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 タイトルの書式設定</a:t>
            </a:r>
          </a:p>
        </p:txBody>
      </p:sp>
      <p:sp>
        <p:nvSpPr>
          <p:cNvPr id="3"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5" name="Rectangle 6"/>
          <p:cNvSpPr>
            <a:spLocks noGrp="1" noChangeArrowheads="1"/>
          </p:cNvSpPr>
          <p:nvPr>
            <p:ph type="sldNum" sz="quarter" idx="12"/>
          </p:nvPr>
        </p:nvSpPr>
        <p:spPr>
          <a:ln/>
        </p:spPr>
        <p:txBody>
          <a:bodyPr/>
          <a:lstStyle>
            <a:lvl1pPr>
              <a:defRPr/>
            </a:lvl1pPr>
          </a:lstStyle>
          <a:p>
            <a:pPr>
              <a:defRPr/>
            </a:pPr>
            <a:fld id="{909F092B-7235-4168-80A9-5C58BD0993BC}" type="slidenum">
              <a:rPr lang="en-US" altLang="ja-JP"/>
              <a:pPr>
                <a:defRPr/>
              </a:pPr>
              <a:t>‹#›</a:t>
            </a:fld>
            <a:endParaRPr lang="en-US" altLang="ja-JP"/>
          </a:p>
        </p:txBody>
      </p:sp>
    </p:spTree>
    <p:extLst>
      <p:ext uri="{BB962C8B-B14F-4D97-AF65-F5344CB8AC3E}">
        <p14:creationId xmlns:p14="http://schemas.microsoft.com/office/powerpoint/2010/main" val="59782346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4" name="Rectangle 6"/>
          <p:cNvSpPr>
            <a:spLocks noGrp="1" noChangeArrowheads="1"/>
          </p:cNvSpPr>
          <p:nvPr>
            <p:ph type="sldNum" sz="quarter" idx="12"/>
          </p:nvPr>
        </p:nvSpPr>
        <p:spPr>
          <a:ln/>
        </p:spPr>
        <p:txBody>
          <a:bodyPr/>
          <a:lstStyle>
            <a:lvl1pPr>
              <a:defRPr/>
            </a:lvl1pPr>
          </a:lstStyle>
          <a:p>
            <a:pPr>
              <a:defRPr/>
            </a:pPr>
            <a:fld id="{F08DFFB9-5220-49FD-9EB7-06CCF93A956D}" type="slidenum">
              <a:rPr lang="en-US" altLang="ja-JP"/>
              <a:pPr>
                <a:defRPr/>
              </a:pPr>
              <a:t>‹#›</a:t>
            </a:fld>
            <a:endParaRPr lang="en-US" altLang="ja-JP"/>
          </a:p>
        </p:txBody>
      </p:sp>
    </p:spTree>
    <p:extLst>
      <p:ext uri="{BB962C8B-B14F-4D97-AF65-F5344CB8AC3E}">
        <p14:creationId xmlns:p14="http://schemas.microsoft.com/office/powerpoint/2010/main" val="213447199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683716" y="401692"/>
            <a:ext cx="4500978" cy="1708439"/>
          </a:xfrm>
        </p:spPr>
        <p:txBody>
          <a:bodyPr anchor="b"/>
          <a:lstStyle>
            <a:lvl1pPr algn="l">
              <a:defRPr sz="2100" b="1"/>
            </a:lvl1pPr>
          </a:lstStyle>
          <a:p>
            <a:r>
              <a:rPr lang="ja-JP" altLang="en-US"/>
              <a:t>マスタ タイトルの書式設定</a:t>
            </a:r>
          </a:p>
        </p:txBody>
      </p:sp>
      <p:sp>
        <p:nvSpPr>
          <p:cNvPr id="3" name="コンテンツ プレースホルダ 2"/>
          <p:cNvSpPr>
            <a:spLocks noGrp="1"/>
          </p:cNvSpPr>
          <p:nvPr>
            <p:ph idx="1"/>
          </p:nvPr>
        </p:nvSpPr>
        <p:spPr>
          <a:xfrm>
            <a:off x="5349260" y="401693"/>
            <a:ext cx="7648101" cy="8603867"/>
          </a:xfrm>
        </p:spPr>
        <p:txBody>
          <a:bodyPr/>
          <a:lstStyle>
            <a:lvl1pPr>
              <a:defRPr sz="3400"/>
            </a:lvl1pPr>
            <a:lvl2pPr>
              <a:defRPr sz="3000"/>
            </a:lvl2pPr>
            <a:lvl3pPr>
              <a:defRPr sz="2500"/>
            </a:lvl3pPr>
            <a:lvl4pPr>
              <a:defRPr sz="2100"/>
            </a:lvl4pPr>
            <a:lvl5pPr>
              <a:defRPr sz="2100"/>
            </a:lvl5pPr>
            <a:lvl6pPr>
              <a:defRPr sz="2100"/>
            </a:lvl6pPr>
            <a:lvl7pPr>
              <a:defRPr sz="2100"/>
            </a:lvl7pPr>
            <a:lvl8pPr>
              <a:defRPr sz="2100"/>
            </a:lvl8pPr>
            <a:lvl9pPr>
              <a:defRPr sz="2100"/>
            </a:lvl9p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 3"/>
          <p:cNvSpPr>
            <a:spLocks noGrp="1"/>
          </p:cNvSpPr>
          <p:nvPr>
            <p:ph type="body" sz="half" idx="2"/>
          </p:nvPr>
        </p:nvSpPr>
        <p:spPr>
          <a:xfrm>
            <a:off x="683716" y="2110131"/>
            <a:ext cx="4500978" cy="6895428"/>
          </a:xfrm>
        </p:spPr>
        <p:txBody>
          <a:bodyPr/>
          <a:lstStyle>
            <a:lvl1pPr marL="0" indent="0">
              <a:buNone/>
              <a:defRPr sz="1500"/>
            </a:lvl1pPr>
            <a:lvl2pPr marL="484906" indent="0">
              <a:buNone/>
              <a:defRPr sz="1300"/>
            </a:lvl2pPr>
            <a:lvl3pPr marL="969813" indent="0">
              <a:buNone/>
              <a:defRPr sz="1100"/>
            </a:lvl3pPr>
            <a:lvl4pPr marL="1454719" indent="0">
              <a:buNone/>
              <a:defRPr sz="1000"/>
            </a:lvl4pPr>
            <a:lvl5pPr marL="1939625" indent="0">
              <a:buNone/>
              <a:defRPr sz="1000"/>
            </a:lvl5pPr>
            <a:lvl6pPr marL="2424532" indent="0">
              <a:buNone/>
              <a:defRPr sz="1000"/>
            </a:lvl6pPr>
            <a:lvl7pPr marL="2909438" indent="0">
              <a:buNone/>
              <a:defRPr sz="1000"/>
            </a:lvl7pPr>
            <a:lvl8pPr marL="3394344" indent="0">
              <a:buNone/>
              <a:defRPr sz="1000"/>
            </a:lvl8pPr>
            <a:lvl9pPr marL="3879251" indent="0">
              <a:buNone/>
              <a:defRPr sz="1000"/>
            </a:lvl9pPr>
          </a:lstStyle>
          <a:p>
            <a:pPr lvl="0"/>
            <a:r>
              <a:rPr lang="ja-JP" altLang="en-US"/>
              <a:t>マスタ テキストの書式設定</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p:cNvSpPr>
            <a:spLocks noGrp="1" noChangeArrowheads="1"/>
          </p:cNvSpPr>
          <p:nvPr>
            <p:ph type="sldNum" sz="quarter" idx="12"/>
          </p:nvPr>
        </p:nvSpPr>
        <p:spPr>
          <a:ln/>
        </p:spPr>
        <p:txBody>
          <a:bodyPr/>
          <a:lstStyle>
            <a:lvl1pPr>
              <a:defRPr/>
            </a:lvl1pPr>
          </a:lstStyle>
          <a:p>
            <a:pPr>
              <a:defRPr/>
            </a:pPr>
            <a:fld id="{06FEE5B3-5445-4AF3-99F9-1BD8FF75E857}" type="slidenum">
              <a:rPr lang="en-US" altLang="ja-JP"/>
              <a:pPr>
                <a:defRPr/>
              </a:pPr>
              <a:t>‹#›</a:t>
            </a:fld>
            <a:endParaRPr lang="en-US" altLang="ja-JP"/>
          </a:p>
        </p:txBody>
      </p:sp>
    </p:spTree>
    <p:extLst>
      <p:ext uri="{BB962C8B-B14F-4D97-AF65-F5344CB8AC3E}">
        <p14:creationId xmlns:p14="http://schemas.microsoft.com/office/powerpoint/2010/main" val="425203446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2682266" y="7057105"/>
            <a:ext cx="8207966" cy="831719"/>
          </a:xfrm>
        </p:spPr>
        <p:txBody>
          <a:bodyPr anchor="b"/>
          <a:lstStyle>
            <a:lvl1pPr algn="l">
              <a:defRPr sz="2100" b="1"/>
            </a:lvl1pPr>
          </a:lstStyle>
          <a:p>
            <a:r>
              <a:rPr lang="ja-JP" altLang="en-US"/>
              <a:t>マスタ タイトルの書式設定</a:t>
            </a:r>
          </a:p>
        </p:txBody>
      </p:sp>
      <p:sp>
        <p:nvSpPr>
          <p:cNvPr id="3" name="図プレースホルダ 2"/>
          <p:cNvSpPr>
            <a:spLocks noGrp="1"/>
          </p:cNvSpPr>
          <p:nvPr>
            <p:ph type="pic" idx="1"/>
          </p:nvPr>
        </p:nvSpPr>
        <p:spPr>
          <a:xfrm>
            <a:off x="2682266" y="900056"/>
            <a:ext cx="8207966" cy="6048709"/>
          </a:xfrm>
        </p:spPr>
        <p:txBody>
          <a:bodyPr/>
          <a:lstStyle>
            <a:lvl1pPr marL="0" indent="0">
              <a:buNone/>
              <a:defRPr sz="3400"/>
            </a:lvl1pPr>
            <a:lvl2pPr marL="484906" indent="0">
              <a:buNone/>
              <a:defRPr sz="3000"/>
            </a:lvl2pPr>
            <a:lvl3pPr marL="969813" indent="0">
              <a:buNone/>
              <a:defRPr sz="2500"/>
            </a:lvl3pPr>
            <a:lvl4pPr marL="1454719" indent="0">
              <a:buNone/>
              <a:defRPr sz="2100"/>
            </a:lvl4pPr>
            <a:lvl5pPr marL="1939625" indent="0">
              <a:buNone/>
              <a:defRPr sz="2100"/>
            </a:lvl5pPr>
            <a:lvl6pPr marL="2424532" indent="0">
              <a:buNone/>
              <a:defRPr sz="2100"/>
            </a:lvl6pPr>
            <a:lvl7pPr marL="2909438" indent="0">
              <a:buNone/>
              <a:defRPr sz="2100"/>
            </a:lvl7pPr>
            <a:lvl8pPr marL="3394344" indent="0">
              <a:buNone/>
              <a:defRPr sz="2100"/>
            </a:lvl8pPr>
            <a:lvl9pPr marL="3879251" indent="0">
              <a:buNone/>
              <a:defRPr sz="2100"/>
            </a:lvl9pPr>
          </a:lstStyle>
          <a:p>
            <a:pPr lvl="0"/>
            <a:endParaRPr lang="ja-JP" altLang="en-US" noProof="0"/>
          </a:p>
        </p:txBody>
      </p:sp>
      <p:sp>
        <p:nvSpPr>
          <p:cNvPr id="4" name="テキスト プレースホルダ 3"/>
          <p:cNvSpPr>
            <a:spLocks noGrp="1"/>
          </p:cNvSpPr>
          <p:nvPr>
            <p:ph type="body" sz="half" idx="2"/>
          </p:nvPr>
        </p:nvSpPr>
        <p:spPr>
          <a:xfrm>
            <a:off x="2682266" y="7888823"/>
            <a:ext cx="8207966" cy="1183407"/>
          </a:xfrm>
        </p:spPr>
        <p:txBody>
          <a:bodyPr/>
          <a:lstStyle>
            <a:lvl1pPr marL="0" indent="0">
              <a:buNone/>
              <a:defRPr sz="1500"/>
            </a:lvl1pPr>
            <a:lvl2pPr marL="484906" indent="0">
              <a:buNone/>
              <a:defRPr sz="1300"/>
            </a:lvl2pPr>
            <a:lvl3pPr marL="969813" indent="0">
              <a:buNone/>
              <a:defRPr sz="1100"/>
            </a:lvl3pPr>
            <a:lvl4pPr marL="1454719" indent="0">
              <a:buNone/>
              <a:defRPr sz="1000"/>
            </a:lvl4pPr>
            <a:lvl5pPr marL="1939625" indent="0">
              <a:buNone/>
              <a:defRPr sz="1000"/>
            </a:lvl5pPr>
            <a:lvl6pPr marL="2424532" indent="0">
              <a:buNone/>
              <a:defRPr sz="1000"/>
            </a:lvl6pPr>
            <a:lvl7pPr marL="2909438" indent="0">
              <a:buNone/>
              <a:defRPr sz="1000"/>
            </a:lvl7pPr>
            <a:lvl8pPr marL="3394344" indent="0">
              <a:buNone/>
              <a:defRPr sz="1000"/>
            </a:lvl8pPr>
            <a:lvl9pPr marL="3879251" indent="0">
              <a:buNone/>
              <a:defRPr sz="1000"/>
            </a:lvl9pPr>
          </a:lstStyle>
          <a:p>
            <a:pPr lvl="0"/>
            <a:r>
              <a:rPr lang="ja-JP" altLang="en-US"/>
              <a:t>マスタ テキストの書式設定</a:t>
            </a:r>
          </a:p>
        </p:txBody>
      </p:sp>
      <p:sp>
        <p:nvSpPr>
          <p:cNvPr id="5" name="Rectangle 4"/>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p:cNvSpPr>
            <a:spLocks noGrp="1" noChangeArrowheads="1"/>
          </p:cNvSpPr>
          <p:nvPr>
            <p:ph type="ftr" sz="quarter" idx="11"/>
          </p:nvPr>
        </p:nvSpPr>
        <p:spPr>
          <a:ln/>
        </p:spPr>
        <p:txBody>
          <a:bodyPr/>
          <a:lstStyle>
            <a:lvl1pPr>
              <a:defRPr/>
            </a:lvl1pPr>
          </a:lstStyle>
          <a:p>
            <a:pPr>
              <a:defRPr/>
            </a:pPr>
            <a:endParaRPr lang="en-US" altLang="ja-JP"/>
          </a:p>
        </p:txBody>
      </p:sp>
      <p:sp>
        <p:nvSpPr>
          <p:cNvPr id="7" name="Rectangle 6"/>
          <p:cNvSpPr>
            <a:spLocks noGrp="1" noChangeArrowheads="1"/>
          </p:cNvSpPr>
          <p:nvPr>
            <p:ph type="sldNum" sz="quarter" idx="12"/>
          </p:nvPr>
        </p:nvSpPr>
        <p:spPr>
          <a:ln/>
        </p:spPr>
        <p:txBody>
          <a:bodyPr/>
          <a:lstStyle>
            <a:lvl1pPr>
              <a:defRPr/>
            </a:lvl1pPr>
          </a:lstStyle>
          <a:p>
            <a:pPr>
              <a:defRPr/>
            </a:pPr>
            <a:fld id="{62D45C37-F39A-4E5B-90CA-33A8CAD7E70A}" type="slidenum">
              <a:rPr lang="en-US" altLang="ja-JP"/>
              <a:pPr>
                <a:defRPr/>
              </a:pPr>
              <a:t>‹#›</a:t>
            </a:fld>
            <a:endParaRPr lang="en-US" altLang="ja-JP"/>
          </a:p>
        </p:txBody>
      </p:sp>
    </p:spTree>
    <p:extLst>
      <p:ext uri="{BB962C8B-B14F-4D97-AF65-F5344CB8AC3E}">
        <p14:creationId xmlns:p14="http://schemas.microsoft.com/office/powerpoint/2010/main" val="234135242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84213" y="403225"/>
            <a:ext cx="12312650" cy="16795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135774" tIns="67887" rIns="135774" bIns="67887" numCol="1" anchor="ctr" anchorCtr="0" compatLnSpc="1">
            <a:prstTxWarp prst="textNoShape">
              <a:avLst/>
            </a:prstTxWarp>
          </a:bodyPr>
          <a:lstStyle/>
          <a:p>
            <a:pPr lvl="0"/>
            <a:r>
              <a:rPr lang="ja-JP" altLang="en-US"/>
              <a:t>マスタ タイトルの書式設定</a:t>
            </a:r>
          </a:p>
        </p:txBody>
      </p:sp>
      <p:sp>
        <p:nvSpPr>
          <p:cNvPr id="1027" name="Rectangle 3"/>
          <p:cNvSpPr>
            <a:spLocks noGrp="1" noChangeArrowheads="1"/>
          </p:cNvSpPr>
          <p:nvPr>
            <p:ph type="body" idx="1"/>
          </p:nvPr>
        </p:nvSpPr>
        <p:spPr bwMode="auto">
          <a:xfrm>
            <a:off x="684213" y="2351088"/>
            <a:ext cx="12312650" cy="66548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135774" tIns="67887" rIns="135774" bIns="67887"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p:cNvSpPr>
            <a:spLocks noGrp="1" noChangeArrowheads="1"/>
          </p:cNvSpPr>
          <p:nvPr>
            <p:ph type="dt" sz="half" idx="2"/>
          </p:nvPr>
        </p:nvSpPr>
        <p:spPr bwMode="auto">
          <a:xfrm>
            <a:off x="684213" y="9180513"/>
            <a:ext cx="3192462"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eaLnBrk="1" hangingPunct="1">
              <a:defRPr sz="2100">
                <a:latin typeface="Arial" charset="0"/>
                <a:ea typeface="ＭＳ Ｐゴシック" pitchFamily="50" charset="-128"/>
              </a:defRPr>
            </a:lvl1pPr>
          </a:lstStyle>
          <a:p>
            <a:pPr>
              <a:defRPr/>
            </a:pPr>
            <a:endParaRPr lang="en-US" altLang="ja-JP"/>
          </a:p>
        </p:txBody>
      </p:sp>
      <p:sp>
        <p:nvSpPr>
          <p:cNvPr id="1029" name="Rectangle 5"/>
          <p:cNvSpPr>
            <a:spLocks noGrp="1" noChangeArrowheads="1"/>
          </p:cNvSpPr>
          <p:nvPr>
            <p:ph type="ftr" sz="quarter" idx="3"/>
          </p:nvPr>
        </p:nvSpPr>
        <p:spPr bwMode="auto">
          <a:xfrm>
            <a:off x="4673600" y="9180513"/>
            <a:ext cx="4333875"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algn="ctr" eaLnBrk="1" hangingPunct="1">
              <a:defRPr sz="2100">
                <a:latin typeface="Arial" charset="0"/>
                <a:ea typeface="ＭＳ Ｐゴシック" pitchFamily="50" charset="-128"/>
              </a:defRPr>
            </a:lvl1pPr>
          </a:lstStyle>
          <a:p>
            <a:pPr>
              <a:defRPr/>
            </a:pPr>
            <a:endParaRPr lang="en-US" altLang="ja-JP"/>
          </a:p>
        </p:txBody>
      </p:sp>
      <p:sp>
        <p:nvSpPr>
          <p:cNvPr id="1030" name="Rectangle 6"/>
          <p:cNvSpPr>
            <a:spLocks noGrp="1" noChangeArrowheads="1"/>
          </p:cNvSpPr>
          <p:nvPr>
            <p:ph type="sldNum" sz="quarter" idx="4"/>
          </p:nvPr>
        </p:nvSpPr>
        <p:spPr bwMode="auto">
          <a:xfrm>
            <a:off x="9804400" y="9180513"/>
            <a:ext cx="3192463" cy="700087"/>
          </a:xfrm>
          <a:prstGeom prst="rect">
            <a:avLst/>
          </a:prstGeom>
          <a:noFill/>
          <a:ln w="9525">
            <a:noFill/>
            <a:miter lim="800000"/>
            <a:headEnd/>
            <a:tailEnd/>
          </a:ln>
          <a:effectLst/>
        </p:spPr>
        <p:txBody>
          <a:bodyPr vert="horz" wrap="square" lIns="135774" tIns="67887" rIns="135774" bIns="67887" numCol="1" anchor="t" anchorCtr="0" compatLnSpc="1">
            <a:prstTxWarp prst="textNoShape">
              <a:avLst/>
            </a:prstTxWarp>
          </a:bodyPr>
          <a:lstStyle>
            <a:lvl1pPr algn="r" eaLnBrk="1" hangingPunct="1">
              <a:defRPr sz="2100"/>
            </a:lvl1pPr>
          </a:lstStyle>
          <a:p>
            <a:pPr>
              <a:defRPr/>
            </a:pPr>
            <a:fld id="{FE21ACF1-767A-4E51-9DAF-C6A9CB78BE5B}" type="slidenum">
              <a:rPr lang="en-US" altLang="ja-JP"/>
              <a:pPr>
                <a:defRPr/>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sldNum="0" hdr="0" dt="0"/>
  <p:txStyles>
    <p:titleStyle>
      <a:lvl1pPr algn="ctr" defTabSz="1355725" rtl="0" eaLnBrk="0" fontAlgn="base" hangingPunct="0">
        <a:spcBef>
          <a:spcPct val="0"/>
        </a:spcBef>
        <a:spcAft>
          <a:spcPct val="0"/>
        </a:spcAft>
        <a:defRPr kumimoji="1" sz="6600">
          <a:solidFill>
            <a:schemeClr val="tx2"/>
          </a:solidFill>
          <a:latin typeface="+mj-lt"/>
          <a:ea typeface="+mj-ea"/>
          <a:cs typeface="+mj-cs"/>
        </a:defRPr>
      </a:lvl1pPr>
      <a:lvl2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2pPr>
      <a:lvl3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3pPr>
      <a:lvl4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4pPr>
      <a:lvl5pPr algn="ctr" defTabSz="1355725" rtl="0" eaLnBrk="0" fontAlgn="base" hangingPunct="0">
        <a:spcBef>
          <a:spcPct val="0"/>
        </a:spcBef>
        <a:spcAft>
          <a:spcPct val="0"/>
        </a:spcAft>
        <a:defRPr kumimoji="1" sz="6600">
          <a:solidFill>
            <a:schemeClr val="tx2"/>
          </a:solidFill>
          <a:latin typeface="Arial" charset="0"/>
          <a:ea typeface="ＭＳ Ｐゴシック" pitchFamily="50" charset="-128"/>
        </a:defRPr>
      </a:lvl5pPr>
      <a:lvl6pPr marL="484906" algn="ctr" defTabSz="1357064" rtl="0" fontAlgn="base">
        <a:spcBef>
          <a:spcPct val="0"/>
        </a:spcBef>
        <a:spcAft>
          <a:spcPct val="0"/>
        </a:spcAft>
        <a:defRPr kumimoji="1" sz="6600">
          <a:solidFill>
            <a:schemeClr val="tx2"/>
          </a:solidFill>
          <a:latin typeface="Arial" charset="0"/>
          <a:ea typeface="ＭＳ Ｐゴシック" pitchFamily="50" charset="-128"/>
        </a:defRPr>
      </a:lvl6pPr>
      <a:lvl7pPr marL="969813" algn="ctr" defTabSz="1357064" rtl="0" fontAlgn="base">
        <a:spcBef>
          <a:spcPct val="0"/>
        </a:spcBef>
        <a:spcAft>
          <a:spcPct val="0"/>
        </a:spcAft>
        <a:defRPr kumimoji="1" sz="6600">
          <a:solidFill>
            <a:schemeClr val="tx2"/>
          </a:solidFill>
          <a:latin typeface="Arial" charset="0"/>
          <a:ea typeface="ＭＳ Ｐゴシック" pitchFamily="50" charset="-128"/>
        </a:defRPr>
      </a:lvl7pPr>
      <a:lvl8pPr marL="1454719" algn="ctr" defTabSz="1357064" rtl="0" fontAlgn="base">
        <a:spcBef>
          <a:spcPct val="0"/>
        </a:spcBef>
        <a:spcAft>
          <a:spcPct val="0"/>
        </a:spcAft>
        <a:defRPr kumimoji="1" sz="6600">
          <a:solidFill>
            <a:schemeClr val="tx2"/>
          </a:solidFill>
          <a:latin typeface="Arial" charset="0"/>
          <a:ea typeface="ＭＳ Ｐゴシック" pitchFamily="50" charset="-128"/>
        </a:defRPr>
      </a:lvl8pPr>
      <a:lvl9pPr marL="1939625" algn="ctr" defTabSz="1357064" rtl="0" fontAlgn="base">
        <a:spcBef>
          <a:spcPct val="0"/>
        </a:spcBef>
        <a:spcAft>
          <a:spcPct val="0"/>
        </a:spcAft>
        <a:defRPr kumimoji="1" sz="6600">
          <a:solidFill>
            <a:schemeClr val="tx2"/>
          </a:solidFill>
          <a:latin typeface="Arial" charset="0"/>
          <a:ea typeface="ＭＳ Ｐゴシック" pitchFamily="50" charset="-128"/>
        </a:defRPr>
      </a:lvl9pPr>
    </p:titleStyle>
    <p:bodyStyle>
      <a:lvl1pPr marL="508000" indent="-508000" algn="l" defTabSz="1355725" rtl="0" eaLnBrk="0" fontAlgn="base" hangingPunct="0">
        <a:spcBef>
          <a:spcPct val="20000"/>
        </a:spcBef>
        <a:spcAft>
          <a:spcPct val="0"/>
        </a:spcAft>
        <a:buChar char="•"/>
        <a:defRPr kumimoji="1" sz="4800">
          <a:solidFill>
            <a:schemeClr val="tx1"/>
          </a:solidFill>
          <a:latin typeface="+mn-lt"/>
          <a:ea typeface="+mn-ea"/>
          <a:cs typeface="+mn-cs"/>
        </a:defRPr>
      </a:lvl1pPr>
      <a:lvl2pPr marL="1101725" indent="-423863" algn="l" defTabSz="1355725" rtl="0" eaLnBrk="0" fontAlgn="base" hangingPunct="0">
        <a:spcBef>
          <a:spcPct val="20000"/>
        </a:spcBef>
        <a:spcAft>
          <a:spcPct val="0"/>
        </a:spcAft>
        <a:buChar char="–"/>
        <a:defRPr kumimoji="1" sz="4100">
          <a:solidFill>
            <a:schemeClr val="tx1"/>
          </a:solidFill>
          <a:latin typeface="+mn-lt"/>
          <a:ea typeface="+mn-ea"/>
        </a:defRPr>
      </a:lvl2pPr>
      <a:lvl3pPr marL="1697038" indent="-339725" algn="l" defTabSz="1355725" rtl="0" eaLnBrk="0" fontAlgn="base" hangingPunct="0">
        <a:spcBef>
          <a:spcPct val="20000"/>
        </a:spcBef>
        <a:spcAft>
          <a:spcPct val="0"/>
        </a:spcAft>
        <a:buChar char="•"/>
        <a:defRPr kumimoji="1" sz="3600">
          <a:solidFill>
            <a:schemeClr val="tx1"/>
          </a:solidFill>
          <a:latin typeface="+mn-lt"/>
          <a:ea typeface="+mn-ea"/>
        </a:defRPr>
      </a:lvl3pPr>
      <a:lvl4pPr marL="2374900" indent="-338138" algn="l" defTabSz="1355725" rtl="0" eaLnBrk="0" fontAlgn="base" hangingPunct="0">
        <a:spcBef>
          <a:spcPct val="20000"/>
        </a:spcBef>
        <a:spcAft>
          <a:spcPct val="0"/>
        </a:spcAft>
        <a:buChar char="–"/>
        <a:defRPr kumimoji="1" sz="3000">
          <a:solidFill>
            <a:schemeClr val="tx1"/>
          </a:solidFill>
          <a:latin typeface="+mn-lt"/>
          <a:ea typeface="+mn-ea"/>
        </a:defRPr>
      </a:lvl4pPr>
      <a:lvl5pPr marL="3052763" indent="-338138" algn="l" defTabSz="1355725" rtl="0" eaLnBrk="0" fontAlgn="base" hangingPunct="0">
        <a:spcBef>
          <a:spcPct val="20000"/>
        </a:spcBef>
        <a:spcAft>
          <a:spcPct val="0"/>
        </a:spcAft>
        <a:buChar char="»"/>
        <a:defRPr kumimoji="1" sz="3000">
          <a:solidFill>
            <a:schemeClr val="tx1"/>
          </a:solidFill>
          <a:latin typeface="+mn-lt"/>
          <a:ea typeface="+mn-ea"/>
        </a:defRPr>
      </a:lvl5pPr>
      <a:lvl6pPr marL="3539143" indent="-338425" algn="l" defTabSz="1357064" rtl="0" fontAlgn="base">
        <a:spcBef>
          <a:spcPct val="20000"/>
        </a:spcBef>
        <a:spcAft>
          <a:spcPct val="0"/>
        </a:spcAft>
        <a:buChar char="»"/>
        <a:defRPr kumimoji="1" sz="3000">
          <a:solidFill>
            <a:schemeClr val="tx1"/>
          </a:solidFill>
          <a:latin typeface="+mn-lt"/>
          <a:ea typeface="+mn-ea"/>
        </a:defRPr>
      </a:lvl6pPr>
      <a:lvl7pPr marL="4024049" indent="-338425" algn="l" defTabSz="1357064" rtl="0" fontAlgn="base">
        <a:spcBef>
          <a:spcPct val="20000"/>
        </a:spcBef>
        <a:spcAft>
          <a:spcPct val="0"/>
        </a:spcAft>
        <a:buChar char="»"/>
        <a:defRPr kumimoji="1" sz="3000">
          <a:solidFill>
            <a:schemeClr val="tx1"/>
          </a:solidFill>
          <a:latin typeface="+mn-lt"/>
          <a:ea typeface="+mn-ea"/>
        </a:defRPr>
      </a:lvl7pPr>
      <a:lvl8pPr marL="4508955" indent="-338425" algn="l" defTabSz="1357064" rtl="0" fontAlgn="base">
        <a:spcBef>
          <a:spcPct val="20000"/>
        </a:spcBef>
        <a:spcAft>
          <a:spcPct val="0"/>
        </a:spcAft>
        <a:buChar char="»"/>
        <a:defRPr kumimoji="1" sz="3000">
          <a:solidFill>
            <a:schemeClr val="tx1"/>
          </a:solidFill>
          <a:latin typeface="+mn-lt"/>
          <a:ea typeface="+mn-ea"/>
        </a:defRPr>
      </a:lvl8pPr>
      <a:lvl9pPr marL="4993862" indent="-338425" algn="l" defTabSz="1357064" rtl="0" fontAlgn="base">
        <a:spcBef>
          <a:spcPct val="20000"/>
        </a:spcBef>
        <a:spcAft>
          <a:spcPct val="0"/>
        </a:spcAft>
        <a:buChar char="»"/>
        <a:defRPr kumimoji="1" sz="3000">
          <a:solidFill>
            <a:schemeClr val="tx1"/>
          </a:solidFill>
          <a:latin typeface="+mn-lt"/>
          <a:ea typeface="+mn-ea"/>
        </a:defRPr>
      </a:lvl9pPr>
    </p:bodyStyle>
    <p:otherStyle>
      <a:defPPr>
        <a:defRPr lang="ja-JP"/>
      </a:defPPr>
      <a:lvl1pPr marL="0" algn="l" defTabSz="969813" rtl="0" eaLnBrk="1" latinLnBrk="0" hangingPunct="1">
        <a:defRPr kumimoji="1" sz="1900" kern="1200">
          <a:solidFill>
            <a:schemeClr val="tx1"/>
          </a:solidFill>
          <a:latin typeface="+mn-lt"/>
          <a:ea typeface="+mn-ea"/>
          <a:cs typeface="+mn-cs"/>
        </a:defRPr>
      </a:lvl1pPr>
      <a:lvl2pPr marL="484906" algn="l" defTabSz="969813" rtl="0" eaLnBrk="1" latinLnBrk="0" hangingPunct="1">
        <a:defRPr kumimoji="1" sz="1900" kern="1200">
          <a:solidFill>
            <a:schemeClr val="tx1"/>
          </a:solidFill>
          <a:latin typeface="+mn-lt"/>
          <a:ea typeface="+mn-ea"/>
          <a:cs typeface="+mn-cs"/>
        </a:defRPr>
      </a:lvl2pPr>
      <a:lvl3pPr marL="969813" algn="l" defTabSz="969813" rtl="0" eaLnBrk="1" latinLnBrk="0" hangingPunct="1">
        <a:defRPr kumimoji="1" sz="1900" kern="1200">
          <a:solidFill>
            <a:schemeClr val="tx1"/>
          </a:solidFill>
          <a:latin typeface="+mn-lt"/>
          <a:ea typeface="+mn-ea"/>
          <a:cs typeface="+mn-cs"/>
        </a:defRPr>
      </a:lvl3pPr>
      <a:lvl4pPr marL="1454719" algn="l" defTabSz="969813" rtl="0" eaLnBrk="1" latinLnBrk="0" hangingPunct="1">
        <a:defRPr kumimoji="1" sz="1900" kern="1200">
          <a:solidFill>
            <a:schemeClr val="tx1"/>
          </a:solidFill>
          <a:latin typeface="+mn-lt"/>
          <a:ea typeface="+mn-ea"/>
          <a:cs typeface="+mn-cs"/>
        </a:defRPr>
      </a:lvl4pPr>
      <a:lvl5pPr marL="1939625" algn="l" defTabSz="969813" rtl="0" eaLnBrk="1" latinLnBrk="0" hangingPunct="1">
        <a:defRPr kumimoji="1" sz="1900" kern="1200">
          <a:solidFill>
            <a:schemeClr val="tx1"/>
          </a:solidFill>
          <a:latin typeface="+mn-lt"/>
          <a:ea typeface="+mn-ea"/>
          <a:cs typeface="+mn-cs"/>
        </a:defRPr>
      </a:lvl5pPr>
      <a:lvl6pPr marL="2424532" algn="l" defTabSz="969813" rtl="0" eaLnBrk="1" latinLnBrk="0" hangingPunct="1">
        <a:defRPr kumimoji="1" sz="1900" kern="1200">
          <a:solidFill>
            <a:schemeClr val="tx1"/>
          </a:solidFill>
          <a:latin typeface="+mn-lt"/>
          <a:ea typeface="+mn-ea"/>
          <a:cs typeface="+mn-cs"/>
        </a:defRPr>
      </a:lvl6pPr>
      <a:lvl7pPr marL="2909438" algn="l" defTabSz="969813" rtl="0" eaLnBrk="1" latinLnBrk="0" hangingPunct="1">
        <a:defRPr kumimoji="1" sz="1900" kern="1200">
          <a:solidFill>
            <a:schemeClr val="tx1"/>
          </a:solidFill>
          <a:latin typeface="+mn-lt"/>
          <a:ea typeface="+mn-ea"/>
          <a:cs typeface="+mn-cs"/>
        </a:defRPr>
      </a:lvl7pPr>
      <a:lvl8pPr marL="3394344" algn="l" defTabSz="969813" rtl="0" eaLnBrk="1" latinLnBrk="0" hangingPunct="1">
        <a:defRPr kumimoji="1" sz="1900" kern="1200">
          <a:solidFill>
            <a:schemeClr val="tx1"/>
          </a:solidFill>
          <a:latin typeface="+mn-lt"/>
          <a:ea typeface="+mn-ea"/>
          <a:cs typeface="+mn-cs"/>
        </a:defRPr>
      </a:lvl8pPr>
      <a:lvl9pPr marL="3879251" algn="l" defTabSz="969813" rtl="0" eaLnBrk="1" latinLnBrk="0" hangingPunct="1">
        <a:defRPr kumimoji="1" sz="19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ext Box 23"/>
          <p:cNvSpPr txBox="1">
            <a:spLocks noChangeArrowheads="1"/>
          </p:cNvSpPr>
          <p:nvPr/>
        </p:nvSpPr>
        <p:spPr bwMode="auto">
          <a:xfrm>
            <a:off x="1104899" y="217488"/>
            <a:ext cx="11703049" cy="809625"/>
          </a:xfrm>
          <a:prstGeom prst="rect">
            <a:avLst/>
          </a:prstGeom>
          <a:solidFill>
            <a:schemeClr val="bg1"/>
          </a:solidFill>
          <a:ln w="57150" cmpd="thickThin">
            <a:solidFill>
              <a:srgbClr val="002A13"/>
            </a:solidFill>
            <a:miter lim="800000"/>
            <a:headEnd/>
            <a:tailEnd/>
          </a:ln>
          <a:effectLst>
            <a:outerShdw dist="71842" dir="2700000" algn="ctr" rotWithShape="0">
              <a:srgbClr val="B2B2B2"/>
            </a:outerShdw>
          </a:effectLst>
        </p:spPr>
        <p:txBody>
          <a:bodyPr lIns="152458" tIns="18294" rIns="152458" bIns="18294" anchor="ctr"/>
          <a:lstStyle/>
          <a:p>
            <a:pPr algn="ctr" defTabSz="1548795" eaLnBrk="1" hangingPunct="1">
              <a:lnSpc>
                <a:spcPts val="1400"/>
              </a:lnSpc>
              <a:spcBef>
                <a:spcPts val="1800"/>
              </a:spcBef>
              <a:defRPr/>
            </a:pPr>
            <a:r>
              <a:rPr lang="ja-JP" altLang="en-US" sz="2400" dirty="0">
                <a:effectLst>
                  <a:outerShdw blurRad="38100" dist="38100" dir="2700000" algn="tl">
                    <a:srgbClr val="000000">
                      <a:alpha val="43137"/>
                    </a:srgbClr>
                  </a:outerShdw>
                </a:effectLst>
                <a:latin typeface="HGS創英角ｺﾞｼｯｸUB" pitchFamily="50" charset="-128"/>
                <a:ea typeface="HGS創英角ｺﾞｼｯｸUB" pitchFamily="50" charset="-128"/>
              </a:rPr>
              <a:t>令和５年度　大迫高等学校教職員 働き方改革アクションプラン</a:t>
            </a:r>
            <a:endParaRPr lang="en-US" altLang="ja-JP" sz="2400" dirty="0">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algn="ctr" defTabSz="1548795" eaLnBrk="1" hangingPunct="1">
              <a:lnSpc>
                <a:spcPts val="1400"/>
              </a:lnSpc>
              <a:spcBef>
                <a:spcPts val="1200"/>
              </a:spcBef>
              <a:defRPr/>
            </a:pPr>
            <a:r>
              <a:rPr lang="ja-JP" altLang="en-US" sz="2000" dirty="0">
                <a:solidFill>
                  <a:srgbClr val="FF9900"/>
                </a:solidFill>
                <a:latin typeface="HGS創英角ｺﾞｼｯｸUB" pitchFamily="50" charset="-128"/>
                <a:ea typeface="HGS創英角ｺﾞｼｯｸUB" pitchFamily="50" charset="-128"/>
              </a:rPr>
              <a:t>～「チーム大迫」実現のための協働体制確立～</a:t>
            </a:r>
            <a:endParaRPr lang="ja-JP" altLang="en-US" sz="2000" dirty="0">
              <a:solidFill>
                <a:srgbClr val="FF9900"/>
              </a:solidFill>
              <a:latin typeface="+mn-ea"/>
              <a:ea typeface="+mn-ea"/>
            </a:endParaRPr>
          </a:p>
        </p:txBody>
      </p:sp>
      <p:sp>
        <p:nvSpPr>
          <p:cNvPr id="3076" name="Rectangle 32"/>
          <p:cNvSpPr>
            <a:spLocks noChangeArrowheads="1"/>
          </p:cNvSpPr>
          <p:nvPr/>
        </p:nvSpPr>
        <p:spPr bwMode="auto">
          <a:xfrm>
            <a:off x="573088" y="6232525"/>
            <a:ext cx="0" cy="4143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none" lIns="0" tIns="0" rIns="0" bIns="0">
            <a:spAutoFit/>
          </a:bodyPr>
          <a:lstStyle>
            <a:lvl1pPr defTabSz="1279525">
              <a:spcBef>
                <a:spcPct val="20000"/>
              </a:spcBef>
              <a:buChar char="•"/>
              <a:defRPr kumimoji="1" sz="4800">
                <a:solidFill>
                  <a:schemeClr val="tx1"/>
                </a:solidFill>
                <a:latin typeface="Arial" panose="020B0604020202020204" pitchFamily="34" charset="0"/>
                <a:ea typeface="ＭＳ Ｐゴシック" panose="020B0600070205080204" pitchFamily="50" charset="-128"/>
              </a:defRPr>
            </a:lvl1pPr>
            <a:lvl2pPr marL="742950" indent="-285750" defTabSz="1279525">
              <a:spcBef>
                <a:spcPct val="20000"/>
              </a:spcBef>
              <a:buChar char="–"/>
              <a:defRPr kumimoji="1" sz="4100">
                <a:solidFill>
                  <a:schemeClr val="tx1"/>
                </a:solidFill>
                <a:latin typeface="Arial" panose="020B0604020202020204" pitchFamily="34" charset="0"/>
                <a:ea typeface="ＭＳ Ｐゴシック" panose="020B0600070205080204" pitchFamily="50" charset="-128"/>
              </a:defRPr>
            </a:lvl2pPr>
            <a:lvl3pPr marL="1143000" indent="-228600" defTabSz="1279525">
              <a:spcBef>
                <a:spcPct val="20000"/>
              </a:spcBef>
              <a:buChar char="•"/>
              <a:defRPr kumimoji="1" sz="3600">
                <a:solidFill>
                  <a:schemeClr val="tx1"/>
                </a:solidFill>
                <a:latin typeface="Arial" panose="020B0604020202020204" pitchFamily="34" charset="0"/>
                <a:ea typeface="ＭＳ Ｐゴシック" panose="020B0600070205080204" pitchFamily="50" charset="-128"/>
              </a:defRPr>
            </a:lvl3pPr>
            <a:lvl4pPr marL="1600200" indent="-228600"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4pPr>
            <a:lvl5pPr marL="2057400" indent="-228600"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5pPr>
            <a:lvl6pPr marL="25146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6pPr>
            <a:lvl7pPr marL="29718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7pPr>
            <a:lvl8pPr marL="34290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8pPr>
            <a:lvl9pPr marL="3886200" indent="-228600"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9pPr>
          </a:lstStyle>
          <a:p>
            <a:pPr eaLnBrk="1" hangingPunct="1">
              <a:spcBef>
                <a:spcPct val="0"/>
              </a:spcBef>
              <a:buFontTx/>
              <a:buNone/>
            </a:pPr>
            <a:endParaRPr lang="ja-JP" altLang="ja-JP" sz="2700" dirty="0"/>
          </a:p>
        </p:txBody>
      </p:sp>
      <p:sp>
        <p:nvSpPr>
          <p:cNvPr id="81" name="Rectangle 70"/>
          <p:cNvSpPr>
            <a:spLocks noChangeArrowheads="1"/>
          </p:cNvSpPr>
          <p:nvPr/>
        </p:nvSpPr>
        <p:spPr bwMode="auto">
          <a:xfrm>
            <a:off x="1051322" y="1457325"/>
            <a:ext cx="5545138" cy="338138"/>
          </a:xfrm>
          <a:prstGeom prst="rect">
            <a:avLst/>
          </a:prstGeom>
          <a:solidFill>
            <a:srgbClr val="92D05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algn="ctr" eaLnBrk="1" hangingPunct="1">
              <a:defRPr/>
            </a:pP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１　現　状</a:t>
            </a:r>
            <a:endParaRPr lang="en-US" altLang="ja-JP"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eaLnBrk="1" hangingPunct="1">
              <a:defRPr/>
            </a:pPr>
            <a:endParaRPr lang="en-US" altLang="ja-JP" sz="1400" b="1" dirty="0">
              <a:latin typeface="Arial" charset="0"/>
            </a:endParaRPr>
          </a:p>
          <a:p>
            <a:pPr eaLnBrk="1" hangingPunct="1">
              <a:defRPr/>
            </a:pPr>
            <a:endParaRPr lang="ja-JP" altLang="en-US" sz="1200" dirty="0">
              <a:latin typeface="ＭＳ 明朝" panose="02020609040205080304" pitchFamily="17" charset="-128"/>
              <a:ea typeface="ＭＳ 明朝" panose="02020609040205080304" pitchFamily="17" charset="-128"/>
            </a:endParaRPr>
          </a:p>
        </p:txBody>
      </p:sp>
      <p:sp>
        <p:nvSpPr>
          <p:cNvPr id="88" name="Rectangle 70"/>
          <p:cNvSpPr>
            <a:spLocks noChangeArrowheads="1"/>
          </p:cNvSpPr>
          <p:nvPr/>
        </p:nvSpPr>
        <p:spPr bwMode="auto">
          <a:xfrm>
            <a:off x="1079500" y="4464248"/>
            <a:ext cx="11728450" cy="379413"/>
          </a:xfrm>
          <a:prstGeom prst="rect">
            <a:avLst/>
          </a:prstGeom>
          <a:solidFill>
            <a:srgbClr val="00B05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48485" rIns="96967" bIns="48485"/>
          <a:lstStyle/>
          <a:p>
            <a:pPr algn="ctr" eaLnBrk="1" hangingPunct="1">
              <a:defRPr/>
            </a:pP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３　取組内容</a:t>
            </a:r>
          </a:p>
        </p:txBody>
      </p:sp>
      <p:sp>
        <p:nvSpPr>
          <p:cNvPr id="3081" name="テキスト ボックス 2"/>
          <p:cNvSpPr txBox="1">
            <a:spLocks noChangeArrowheads="1"/>
          </p:cNvSpPr>
          <p:nvPr/>
        </p:nvSpPr>
        <p:spPr bwMode="auto">
          <a:xfrm>
            <a:off x="904875" y="1101725"/>
            <a:ext cx="11912600" cy="32316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spAutoFit/>
          </a:bodyPr>
          <a:lstStyle/>
          <a:p>
            <a:pPr algn="ctr" eaLnBrk="1" hangingPunct="1"/>
            <a:r>
              <a:rPr lang="ja-JP" altLang="en-US" sz="1500" dirty="0"/>
              <a:t>大迫高等学校では、「岩手県教職員働き方改革プラン（</a:t>
            </a:r>
            <a:r>
              <a:rPr lang="en-US" altLang="ja-JP" sz="1500" dirty="0"/>
              <a:t>2021</a:t>
            </a:r>
            <a:r>
              <a:rPr lang="ja-JP" altLang="en-US" sz="1500" dirty="0"/>
              <a:t>～</a:t>
            </a:r>
            <a:r>
              <a:rPr lang="en-US" altLang="ja-JP" sz="1500" dirty="0"/>
              <a:t>2023</a:t>
            </a:r>
            <a:r>
              <a:rPr lang="ja-JP" altLang="en-US" sz="1500" dirty="0"/>
              <a:t>）」に基づき、以下の取組により、「学校における働き方改革」を推進します。</a:t>
            </a:r>
          </a:p>
        </p:txBody>
      </p:sp>
      <p:sp>
        <p:nvSpPr>
          <p:cNvPr id="90" name="Rectangle 70"/>
          <p:cNvSpPr>
            <a:spLocks noChangeArrowheads="1"/>
          </p:cNvSpPr>
          <p:nvPr/>
        </p:nvSpPr>
        <p:spPr bwMode="auto">
          <a:xfrm>
            <a:off x="1052909" y="1806971"/>
            <a:ext cx="5545138" cy="2439938"/>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300" dirty="0">
                <a:latin typeface="Arial" charset="0"/>
              </a:rPr>
              <a:t>〇学校生活に支援や援助を要する生徒が多く、それぞれ異なる対応をとらなければならない。</a:t>
            </a:r>
            <a:endParaRPr lang="en-US" altLang="ja-JP" sz="1300" dirty="0">
              <a:latin typeface="Arial" charset="0"/>
            </a:endParaRPr>
          </a:p>
          <a:p>
            <a:pPr eaLnBrk="1" hangingPunct="1">
              <a:defRPr/>
            </a:pPr>
            <a:endParaRPr lang="en-US" altLang="ja-JP" sz="1300" dirty="0">
              <a:latin typeface="Arial" charset="0"/>
            </a:endParaRPr>
          </a:p>
          <a:p>
            <a:pPr eaLnBrk="1" hangingPunct="1">
              <a:defRPr/>
            </a:pPr>
            <a:r>
              <a:rPr lang="ja-JP" altLang="en-US" sz="1300" dirty="0">
                <a:latin typeface="Arial" charset="0"/>
              </a:rPr>
              <a:t>〇校務分掌や生徒対応等の業務が、一部職員に偏る傾向にある。</a:t>
            </a:r>
            <a:endParaRPr lang="en-US" altLang="ja-JP" sz="1300" dirty="0">
              <a:latin typeface="Arial" charset="0"/>
            </a:endParaRPr>
          </a:p>
          <a:p>
            <a:pPr eaLnBrk="1" hangingPunct="1">
              <a:defRPr/>
            </a:pPr>
            <a:endParaRPr lang="en-US" altLang="ja-JP" sz="1300">
              <a:latin typeface="Arial" charset="0"/>
            </a:endParaRPr>
          </a:p>
          <a:p>
            <a:pPr eaLnBrk="1" hangingPunct="1">
              <a:defRPr/>
            </a:pPr>
            <a:r>
              <a:rPr lang="ja-JP" altLang="en-US" sz="1300">
                <a:latin typeface="Arial" charset="0"/>
              </a:rPr>
              <a:t>〇</a:t>
            </a:r>
            <a:r>
              <a:rPr lang="ja-JP" altLang="en-US" sz="1300" dirty="0">
                <a:latin typeface="Arial" charset="0"/>
              </a:rPr>
              <a:t>コロナの５類移行に伴い、コロナ流行前に行われていた各種大会や行事が再開しつつある。業務量の増加が予想される。</a:t>
            </a:r>
            <a:endParaRPr lang="en-US" altLang="ja-JP" sz="1300" dirty="0">
              <a:latin typeface="Arial" charset="0"/>
            </a:endParaRPr>
          </a:p>
          <a:p>
            <a:pPr eaLnBrk="1" hangingPunct="1">
              <a:defRPr/>
            </a:pPr>
            <a:endParaRPr lang="en-US" altLang="ja-JP" sz="1300" dirty="0">
              <a:latin typeface="Arial" charset="0"/>
            </a:endParaRPr>
          </a:p>
          <a:p>
            <a:pPr eaLnBrk="1" hangingPunct="1">
              <a:defRPr/>
            </a:pPr>
            <a:r>
              <a:rPr lang="ja-JP" altLang="en-US" sz="1300" dirty="0">
                <a:latin typeface="Arial" charset="0"/>
              </a:rPr>
              <a:t>〇</a:t>
            </a:r>
            <a:r>
              <a:rPr lang="en-US" altLang="ja-JP" sz="1300" dirty="0">
                <a:latin typeface="Arial" charset="0"/>
              </a:rPr>
              <a:t>ICT</a:t>
            </a:r>
            <a:r>
              <a:rPr lang="ja-JP" altLang="en-US" sz="1300" dirty="0">
                <a:latin typeface="Arial" charset="0"/>
              </a:rPr>
              <a:t>機器の整備が進む中で、教職員の機器活用能力向上が課題である。</a:t>
            </a:r>
            <a:endParaRPr lang="en-US" altLang="ja-JP" sz="1300" dirty="0">
              <a:latin typeface="Arial" charset="0"/>
            </a:endParaRPr>
          </a:p>
        </p:txBody>
      </p:sp>
      <p:sp>
        <p:nvSpPr>
          <p:cNvPr id="85" name="Rectangle 70"/>
          <p:cNvSpPr>
            <a:spLocks noChangeArrowheads="1"/>
          </p:cNvSpPr>
          <p:nvPr/>
        </p:nvSpPr>
        <p:spPr bwMode="auto">
          <a:xfrm>
            <a:off x="1079500" y="4832548"/>
            <a:ext cx="4024313" cy="387350"/>
          </a:xfrm>
          <a:prstGeom prst="rect">
            <a:avLst/>
          </a:prstGeom>
          <a:solidFill>
            <a:srgbClr val="FFC00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108000" rIns="96967" bIns="48485"/>
          <a:lstStyle/>
          <a:p>
            <a:pPr algn="ctr" eaLnBrk="1" hangingPunct="1">
              <a:defRPr/>
            </a:pPr>
            <a:r>
              <a:rPr lang="ja-JP" altLang="en-US" sz="1400" dirty="0">
                <a:latin typeface="HGP創英角ｺﾞｼｯｸUB" panose="020B0900000000000000" pitchFamily="50" charset="-128"/>
                <a:ea typeface="HGP創英角ｺﾞｼｯｸUB" panose="020B0900000000000000" pitchFamily="50" charset="-128"/>
              </a:rPr>
              <a:t>◯　教職員の健康管理</a:t>
            </a:r>
          </a:p>
        </p:txBody>
      </p:sp>
      <p:sp>
        <p:nvSpPr>
          <p:cNvPr id="47" name="Rectangle 70"/>
          <p:cNvSpPr>
            <a:spLocks noChangeArrowheads="1"/>
          </p:cNvSpPr>
          <p:nvPr/>
        </p:nvSpPr>
        <p:spPr bwMode="auto">
          <a:xfrm>
            <a:off x="5108575" y="4832548"/>
            <a:ext cx="3997325" cy="387350"/>
          </a:xfrm>
          <a:prstGeom prst="rect">
            <a:avLst/>
          </a:prstGeom>
          <a:solidFill>
            <a:srgbClr val="FFC00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108000" rIns="96967" bIns="48485"/>
          <a:lstStyle/>
          <a:p>
            <a:pPr algn="ctr" eaLnBrk="1" hangingPunct="1">
              <a:defRPr/>
            </a:pPr>
            <a:r>
              <a:rPr lang="ja-JP" altLang="en-US" sz="1400" dirty="0">
                <a:latin typeface="HGP創英角ｺﾞｼｯｸUB" panose="020B0900000000000000" pitchFamily="50" charset="-128"/>
                <a:ea typeface="HGP創英角ｺﾞｼｯｸUB" panose="020B0900000000000000" pitchFamily="50" charset="-128"/>
              </a:rPr>
              <a:t>◯　学校における業務改善の推進</a:t>
            </a:r>
          </a:p>
        </p:txBody>
      </p:sp>
      <p:sp>
        <p:nvSpPr>
          <p:cNvPr id="3085" name="正方形/長方形 2"/>
          <p:cNvSpPr>
            <a:spLocks noChangeArrowheads="1"/>
          </p:cNvSpPr>
          <p:nvPr/>
        </p:nvSpPr>
        <p:spPr bwMode="auto">
          <a:xfrm>
            <a:off x="9108945" y="7611228"/>
            <a:ext cx="3744913" cy="3222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000000"/>
                </a:solidFill>
                <a:round/>
                <a:headEnd/>
                <a:tailEnd/>
              </a14:hiddenLine>
            </a:ext>
          </a:extLst>
        </p:spPr>
        <p:txBody>
          <a:bodyPr anchor="ctr"/>
          <a:lstStyle>
            <a:lvl1pPr defTabSz="1279525">
              <a:spcBef>
                <a:spcPct val="20000"/>
              </a:spcBef>
              <a:buChar char="•"/>
              <a:defRPr kumimoji="1" sz="4800">
                <a:solidFill>
                  <a:schemeClr val="tx1"/>
                </a:solidFill>
                <a:latin typeface="Arial" panose="020B0604020202020204" pitchFamily="34" charset="0"/>
                <a:ea typeface="ＭＳ Ｐゴシック" panose="020B0600070205080204" pitchFamily="50" charset="-128"/>
              </a:defRPr>
            </a:lvl1pPr>
            <a:lvl2pPr marL="1101725" indent="-423863" defTabSz="1279525">
              <a:spcBef>
                <a:spcPct val="20000"/>
              </a:spcBef>
              <a:buChar char="–"/>
              <a:defRPr kumimoji="1" sz="4100">
                <a:solidFill>
                  <a:schemeClr val="tx1"/>
                </a:solidFill>
                <a:latin typeface="Arial" panose="020B0604020202020204" pitchFamily="34" charset="0"/>
                <a:ea typeface="ＭＳ Ｐゴシック" panose="020B0600070205080204" pitchFamily="50" charset="-128"/>
              </a:defRPr>
            </a:lvl2pPr>
            <a:lvl3pPr marL="1697038" indent="-339725" defTabSz="1279525">
              <a:spcBef>
                <a:spcPct val="20000"/>
              </a:spcBef>
              <a:buChar char="•"/>
              <a:defRPr kumimoji="1" sz="3600">
                <a:solidFill>
                  <a:schemeClr val="tx1"/>
                </a:solidFill>
                <a:latin typeface="Arial" panose="020B0604020202020204" pitchFamily="34" charset="0"/>
                <a:ea typeface="ＭＳ Ｐゴシック" panose="020B0600070205080204" pitchFamily="50" charset="-128"/>
              </a:defRPr>
            </a:lvl3pPr>
            <a:lvl4pPr marL="2374900" indent="-338138"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4pPr>
            <a:lvl5pPr marL="3052763" indent="-338138" defTabSz="1279525">
              <a:spcBef>
                <a:spcPct val="20000"/>
              </a:spcBef>
              <a:buChar char="»"/>
              <a:defRPr kumimoji="1" sz="3000">
                <a:solidFill>
                  <a:schemeClr val="tx1"/>
                </a:solidFill>
                <a:latin typeface="Arial" panose="020B0604020202020204" pitchFamily="34" charset="0"/>
                <a:ea typeface="ＭＳ Ｐゴシック" panose="020B0600070205080204" pitchFamily="50" charset="-128"/>
              </a:defRPr>
            </a:lvl5pPr>
            <a:lvl6pPr marL="35099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6pPr>
            <a:lvl7pPr marL="39671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7pPr>
            <a:lvl8pPr marL="44243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8pPr>
            <a:lvl9pPr marL="4881563" indent="-338138" defTabSz="1279525" eaLnBrk="0" fontAlgn="base" hangingPunct="0">
              <a:spcBef>
                <a:spcPct val="20000"/>
              </a:spcBef>
              <a:spcAft>
                <a:spcPct val="0"/>
              </a:spcAft>
              <a:buChar char="»"/>
              <a:defRPr kumimoji="1" sz="3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1400" dirty="0"/>
              <a:t>令和５年５月１日　大迫高等学校長　大木由里</a:t>
            </a:r>
          </a:p>
        </p:txBody>
      </p:sp>
      <p:sp>
        <p:nvSpPr>
          <p:cNvPr id="21" name="Rectangle 70"/>
          <p:cNvSpPr>
            <a:spLocks noChangeArrowheads="1"/>
          </p:cNvSpPr>
          <p:nvPr/>
        </p:nvSpPr>
        <p:spPr bwMode="auto">
          <a:xfrm>
            <a:off x="7272338" y="1431925"/>
            <a:ext cx="5535612" cy="363538"/>
          </a:xfrm>
          <a:prstGeom prst="rect">
            <a:avLst/>
          </a:prstGeom>
          <a:solidFill>
            <a:srgbClr val="92D05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algn="ctr" eaLnBrk="1" hangingPunct="1">
              <a:defRPr/>
            </a:pPr>
            <a:r>
              <a:rPr lang="ja-JP" altLang="en-US"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rPr>
              <a:t>２　目指す姿</a:t>
            </a:r>
            <a:endParaRPr lang="en-US" altLang="ja-JP" sz="1800" dirty="0">
              <a:solidFill>
                <a:srgbClr val="FFFFFF"/>
              </a:solidFill>
              <a:effectLst>
                <a:outerShdw blurRad="38100" dist="38100" dir="2700000" algn="tl">
                  <a:srgbClr val="000000">
                    <a:alpha val="43137"/>
                  </a:srgbClr>
                </a:outerShdw>
              </a:effectLst>
              <a:latin typeface="HGS創英角ｺﾞｼｯｸUB" pitchFamily="50" charset="-128"/>
              <a:ea typeface="HGS創英角ｺﾞｼｯｸUB" pitchFamily="50" charset="-128"/>
            </a:endParaRPr>
          </a:p>
          <a:p>
            <a:pPr eaLnBrk="1" hangingPunct="1">
              <a:defRPr/>
            </a:pPr>
            <a:endParaRPr lang="en-US" altLang="ja-JP" sz="1400" b="1" dirty="0">
              <a:latin typeface="Arial" charset="0"/>
            </a:endParaRPr>
          </a:p>
          <a:p>
            <a:pPr eaLnBrk="1" hangingPunct="1">
              <a:defRPr/>
            </a:pPr>
            <a:endParaRPr lang="ja-JP" altLang="en-US" sz="1200" dirty="0">
              <a:latin typeface="ＭＳ 明朝" panose="02020609040205080304" pitchFamily="17" charset="-128"/>
              <a:ea typeface="ＭＳ 明朝" panose="02020609040205080304" pitchFamily="17" charset="-128"/>
            </a:endParaRPr>
          </a:p>
        </p:txBody>
      </p:sp>
      <p:sp>
        <p:nvSpPr>
          <p:cNvPr id="22" name="Rectangle 70"/>
          <p:cNvSpPr>
            <a:spLocks noChangeArrowheads="1"/>
          </p:cNvSpPr>
          <p:nvPr/>
        </p:nvSpPr>
        <p:spPr bwMode="auto">
          <a:xfrm>
            <a:off x="7288212" y="1795463"/>
            <a:ext cx="5519737" cy="2459384"/>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en-US" altLang="ja-JP" sz="1300" dirty="0">
                <a:latin typeface="Arial" charset="0"/>
              </a:rPr>
              <a:t>【R5</a:t>
            </a:r>
            <a:r>
              <a:rPr lang="ja-JP" altLang="en-US" sz="1300" dirty="0">
                <a:latin typeface="Arial" charset="0"/>
              </a:rPr>
              <a:t>年度目標</a:t>
            </a:r>
            <a:r>
              <a:rPr lang="en-US" altLang="ja-JP" sz="1300" dirty="0">
                <a:latin typeface="Arial" charset="0"/>
              </a:rPr>
              <a:t>】</a:t>
            </a:r>
          </a:p>
          <a:p>
            <a:pPr eaLnBrk="1" hangingPunct="1">
              <a:defRPr/>
            </a:pPr>
            <a:r>
              <a:rPr lang="ja-JP" altLang="en-US" sz="1300" dirty="0">
                <a:latin typeface="Arial" charset="0"/>
              </a:rPr>
              <a:t>○「岩手県教職員働き方改革プラン</a:t>
            </a:r>
            <a:r>
              <a:rPr lang="en-US" altLang="ja-JP" sz="1300" dirty="0">
                <a:latin typeface="Arial" charset="0"/>
              </a:rPr>
              <a:t>(2021</a:t>
            </a:r>
            <a:r>
              <a:rPr lang="ja-JP" altLang="en-US" sz="1300" dirty="0">
                <a:latin typeface="Arial" charset="0"/>
              </a:rPr>
              <a:t>～</a:t>
            </a:r>
            <a:r>
              <a:rPr lang="en-US" altLang="ja-JP" sz="1300" dirty="0">
                <a:latin typeface="Arial" charset="0"/>
              </a:rPr>
              <a:t>2023)</a:t>
            </a:r>
            <a:r>
              <a:rPr lang="ja-JP" altLang="en-US" sz="1300" dirty="0">
                <a:latin typeface="Arial" charset="0"/>
              </a:rPr>
              <a:t>」に掲げる</a:t>
            </a:r>
            <a:r>
              <a:rPr lang="en-US" altLang="ja-JP" sz="1300" dirty="0">
                <a:latin typeface="Arial" charset="0"/>
              </a:rPr>
              <a:t>R5</a:t>
            </a:r>
            <a:r>
              <a:rPr lang="ja-JP" altLang="en-US" sz="1300" dirty="0">
                <a:latin typeface="Arial" charset="0"/>
              </a:rPr>
              <a:t>年度の目標を達成します。</a:t>
            </a:r>
            <a:endParaRPr lang="en-US" altLang="ja-JP" sz="1300" dirty="0">
              <a:latin typeface="Arial" charset="0"/>
            </a:endParaRPr>
          </a:p>
          <a:p>
            <a:pPr eaLnBrk="1" hangingPunct="1">
              <a:defRPr/>
            </a:pPr>
            <a:endParaRPr lang="en-US" altLang="ja-JP" sz="1300" dirty="0">
              <a:latin typeface="Arial" charset="0"/>
            </a:endParaRPr>
          </a:p>
          <a:p>
            <a:pPr eaLnBrk="1" hangingPunct="1">
              <a:defRPr/>
            </a:pPr>
            <a:r>
              <a:rPr lang="en-US" altLang="ja-JP" sz="1300" dirty="0">
                <a:latin typeface="Arial" charset="0"/>
              </a:rPr>
              <a:t>【</a:t>
            </a:r>
            <a:r>
              <a:rPr lang="ja-JP" altLang="en-US" sz="1300" dirty="0">
                <a:latin typeface="Arial" charset="0"/>
              </a:rPr>
              <a:t>目指す姿</a:t>
            </a:r>
            <a:r>
              <a:rPr lang="en-US" altLang="ja-JP" sz="1300" dirty="0">
                <a:latin typeface="Arial" charset="0"/>
              </a:rPr>
              <a:t>】</a:t>
            </a:r>
          </a:p>
          <a:p>
            <a:pPr eaLnBrk="1" hangingPunct="1">
              <a:defRPr/>
            </a:pPr>
            <a:r>
              <a:rPr lang="ja-JP" altLang="en-US" sz="1300" dirty="0">
                <a:latin typeface="Arial" charset="0"/>
              </a:rPr>
              <a:t>〇教職員が</a:t>
            </a:r>
            <a:r>
              <a:rPr lang="en-US" altLang="ja-JP" sz="1300" dirty="0">
                <a:latin typeface="Arial" charset="0"/>
              </a:rPr>
              <a:t>ICT</a:t>
            </a:r>
            <a:r>
              <a:rPr lang="ja-JP" altLang="en-US" sz="1300" dirty="0">
                <a:latin typeface="Arial" charset="0"/>
              </a:rPr>
              <a:t>の活用を通して分かる授業を展開し、生徒個々の自己実現ため、教育活動に邁進できる。</a:t>
            </a:r>
            <a:endParaRPr lang="en-US" altLang="ja-JP" sz="1300" dirty="0">
              <a:latin typeface="Arial" charset="0"/>
            </a:endParaRPr>
          </a:p>
          <a:p>
            <a:pPr eaLnBrk="1" hangingPunct="1">
              <a:defRPr/>
            </a:pPr>
            <a:r>
              <a:rPr lang="ja-JP" altLang="en-US" sz="1300" dirty="0">
                <a:latin typeface="Arial" charset="0"/>
              </a:rPr>
              <a:t>〇計画的な年次休暇等の取得を通し、教職員が十分な休養を取り、前向きに生徒と向き合える。</a:t>
            </a:r>
            <a:endParaRPr lang="en-US" altLang="ja-JP" sz="1300" dirty="0">
              <a:latin typeface="Arial" charset="0"/>
            </a:endParaRPr>
          </a:p>
          <a:p>
            <a:pPr eaLnBrk="1" hangingPunct="1">
              <a:defRPr/>
            </a:pPr>
            <a:r>
              <a:rPr lang="ja-JP" altLang="en-US" sz="1300" dirty="0">
                <a:latin typeface="Arial" charset="0"/>
              </a:rPr>
              <a:t>〇業務のスクラップ・アンド・ビルドを継続し、業務の協働化が図られている。</a:t>
            </a:r>
            <a:endParaRPr lang="en-US" altLang="ja-JP" sz="1300" dirty="0">
              <a:latin typeface="Arial" charset="0"/>
            </a:endParaRPr>
          </a:p>
          <a:p>
            <a:pPr eaLnBrk="1" hangingPunct="1">
              <a:defRPr/>
            </a:pPr>
            <a:endParaRPr lang="ja-JP" altLang="en-US" sz="1200" dirty="0">
              <a:latin typeface="Arial" charset="0"/>
            </a:endParaRPr>
          </a:p>
          <a:p>
            <a:pPr eaLnBrk="1" hangingPunct="1">
              <a:defRPr/>
            </a:pPr>
            <a:r>
              <a:rPr lang="ja-JP" altLang="en-US" sz="1200" dirty="0">
                <a:latin typeface="Arial" charset="0"/>
              </a:rPr>
              <a:t>　</a:t>
            </a:r>
          </a:p>
        </p:txBody>
      </p:sp>
      <p:sp>
        <p:nvSpPr>
          <p:cNvPr id="2" name="右矢印 1"/>
          <p:cNvSpPr/>
          <p:nvPr/>
        </p:nvSpPr>
        <p:spPr bwMode="auto">
          <a:xfrm>
            <a:off x="6627812" y="1481931"/>
            <a:ext cx="631825" cy="1695451"/>
          </a:xfrm>
          <a:prstGeom prst="rightArrow">
            <a:avLst/>
          </a:prstGeom>
          <a:ln>
            <a:solidFill>
              <a:srgbClr val="00B050"/>
            </a:solidFill>
            <a:headEnd type="none" w="med" len="med"/>
            <a:tailEnd type="none" w="med" len="med"/>
          </a:ln>
        </p:spPr>
        <p:style>
          <a:lnRef idx="2">
            <a:schemeClr val="accent1">
              <a:shade val="50000"/>
            </a:schemeClr>
          </a:lnRef>
          <a:fillRef idx="1">
            <a:schemeClr val="accent1"/>
          </a:fillRef>
          <a:effectRef idx="0">
            <a:schemeClr val="accent1"/>
          </a:effectRef>
          <a:fontRef idx="minor">
            <a:schemeClr val="lt1"/>
          </a:fontRef>
        </p:style>
        <p:txBody>
          <a:bodyPr/>
          <a:lstStyle/>
          <a:p>
            <a:pPr defTabSz="1279525" eaLnBrk="1" hangingPunct="1">
              <a:defRPr/>
            </a:pPr>
            <a:endParaRPr lang="ja-JP" altLang="en-US" sz="2500">
              <a:latin typeface="Arial" charset="0"/>
            </a:endParaRPr>
          </a:p>
        </p:txBody>
      </p:sp>
      <p:sp>
        <p:nvSpPr>
          <p:cNvPr id="26" name="Rectangle 70"/>
          <p:cNvSpPr>
            <a:spLocks noChangeArrowheads="1"/>
          </p:cNvSpPr>
          <p:nvPr/>
        </p:nvSpPr>
        <p:spPr bwMode="auto">
          <a:xfrm>
            <a:off x="9072563" y="4832548"/>
            <a:ext cx="3735387" cy="379413"/>
          </a:xfrm>
          <a:prstGeom prst="rect">
            <a:avLst/>
          </a:prstGeom>
          <a:solidFill>
            <a:srgbClr val="FFC000"/>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wrap="none" lIns="96967" tIns="108000" rIns="96967" bIns="48485"/>
          <a:lstStyle/>
          <a:p>
            <a:pPr algn="ctr" eaLnBrk="1" hangingPunct="1">
              <a:defRPr/>
            </a:pPr>
            <a:r>
              <a:rPr lang="ja-JP" altLang="en-US" sz="1200" dirty="0">
                <a:latin typeface="HGP創英角ｺﾞｼｯｸUB" panose="020B0900000000000000" pitchFamily="50" charset="-128"/>
                <a:ea typeface="HGP創英角ｺﾞｼｯｸUB" panose="020B0900000000000000" pitchFamily="50" charset="-128"/>
              </a:rPr>
              <a:t>◯　学校及び教員が担う業務の明確化・適正化の推進</a:t>
            </a:r>
          </a:p>
        </p:txBody>
      </p:sp>
      <p:sp>
        <p:nvSpPr>
          <p:cNvPr id="28" name="Rectangle 70"/>
          <p:cNvSpPr>
            <a:spLocks noChangeArrowheads="1"/>
          </p:cNvSpPr>
          <p:nvPr/>
        </p:nvSpPr>
        <p:spPr bwMode="auto">
          <a:xfrm>
            <a:off x="5102324" y="5188624"/>
            <a:ext cx="3963988" cy="2346522"/>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300" dirty="0">
                <a:latin typeface="Arial" charset="0"/>
              </a:rPr>
              <a:t>〇スクールカウンセラー等の外部人材を活用した協働体制を構築し、チームとしての学校づくりを推進します。</a:t>
            </a:r>
            <a:endParaRPr lang="en-US" altLang="ja-JP" sz="1300" dirty="0">
              <a:latin typeface="Arial" charset="0"/>
            </a:endParaRPr>
          </a:p>
          <a:p>
            <a:pPr eaLnBrk="1" hangingPunct="1">
              <a:defRPr/>
            </a:pPr>
            <a:r>
              <a:rPr lang="ja-JP" altLang="en-US" sz="1300" dirty="0">
                <a:latin typeface="Arial" charset="0"/>
              </a:rPr>
              <a:t>〇管理職は、教職員の適正な労働環境及び支援体制確立に努めます。</a:t>
            </a:r>
          </a:p>
          <a:p>
            <a:pPr eaLnBrk="1" hangingPunct="1">
              <a:defRPr/>
            </a:pPr>
            <a:r>
              <a:rPr lang="ja-JP" altLang="en-US" sz="1300" dirty="0">
                <a:latin typeface="Arial" charset="0"/>
              </a:rPr>
              <a:t>〇コロナ禍で進んだ学校行事の精選や教育課程の見直し、業務の効率化を更に促進します。</a:t>
            </a:r>
            <a:endParaRPr lang="en-US" altLang="ja-JP" sz="1300" dirty="0">
              <a:latin typeface="Arial" charset="0"/>
            </a:endParaRPr>
          </a:p>
          <a:p>
            <a:pPr eaLnBrk="1" hangingPunct="1">
              <a:defRPr/>
            </a:pPr>
            <a:r>
              <a:rPr lang="ja-JP" altLang="en-US" sz="1300" dirty="0">
                <a:latin typeface="Arial" charset="0"/>
              </a:rPr>
              <a:t>〇</a:t>
            </a:r>
            <a:r>
              <a:rPr lang="en-US" altLang="ja-JP" sz="1300" dirty="0">
                <a:latin typeface="Arial" charset="0"/>
              </a:rPr>
              <a:t>ICT</a:t>
            </a:r>
            <a:r>
              <a:rPr lang="ja-JP" altLang="en-US" sz="1300" dirty="0">
                <a:latin typeface="Arial" charset="0"/>
              </a:rPr>
              <a:t>化を推進し、適切な学習支援と学校業務の効率化を行います。</a:t>
            </a:r>
            <a:endParaRPr lang="en-US" altLang="ja-JP" sz="1300" dirty="0">
              <a:latin typeface="Arial" charset="0"/>
            </a:endParaRPr>
          </a:p>
          <a:p>
            <a:pPr eaLnBrk="1" hangingPunct="1">
              <a:defRPr/>
            </a:pPr>
            <a:endParaRPr lang="ja-JP" altLang="en-US" sz="1300" dirty="0">
              <a:latin typeface="Arial" charset="0"/>
            </a:endParaRPr>
          </a:p>
          <a:p>
            <a:pPr eaLnBrk="1" hangingPunct="1">
              <a:defRPr/>
            </a:pPr>
            <a:endParaRPr lang="en-US" altLang="ja-JP" sz="13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p:txBody>
      </p:sp>
      <p:sp>
        <p:nvSpPr>
          <p:cNvPr id="29" name="Rectangle 70"/>
          <p:cNvSpPr>
            <a:spLocks noChangeArrowheads="1"/>
          </p:cNvSpPr>
          <p:nvPr/>
        </p:nvSpPr>
        <p:spPr bwMode="auto">
          <a:xfrm>
            <a:off x="9094117" y="5192911"/>
            <a:ext cx="3744913" cy="2319534"/>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300" dirty="0">
                <a:latin typeface="Arial" charset="0"/>
              </a:rPr>
              <a:t>〇スクールカウンセラー等の外部人材を活用した協働体制の構築のため、各担当者の役割の明確化と担任の組織的サポート体制を整えます。</a:t>
            </a:r>
            <a:endParaRPr lang="en-US" altLang="ja-JP" sz="1300" dirty="0">
              <a:latin typeface="Arial" charset="0"/>
            </a:endParaRPr>
          </a:p>
          <a:p>
            <a:pPr eaLnBrk="1" hangingPunct="1">
              <a:defRPr/>
            </a:pPr>
            <a:r>
              <a:rPr lang="ja-JP" altLang="en-US" sz="1300" dirty="0">
                <a:latin typeface="Arial" charset="0"/>
              </a:rPr>
              <a:t>〇地域と一体となった教育活動の取り組みを推進し、教職員が担う業務の明確化を推進します。</a:t>
            </a:r>
            <a:endParaRPr lang="en-US" altLang="ja-JP" sz="1300" dirty="0">
              <a:latin typeface="Arial" charset="0"/>
            </a:endParaRPr>
          </a:p>
          <a:p>
            <a:pPr eaLnBrk="1" hangingPunct="1">
              <a:defRPr/>
            </a:pPr>
            <a:r>
              <a:rPr lang="ja-JP" altLang="en-US" sz="1300" dirty="0">
                <a:latin typeface="Arial" charset="0"/>
              </a:rPr>
              <a:t>〇学校業務の</a:t>
            </a:r>
            <a:r>
              <a:rPr lang="en-US" altLang="ja-JP" sz="1300" dirty="0">
                <a:latin typeface="Arial" charset="0"/>
              </a:rPr>
              <a:t>IT</a:t>
            </a:r>
            <a:r>
              <a:rPr lang="ja-JP" altLang="en-US" sz="1300" dirty="0">
                <a:latin typeface="Arial" charset="0"/>
              </a:rPr>
              <a:t>化を推進し、業務量の適正化を図ります。</a:t>
            </a:r>
            <a:endParaRPr lang="en-US" altLang="ja-JP" sz="1300" dirty="0">
              <a:latin typeface="Arial" charset="0"/>
            </a:endParaRPr>
          </a:p>
        </p:txBody>
      </p:sp>
      <p:sp>
        <p:nvSpPr>
          <p:cNvPr id="37" name="Rectangle 70"/>
          <p:cNvSpPr>
            <a:spLocks noChangeArrowheads="1"/>
          </p:cNvSpPr>
          <p:nvPr/>
        </p:nvSpPr>
        <p:spPr bwMode="auto">
          <a:xfrm>
            <a:off x="1079500" y="5192910"/>
            <a:ext cx="4024313" cy="2319535"/>
          </a:xfrm>
          <a:prstGeom prst="rect">
            <a:avLst/>
          </a:prstGeom>
          <a:solidFill>
            <a:srgbClr val="FFFFCC"/>
          </a:solidFill>
          <a:ln w="9525">
            <a:solidFill>
              <a:schemeClr val="accent2">
                <a:lumMod val="20000"/>
                <a:lumOff val="80000"/>
              </a:schemeClr>
            </a:solidFill>
            <a:miter lim="800000"/>
            <a:headEnd/>
            <a:tailEnd/>
          </a:ln>
          <a:effectLst>
            <a:outerShdw blurRad="50800" dist="38100" dir="2700000" algn="tl" rotWithShape="0">
              <a:prstClr val="black">
                <a:alpha val="40000"/>
              </a:prstClr>
            </a:outerShdw>
          </a:effectLst>
        </p:spPr>
        <p:txBody>
          <a:bodyPr lIns="96967" tIns="48485" rIns="96967" bIns="48485"/>
          <a:lstStyle/>
          <a:p>
            <a:pPr eaLnBrk="1" hangingPunct="1">
              <a:defRPr/>
            </a:pPr>
            <a:r>
              <a:rPr lang="ja-JP" altLang="en-US" sz="1300" dirty="0">
                <a:latin typeface="Arial" charset="0"/>
              </a:rPr>
              <a:t>〇休暇・振替休日等の取得促進を引き続き図ります。</a:t>
            </a:r>
            <a:endParaRPr lang="en-US" altLang="ja-JP" sz="1300" dirty="0">
              <a:latin typeface="Arial" charset="0"/>
            </a:endParaRPr>
          </a:p>
          <a:p>
            <a:pPr eaLnBrk="1" hangingPunct="1">
              <a:defRPr/>
            </a:pPr>
            <a:r>
              <a:rPr lang="ja-JP" altLang="en-US" sz="1300" dirty="0">
                <a:latin typeface="Arial" charset="0"/>
              </a:rPr>
              <a:t>○部活動指針に基づく休養日、活動時間の設定を継続します。</a:t>
            </a:r>
            <a:endParaRPr lang="en-US" altLang="ja-JP" sz="1300" dirty="0">
              <a:latin typeface="Arial" charset="0"/>
            </a:endParaRPr>
          </a:p>
          <a:p>
            <a:pPr eaLnBrk="1" hangingPunct="1">
              <a:defRPr/>
            </a:pPr>
            <a:r>
              <a:rPr lang="ja-JP" altLang="en-US" sz="1300" dirty="0">
                <a:latin typeface="Arial" charset="0"/>
              </a:rPr>
              <a:t>〇管理職は、ハラスメント等の速やかな察知や職員の心身の健康管理に努めます。</a:t>
            </a:r>
            <a:endParaRPr lang="en-US" altLang="ja-JP" sz="1300" dirty="0">
              <a:latin typeface="Arial" charset="0"/>
            </a:endParaRPr>
          </a:p>
          <a:p>
            <a:pPr eaLnBrk="1" hangingPunct="1">
              <a:defRPr/>
            </a:pPr>
            <a:r>
              <a:rPr lang="ja-JP" altLang="en-US" sz="1300" dirty="0">
                <a:latin typeface="Arial" charset="0"/>
              </a:rPr>
              <a:t>〇職員が生き生きと働ける風通しの良い職場づくりに努めるとともに県のメンタルヘルス相談の活用を促進します。</a:t>
            </a:r>
            <a:endParaRPr lang="en-US" altLang="ja-JP" sz="1300" dirty="0">
              <a:latin typeface="Arial" charset="0"/>
            </a:endParaRPr>
          </a:p>
          <a:p>
            <a:pPr eaLnBrk="1" hangingPunct="1">
              <a:defRPr/>
            </a:pPr>
            <a:endParaRPr lang="en-US" altLang="ja-JP" sz="1300" dirty="0">
              <a:latin typeface="Arial" charset="0"/>
            </a:endParaRPr>
          </a:p>
          <a:p>
            <a:pPr eaLnBrk="1" hangingPunct="1">
              <a:defRPr/>
            </a:pPr>
            <a:endParaRPr lang="en-US" altLang="ja-JP" sz="13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a:p>
            <a:pPr eaLnBrk="1" hangingPunct="1">
              <a:defRPr/>
            </a:pPr>
            <a:endParaRPr lang="en-US" altLang="ja-JP" sz="1200" dirty="0">
              <a:latin typeface="Arial" charset="0"/>
            </a:endParaRPr>
          </a:p>
        </p:txBody>
      </p:sp>
      <p:sp>
        <p:nvSpPr>
          <p:cNvPr id="25" name="正方形/長方形 11">
            <a:extLst>
              <a:ext uri="{FF2B5EF4-FFF2-40B4-BE49-F238E27FC236}">
                <a16:creationId xmlns:a16="http://schemas.microsoft.com/office/drawing/2014/main" id="{CDFB886C-343C-4073-A251-092BA52C984C}"/>
              </a:ext>
            </a:extLst>
          </p:cNvPr>
          <p:cNvSpPr>
            <a:spLocks noChangeArrowheads="1"/>
          </p:cNvSpPr>
          <p:nvPr/>
        </p:nvSpPr>
        <p:spPr bwMode="auto">
          <a:xfrm>
            <a:off x="1079501" y="8085138"/>
            <a:ext cx="11728448" cy="1770062"/>
          </a:xfrm>
          <a:prstGeom prst="rect">
            <a:avLst/>
          </a:prstGeom>
          <a:solidFill>
            <a:schemeClr val="accent1"/>
          </a:solidFill>
          <a:ln w="28575" algn="ctr">
            <a:solidFill>
              <a:schemeClr val="tx1"/>
            </a:solidFill>
            <a:round/>
            <a:headEnd/>
            <a:tailEnd/>
          </a:ln>
        </p:spPr>
        <p:txBody>
          <a:bodyPr/>
          <a:lstStyle/>
          <a:p>
            <a:pPr eaLnBrk="1" hangingPunct="1"/>
            <a:r>
              <a:rPr lang="ja-JP" altLang="en-US" sz="1600" dirty="0">
                <a:solidFill>
                  <a:srgbClr val="0000FF"/>
                </a:solidFill>
                <a:latin typeface="HGP創英角ｺﾞｼｯｸUB" panose="020B0900000000000000" pitchFamily="50" charset="-128"/>
                <a:ea typeface="HGP創英角ｺﾞｼｯｸUB" panose="020B0900000000000000" pitchFamily="50" charset="-128"/>
              </a:rPr>
              <a:t>（参考）　「岩手県教職員働き方改革プラン（</a:t>
            </a:r>
            <a:r>
              <a:rPr lang="en-US" altLang="ja-JP" sz="1600" dirty="0">
                <a:solidFill>
                  <a:srgbClr val="0000FF"/>
                </a:solidFill>
                <a:latin typeface="HGP創英角ｺﾞｼｯｸUB" panose="020B0900000000000000" pitchFamily="50" charset="-128"/>
                <a:ea typeface="HGP創英角ｺﾞｼｯｸUB" panose="020B0900000000000000" pitchFamily="50" charset="-128"/>
              </a:rPr>
              <a:t>2021</a:t>
            </a:r>
            <a:r>
              <a:rPr lang="ja-JP" altLang="en-US" sz="1600" dirty="0">
                <a:solidFill>
                  <a:srgbClr val="0000FF"/>
                </a:solidFill>
                <a:latin typeface="HGP創英角ｺﾞｼｯｸUB" panose="020B0900000000000000" pitchFamily="50" charset="-128"/>
                <a:ea typeface="HGP創英角ｺﾞｼｯｸUB" panose="020B0900000000000000" pitchFamily="50" charset="-128"/>
              </a:rPr>
              <a:t>～</a:t>
            </a:r>
            <a:r>
              <a:rPr lang="en-US" altLang="ja-JP" sz="1600" dirty="0">
                <a:solidFill>
                  <a:srgbClr val="0000FF"/>
                </a:solidFill>
                <a:latin typeface="HGP創英角ｺﾞｼｯｸUB" panose="020B0900000000000000" pitchFamily="50" charset="-128"/>
                <a:ea typeface="HGP創英角ｺﾞｼｯｸUB" panose="020B0900000000000000" pitchFamily="50" charset="-128"/>
              </a:rPr>
              <a:t>2023</a:t>
            </a:r>
            <a:r>
              <a:rPr lang="ja-JP" altLang="en-US" sz="1600" dirty="0">
                <a:solidFill>
                  <a:srgbClr val="0000FF"/>
                </a:solidFill>
                <a:latin typeface="HGP創英角ｺﾞｼｯｸUB" panose="020B0900000000000000" pitchFamily="50" charset="-128"/>
                <a:ea typeface="HGP創英角ｺﾞｼｯｸUB" panose="020B0900000000000000" pitchFamily="50" charset="-128"/>
              </a:rPr>
              <a:t>）」（抜粋）</a:t>
            </a:r>
            <a:endParaRPr lang="en-US" altLang="ja-JP" sz="1100" dirty="0">
              <a:solidFill>
                <a:srgbClr val="0000FF"/>
              </a:solidFill>
              <a:latin typeface="HGP創英角ｺﾞｼｯｸUB" panose="020B0900000000000000" pitchFamily="50" charset="-128"/>
              <a:ea typeface="HGP創英角ｺﾞｼｯｸUB" panose="020B0900000000000000" pitchFamily="50" charset="-128"/>
            </a:endParaRPr>
          </a:p>
          <a:p>
            <a:pPr eaLnBrk="1" hangingPunct="1"/>
            <a:r>
              <a:rPr lang="en-US" altLang="ja-JP" sz="1200" b="1" dirty="0">
                <a:solidFill>
                  <a:srgbClr val="000000"/>
                </a:solidFill>
                <a:latin typeface="ＭＳ ゴシック" panose="020B0609070205080204" pitchFamily="49" charset="-128"/>
                <a:ea typeface="ＭＳ ゴシック" panose="020B0609070205080204" pitchFamily="49" charset="-128"/>
              </a:rPr>
              <a:t>【</a:t>
            </a:r>
            <a:r>
              <a:rPr lang="ja-JP" altLang="en-US" sz="1200" b="1" dirty="0">
                <a:solidFill>
                  <a:srgbClr val="000000"/>
                </a:solidFill>
                <a:latin typeface="ＭＳ ゴシック" panose="020B0609070205080204" pitchFamily="49" charset="-128"/>
                <a:ea typeface="ＭＳ ゴシック" panose="020B0609070205080204" pitchFamily="49" charset="-128"/>
              </a:rPr>
              <a:t>策定趣旨</a:t>
            </a:r>
            <a:r>
              <a:rPr lang="en-US" altLang="ja-JP" sz="1200" b="1" dirty="0">
                <a:solidFill>
                  <a:srgbClr val="000000"/>
                </a:solidFill>
                <a:latin typeface="ＭＳ ゴシック" panose="020B0609070205080204" pitchFamily="49" charset="-128"/>
                <a:ea typeface="ＭＳ ゴシック" panose="020B0609070205080204" pitchFamily="49" charset="-128"/>
              </a:rPr>
              <a:t>】</a:t>
            </a:r>
          </a:p>
          <a:p>
            <a:pPr eaLnBrk="1" hangingPunct="1"/>
            <a:r>
              <a:rPr lang="ja-JP" altLang="en-US" sz="1200" b="1" dirty="0">
                <a:solidFill>
                  <a:srgbClr val="000000"/>
                </a:solidFill>
                <a:latin typeface="ＭＳ ゴシック" panose="020B0609070205080204" pitchFamily="49" charset="-128"/>
                <a:ea typeface="ＭＳ ゴシック" panose="020B0609070205080204" pitchFamily="49" charset="-128"/>
              </a:rPr>
              <a:t>　○　</a:t>
            </a:r>
            <a:r>
              <a:rPr lang="ja-JP" altLang="en-US" sz="1200" dirty="0">
                <a:solidFill>
                  <a:srgbClr val="000000"/>
                </a:solidFill>
              </a:rPr>
              <a:t>働き方改革の実現により、岩手の未来を担う大切な子どもたちに、質の高い教育の</a:t>
            </a:r>
            <a:endParaRPr lang="en-US" altLang="ja-JP" sz="1200" dirty="0">
              <a:solidFill>
                <a:srgbClr val="000000"/>
              </a:solidFill>
            </a:endParaRPr>
          </a:p>
          <a:p>
            <a:pPr eaLnBrk="1" hangingPunct="1"/>
            <a:r>
              <a:rPr lang="ja-JP" altLang="en-US" sz="1200" dirty="0">
                <a:solidFill>
                  <a:srgbClr val="000000"/>
                </a:solidFill>
              </a:rPr>
              <a:t>　　　持続的提供につなげる。</a:t>
            </a:r>
            <a:endParaRPr lang="en-US" altLang="ja-JP" sz="1200" dirty="0">
              <a:solidFill>
                <a:srgbClr val="000000"/>
              </a:solidFill>
            </a:endParaRPr>
          </a:p>
          <a:p>
            <a:pPr eaLnBrk="1" hangingPunct="1"/>
            <a:r>
              <a:rPr lang="en-US" altLang="ja-JP" sz="1200" b="1" dirty="0">
                <a:solidFill>
                  <a:srgbClr val="000000"/>
                </a:solidFill>
                <a:latin typeface="ＭＳ ゴシック" panose="020B0609070205080204" pitchFamily="49" charset="-128"/>
                <a:ea typeface="ＭＳ ゴシック" panose="020B0609070205080204" pitchFamily="49" charset="-128"/>
              </a:rPr>
              <a:t>【</a:t>
            </a:r>
            <a:r>
              <a:rPr lang="ja-JP" altLang="en-US" sz="1200" b="1" dirty="0">
                <a:solidFill>
                  <a:srgbClr val="000000"/>
                </a:solidFill>
                <a:latin typeface="ＭＳ ゴシック" panose="020B0609070205080204" pitchFamily="49" charset="-128"/>
                <a:ea typeface="ＭＳ ゴシック" panose="020B0609070205080204" pitchFamily="49" charset="-128"/>
              </a:rPr>
              <a:t>プランの目標</a:t>
            </a:r>
            <a:r>
              <a:rPr lang="en-US" altLang="ja-JP" sz="1200" b="1" dirty="0">
                <a:solidFill>
                  <a:srgbClr val="000000"/>
                </a:solidFill>
                <a:latin typeface="ＭＳ ゴシック" panose="020B0609070205080204" pitchFamily="49" charset="-128"/>
                <a:ea typeface="ＭＳ ゴシック" panose="020B0609070205080204" pitchFamily="49" charset="-128"/>
              </a:rPr>
              <a:t>】</a:t>
            </a:r>
          </a:p>
          <a:p>
            <a:pPr eaLnBrk="1" hangingPunct="1"/>
            <a:r>
              <a:rPr lang="ja-JP" altLang="en-US" sz="1200" b="1" dirty="0">
                <a:solidFill>
                  <a:srgbClr val="000000"/>
                </a:solidFill>
                <a:latin typeface="ＭＳ ゴシック" panose="020B0609070205080204" pitchFamily="49" charset="-128"/>
                <a:ea typeface="ＭＳ ゴシック" panose="020B0609070205080204" pitchFamily="49" charset="-128"/>
              </a:rPr>
              <a:t>　目標１　県立学校の教員の時間外在校等時間の縮減</a:t>
            </a:r>
            <a:endParaRPr lang="en-US" altLang="ja-JP" sz="1200" b="1" dirty="0">
              <a:solidFill>
                <a:srgbClr val="000000"/>
              </a:solidFill>
              <a:latin typeface="ＭＳ ゴシック" panose="020B0609070205080204" pitchFamily="49" charset="-128"/>
              <a:ea typeface="ＭＳ ゴシック" panose="020B0609070205080204" pitchFamily="49" charset="-128"/>
            </a:endParaRPr>
          </a:p>
          <a:p>
            <a:pPr eaLnBrk="1" hangingPunct="1"/>
            <a:r>
              <a:rPr lang="ja-JP" altLang="en-US" sz="1200" b="1" dirty="0">
                <a:solidFill>
                  <a:srgbClr val="000000"/>
                </a:solidFill>
                <a:latin typeface="ＭＳ ゴシック" panose="020B0609070205080204" pitchFamily="49" charset="-128"/>
                <a:ea typeface="ＭＳ ゴシック" panose="020B0609070205080204" pitchFamily="49" charset="-128"/>
              </a:rPr>
              <a:t>　</a:t>
            </a:r>
            <a:r>
              <a:rPr lang="ja-JP" altLang="en-US" sz="1200" dirty="0">
                <a:solidFill>
                  <a:srgbClr val="000000"/>
                </a:solidFill>
                <a:latin typeface="ＭＳ 明朝" panose="02020609040205080304" pitchFamily="17" charset="-128"/>
                <a:ea typeface="ＭＳ 明朝" panose="02020609040205080304" pitchFamily="17" charset="-128"/>
              </a:rPr>
              <a:t>　</a:t>
            </a:r>
            <a:r>
              <a:rPr lang="en-US" altLang="ja-JP" sz="1200" dirty="0">
                <a:solidFill>
                  <a:srgbClr val="000000"/>
                </a:solidFill>
                <a:latin typeface="ＭＳ 明朝" panose="02020609040205080304" pitchFamily="17" charset="-128"/>
                <a:ea typeface="ＭＳ 明朝" panose="02020609040205080304" pitchFamily="17" charset="-128"/>
              </a:rPr>
              <a:t>(1)</a:t>
            </a:r>
            <a:r>
              <a:rPr lang="ja-JP" altLang="en-US" sz="1200" dirty="0">
                <a:solidFill>
                  <a:srgbClr val="000000"/>
                </a:solidFill>
                <a:latin typeface="ＭＳ 明朝" panose="02020609040205080304" pitchFamily="17" charset="-128"/>
                <a:ea typeface="ＭＳ 明朝" panose="02020609040205080304" pitchFamily="17" charset="-128"/>
              </a:rPr>
              <a:t>　時間外在校等時間が</a:t>
            </a:r>
            <a:r>
              <a:rPr lang="ja-JP" altLang="en-US" sz="1200" dirty="0">
                <a:solidFill>
                  <a:srgbClr val="000000"/>
                </a:solidFill>
                <a:latin typeface="ＭＳ ゴシック" panose="020B0609070205080204" pitchFamily="49" charset="-128"/>
                <a:ea typeface="ＭＳ ゴシック" panose="020B0609070205080204" pitchFamily="49" charset="-128"/>
              </a:rPr>
              <a:t>月</a:t>
            </a:r>
            <a:r>
              <a:rPr lang="en-US" altLang="ja-JP" sz="1200" dirty="0">
                <a:solidFill>
                  <a:srgbClr val="000000"/>
                </a:solidFill>
                <a:latin typeface="ＭＳ ゴシック" panose="020B0609070205080204" pitchFamily="49" charset="-128"/>
                <a:ea typeface="ＭＳ ゴシック" panose="020B0609070205080204" pitchFamily="49" charset="-128"/>
              </a:rPr>
              <a:t>100</a:t>
            </a:r>
            <a:r>
              <a:rPr lang="ja-JP" altLang="en-US" sz="1200" dirty="0">
                <a:solidFill>
                  <a:srgbClr val="000000"/>
                </a:solidFill>
                <a:latin typeface="ＭＳ ゴシック" panose="020B0609070205080204" pitchFamily="49" charset="-128"/>
                <a:ea typeface="ＭＳ ゴシック" panose="020B0609070205080204" pitchFamily="49" charset="-128"/>
              </a:rPr>
              <a:t>時間以上の者</a:t>
            </a:r>
            <a:r>
              <a:rPr lang="ja-JP" altLang="en-US" sz="1200" dirty="0">
                <a:solidFill>
                  <a:srgbClr val="000000"/>
                </a:solidFill>
                <a:latin typeface="ＭＳ 明朝" panose="02020609040205080304" pitchFamily="17" charset="-128"/>
                <a:ea typeface="ＭＳ 明朝" panose="02020609040205080304" pitchFamily="17" charset="-128"/>
              </a:rPr>
              <a:t>を</a:t>
            </a:r>
            <a:r>
              <a:rPr lang="ja-JP" altLang="en-US" sz="1200" b="1" u="sng" dirty="0">
                <a:solidFill>
                  <a:srgbClr val="000000"/>
                </a:solidFill>
                <a:latin typeface="ＭＳ ゴシック" panose="020B0609070205080204" pitchFamily="49" charset="-128"/>
                <a:ea typeface="ＭＳ ゴシック" panose="020B0609070205080204" pitchFamily="49" charset="-128"/>
              </a:rPr>
              <a:t>ゼロ</a:t>
            </a:r>
            <a:r>
              <a:rPr lang="ja-JP" altLang="en-US" sz="1200" dirty="0">
                <a:solidFill>
                  <a:srgbClr val="000000"/>
                </a:solidFill>
                <a:latin typeface="ＭＳ 明朝" panose="02020609040205080304" pitchFamily="17" charset="-128"/>
                <a:ea typeface="ＭＳ 明朝" panose="02020609040205080304" pitchFamily="17" charset="-128"/>
              </a:rPr>
              <a:t>にする。</a:t>
            </a:r>
            <a:endParaRPr lang="en-US" altLang="ja-JP" sz="1200" dirty="0">
              <a:solidFill>
                <a:srgbClr val="000000"/>
              </a:solidFill>
              <a:latin typeface="ＭＳ 明朝" panose="02020609040205080304" pitchFamily="17" charset="-128"/>
              <a:ea typeface="ＭＳ 明朝" panose="02020609040205080304" pitchFamily="17" charset="-128"/>
            </a:endParaRPr>
          </a:p>
          <a:p>
            <a:pPr eaLnBrk="1" hangingPunct="1"/>
            <a:r>
              <a:rPr lang="ja-JP" altLang="en-US" sz="1200" dirty="0">
                <a:solidFill>
                  <a:srgbClr val="000000"/>
                </a:solidFill>
                <a:latin typeface="ＭＳ 明朝" panose="02020609040205080304" pitchFamily="17" charset="-128"/>
                <a:ea typeface="ＭＳ 明朝" panose="02020609040205080304" pitchFamily="17" charset="-128"/>
              </a:rPr>
              <a:t>　　　</a:t>
            </a:r>
            <a:r>
              <a:rPr lang="ja-JP" altLang="en-US" sz="1200" dirty="0">
                <a:latin typeface="ＭＳ 明朝" panose="02020609040205080304" pitchFamily="17" charset="-128"/>
                <a:ea typeface="ＭＳ 明朝" panose="02020609040205080304" pitchFamily="17" charset="-128"/>
              </a:rPr>
              <a:t>・令和３年度実績　　　　　　　　　　県立学校計　</a:t>
            </a:r>
            <a:r>
              <a:rPr lang="en-US" altLang="ja-JP" sz="1200" u="sng" dirty="0">
                <a:latin typeface="ＭＳ 明朝" panose="02020609040205080304" pitchFamily="17" charset="-128"/>
                <a:ea typeface="ＭＳ 明朝" panose="02020609040205080304" pitchFamily="17" charset="-128"/>
              </a:rPr>
              <a:t>71</a:t>
            </a:r>
            <a:r>
              <a:rPr lang="ja-JP" altLang="en-US" sz="1200" u="sng" dirty="0">
                <a:latin typeface="ＭＳ 明朝" panose="02020609040205080304" pitchFamily="17" charset="-128"/>
                <a:ea typeface="ＭＳ 明朝" panose="02020609040205080304" pitchFamily="17" charset="-128"/>
              </a:rPr>
              <a:t>名</a:t>
            </a:r>
            <a:endParaRPr lang="en-US" altLang="ja-JP" sz="1200" u="sng" dirty="0">
              <a:latin typeface="ＭＳ 明朝" panose="02020609040205080304" pitchFamily="17" charset="-128"/>
              <a:ea typeface="ＭＳ 明朝" panose="02020609040205080304" pitchFamily="17" charset="-128"/>
            </a:endParaRPr>
          </a:p>
          <a:p>
            <a:pPr eaLnBrk="1" hangingPunct="1"/>
            <a:r>
              <a:rPr lang="ja-JP" altLang="en-US" sz="1200" dirty="0">
                <a:latin typeface="ＭＳ 明朝" panose="02020609040205080304" pitchFamily="17" charset="-128"/>
                <a:ea typeface="ＭＳ 明朝" panose="02020609040205080304" pitchFamily="17" charset="-128"/>
              </a:rPr>
              <a:t>　　　・令和４年度実績（第３四半期まで）　県立学校計　</a:t>
            </a:r>
            <a:r>
              <a:rPr lang="en-US" altLang="ja-JP" sz="1200" u="sng" dirty="0">
                <a:latin typeface="ＭＳ 明朝" panose="02020609040205080304" pitchFamily="17" charset="-128"/>
                <a:ea typeface="ＭＳ 明朝" panose="02020609040205080304" pitchFamily="17" charset="-128"/>
              </a:rPr>
              <a:t>21</a:t>
            </a:r>
            <a:r>
              <a:rPr lang="ja-JP" altLang="en-US" sz="1200" u="sng" dirty="0">
                <a:latin typeface="ＭＳ 明朝" panose="02020609040205080304" pitchFamily="17" charset="-128"/>
                <a:ea typeface="ＭＳ 明朝" panose="02020609040205080304" pitchFamily="17" charset="-128"/>
              </a:rPr>
              <a:t>名</a:t>
            </a:r>
            <a:endParaRPr lang="en-US" altLang="ja-JP" sz="1200" u="sng" dirty="0">
              <a:latin typeface="ＭＳ 明朝" panose="02020609040205080304" pitchFamily="17" charset="-128"/>
              <a:ea typeface="ＭＳ 明朝" panose="02020609040205080304" pitchFamily="17" charset="-128"/>
            </a:endParaRPr>
          </a:p>
          <a:p>
            <a:pPr eaLnBrk="1" hangingPunct="1"/>
            <a:r>
              <a:rPr lang="ja-JP" altLang="en-US" sz="1200" dirty="0">
                <a:solidFill>
                  <a:srgbClr val="000000"/>
                </a:solidFill>
                <a:latin typeface="ＭＳ 明朝" panose="02020609040205080304" pitchFamily="17" charset="-128"/>
                <a:ea typeface="ＭＳ 明朝" panose="02020609040205080304" pitchFamily="17" charset="-128"/>
              </a:rPr>
              <a:t>　</a:t>
            </a:r>
            <a:endParaRPr lang="ja-JP" altLang="en-US" sz="2500" dirty="0"/>
          </a:p>
        </p:txBody>
      </p:sp>
      <p:graphicFrame>
        <p:nvGraphicFramePr>
          <p:cNvPr id="27" name="表 26">
            <a:extLst>
              <a:ext uri="{FF2B5EF4-FFF2-40B4-BE49-F238E27FC236}">
                <a16:creationId xmlns:a16="http://schemas.microsoft.com/office/drawing/2014/main" id="{A6707894-A286-40F6-9FEA-21D9D7BB2CF9}"/>
              </a:ext>
            </a:extLst>
          </p:cNvPr>
          <p:cNvGraphicFramePr>
            <a:graphicFrameLocks noGrp="1"/>
          </p:cNvGraphicFramePr>
          <p:nvPr/>
        </p:nvGraphicFramePr>
        <p:xfrm>
          <a:off x="8353425" y="8510588"/>
          <a:ext cx="3095625" cy="681036"/>
        </p:xfrm>
        <a:graphic>
          <a:graphicData uri="http://schemas.openxmlformats.org/drawingml/2006/table">
            <a:tbl>
              <a:tblPr firstRow="1" firstCol="1" bandRow="1"/>
              <a:tblGrid>
                <a:gridCol w="1066852">
                  <a:extLst>
                    <a:ext uri="{9D8B030D-6E8A-4147-A177-3AD203B41FA5}">
                      <a16:colId xmlns:a16="http://schemas.microsoft.com/office/drawing/2014/main" val="20000"/>
                    </a:ext>
                  </a:extLst>
                </a:gridCol>
                <a:gridCol w="2028773">
                  <a:extLst>
                    <a:ext uri="{9D8B030D-6E8A-4147-A177-3AD203B41FA5}">
                      <a16:colId xmlns:a16="http://schemas.microsoft.com/office/drawing/2014/main" val="20001"/>
                    </a:ext>
                  </a:extLst>
                </a:gridCol>
              </a:tblGrid>
              <a:tr h="152509">
                <a:tc rowSpan="2">
                  <a:txBody>
                    <a:bodyPr/>
                    <a:lstStyle/>
                    <a:p>
                      <a:pPr algn="ctr">
                        <a:spcAft>
                          <a:spcPts val="0"/>
                        </a:spcAft>
                      </a:pPr>
                      <a:r>
                        <a:rPr lang="ja-JP" altLang="en-US" sz="1000" kern="100" dirty="0">
                          <a:effectLst/>
                          <a:latin typeface="+mn-ea"/>
                          <a:ea typeface="+mn-ea"/>
                          <a:cs typeface="Times New Roman"/>
                        </a:rPr>
                        <a:t>時間外</a:t>
                      </a:r>
                      <a:endParaRPr lang="en-US" altLang="ja-JP" sz="1000" kern="100" dirty="0">
                        <a:effectLst/>
                        <a:latin typeface="+mn-ea"/>
                        <a:ea typeface="+mn-ea"/>
                        <a:cs typeface="Times New Roman"/>
                      </a:endParaRPr>
                    </a:p>
                    <a:p>
                      <a:pPr algn="ctr">
                        <a:spcAft>
                          <a:spcPts val="0"/>
                        </a:spcAft>
                      </a:pPr>
                      <a:r>
                        <a:rPr lang="ja-JP" altLang="en-US" sz="1000" kern="100" dirty="0">
                          <a:effectLst/>
                          <a:latin typeface="+mn-ea"/>
                          <a:ea typeface="+mn-ea"/>
                          <a:cs typeface="Times New Roman"/>
                        </a:rPr>
                        <a:t>在校等時間</a:t>
                      </a:r>
                      <a:endParaRPr 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a:txBody>
                    <a:bodyPr/>
                    <a:lstStyle/>
                    <a:p>
                      <a:pPr algn="ctr">
                        <a:spcAft>
                          <a:spcPts val="0"/>
                        </a:spcAft>
                      </a:pPr>
                      <a:r>
                        <a:rPr lang="ja-JP" altLang="en-US" sz="1000" kern="100" dirty="0">
                          <a:effectLst/>
                          <a:latin typeface="+mn-ea"/>
                          <a:ea typeface="+mn-ea"/>
                          <a:cs typeface="Times New Roman"/>
                        </a:rPr>
                        <a:t>取組期間</a:t>
                      </a:r>
                      <a:endParaRPr lang="en-US" alt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0000"/>
                  </a:ext>
                </a:extLst>
              </a:tr>
              <a:tr h="165103">
                <a:tc vMerge="1">
                  <a:txBody>
                    <a:bodyPr/>
                    <a:lstStyle/>
                    <a:p>
                      <a:endParaRPr kumimoji="1" lang="ja-JP" altLang="en-US"/>
                    </a:p>
                  </a:txBody>
                  <a:tcPr/>
                </a:tc>
                <a:tc>
                  <a:txBody>
                    <a:bodyPr/>
                    <a:lstStyle/>
                    <a:p>
                      <a:pPr algn="ctr">
                        <a:lnSpc>
                          <a:spcPts val="1300"/>
                        </a:lnSpc>
                        <a:spcAft>
                          <a:spcPts val="0"/>
                        </a:spcAft>
                      </a:pPr>
                      <a:r>
                        <a:rPr lang="ja-JP" altLang="en-US" sz="1000" kern="100" dirty="0">
                          <a:effectLst/>
                          <a:latin typeface="+mn-ea"/>
                          <a:ea typeface="+mn-ea"/>
                          <a:cs typeface="Times New Roman"/>
                        </a:rPr>
                        <a:t>令和５（</a:t>
                      </a:r>
                      <a:r>
                        <a:rPr lang="en-US" altLang="ja-JP" sz="1000" kern="100" dirty="0">
                          <a:effectLst/>
                          <a:latin typeface="+mn-ea"/>
                          <a:ea typeface="+mn-ea"/>
                          <a:cs typeface="Times New Roman"/>
                        </a:rPr>
                        <a:t>2023</a:t>
                      </a:r>
                      <a:r>
                        <a:rPr lang="ja-JP" altLang="en-US" sz="1000" kern="100" dirty="0">
                          <a:effectLst/>
                          <a:latin typeface="+mn-ea"/>
                          <a:ea typeface="+mn-ea"/>
                          <a:cs typeface="Times New Roman"/>
                        </a:rPr>
                        <a:t>）年度</a:t>
                      </a:r>
                      <a:endParaRPr 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945499133"/>
                  </a:ext>
                </a:extLst>
              </a:tr>
              <a:tr h="181712">
                <a:tc>
                  <a:txBody>
                    <a:bodyPr/>
                    <a:lstStyle/>
                    <a:p>
                      <a:pPr algn="ctr">
                        <a:spcAft>
                          <a:spcPts val="0"/>
                        </a:spcAft>
                      </a:pPr>
                      <a:r>
                        <a:rPr lang="ja-JP" altLang="en-US" sz="1000" kern="100" dirty="0">
                          <a:effectLst/>
                          <a:latin typeface="+mn-ea"/>
                          <a:ea typeface="+mn-ea"/>
                          <a:cs typeface="Times New Roman"/>
                        </a:rPr>
                        <a:t>月</a:t>
                      </a:r>
                      <a:r>
                        <a:rPr lang="en-US" altLang="ja-JP" sz="1000" kern="100" dirty="0">
                          <a:effectLst/>
                          <a:latin typeface="+mn-ea"/>
                          <a:ea typeface="+mn-ea"/>
                          <a:cs typeface="Times New Roman"/>
                        </a:rPr>
                        <a:t>45</a:t>
                      </a:r>
                      <a:r>
                        <a:rPr lang="ja-JP" altLang="en-US" sz="1000" kern="100" dirty="0">
                          <a:effectLst/>
                          <a:latin typeface="+mn-ea"/>
                          <a:ea typeface="+mn-ea"/>
                          <a:cs typeface="Times New Roman"/>
                        </a:rPr>
                        <a:t>時間超</a:t>
                      </a:r>
                      <a:endParaRPr 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rowSpan="2">
                  <a:txBody>
                    <a:bodyPr/>
                    <a:lstStyle/>
                    <a:p>
                      <a:pPr algn="ctr">
                        <a:spcAft>
                          <a:spcPts val="0"/>
                        </a:spcAft>
                      </a:pPr>
                      <a:r>
                        <a:rPr lang="ja-JP" altLang="en-US" sz="1000" b="1" kern="100" dirty="0">
                          <a:effectLst/>
                          <a:latin typeface="+mn-ea"/>
                          <a:ea typeface="+mn-ea"/>
                          <a:cs typeface="Times New Roman"/>
                        </a:rPr>
                        <a:t>ゼロ</a:t>
                      </a:r>
                      <a:endParaRPr lang="ja-JP" sz="1000" b="1"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0002"/>
                  </a:ext>
                </a:extLst>
              </a:tr>
              <a:tr h="181712">
                <a:tc>
                  <a:txBody>
                    <a:bodyPr/>
                    <a:lstStyle/>
                    <a:p>
                      <a:pPr algn="ctr">
                        <a:spcAft>
                          <a:spcPts val="0"/>
                        </a:spcAft>
                      </a:pPr>
                      <a:r>
                        <a:rPr lang="ja-JP" altLang="en-US" sz="1000" kern="100" dirty="0">
                          <a:effectLst/>
                          <a:latin typeface="+mn-ea"/>
                          <a:ea typeface="+mn-ea"/>
                          <a:cs typeface="Times New Roman"/>
                        </a:rPr>
                        <a:t>年</a:t>
                      </a:r>
                      <a:r>
                        <a:rPr lang="en-US" altLang="ja-JP" sz="1000" kern="100" dirty="0">
                          <a:effectLst/>
                          <a:latin typeface="+mn-ea"/>
                          <a:ea typeface="+mn-ea"/>
                          <a:cs typeface="Times New Roman"/>
                        </a:rPr>
                        <a:t>360</a:t>
                      </a:r>
                      <a:r>
                        <a:rPr lang="ja-JP" altLang="en-US" sz="1000" kern="100" dirty="0">
                          <a:effectLst/>
                          <a:latin typeface="+mn-ea"/>
                          <a:ea typeface="+mn-ea"/>
                          <a:cs typeface="Times New Roman"/>
                        </a:rPr>
                        <a:t>時間超</a:t>
                      </a:r>
                      <a:endParaRPr lang="ja-JP" sz="1000" kern="100" dirty="0">
                        <a:effectLst/>
                        <a:latin typeface="+mn-ea"/>
                        <a:ea typeface="+mn-ea"/>
                        <a:cs typeface="Times New Roman"/>
                      </a:endParaRPr>
                    </a:p>
                  </a:txBody>
                  <a:tcPr marL="68495" marR="68495"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tc vMerge="1">
                  <a:txBody>
                    <a:bodyPr/>
                    <a:lstStyle/>
                    <a:p>
                      <a:pPr algn="ctr">
                        <a:spcAft>
                          <a:spcPts val="0"/>
                        </a:spcAft>
                      </a:pPr>
                      <a:endParaRPr lang="ja-JP" sz="1000" b="1" kern="100" dirty="0">
                        <a:effectLst/>
                        <a:latin typeface="+mn-ea"/>
                        <a:ea typeface="+mn-ea"/>
                        <a:cs typeface="Times New Roman"/>
                      </a:endParaRPr>
                    </a:p>
                  </a:txBody>
                  <a:tcPr marL="68517" marR="68517" marT="0" marB="0" anchor="ctr">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solidFill>
                      <a:schemeClr val="bg1"/>
                    </a:solidFill>
                  </a:tcPr>
                </a:tc>
                <a:extLst>
                  <a:ext uri="{0D108BD9-81ED-4DB2-BD59-A6C34878D82A}">
                    <a16:rowId xmlns:a16="http://schemas.microsoft.com/office/drawing/2014/main" val="10003"/>
                  </a:ext>
                </a:extLst>
              </a:tr>
            </a:tbl>
          </a:graphicData>
        </a:graphic>
      </p:graphicFrame>
      <p:sp>
        <p:nvSpPr>
          <p:cNvPr id="30" name="正方形/長方形 12">
            <a:extLst>
              <a:ext uri="{FF2B5EF4-FFF2-40B4-BE49-F238E27FC236}">
                <a16:creationId xmlns:a16="http://schemas.microsoft.com/office/drawing/2014/main" id="{DD8233AF-CFBB-47B8-8514-DB5778813120}"/>
              </a:ext>
            </a:extLst>
          </p:cNvPr>
          <p:cNvSpPr>
            <a:spLocks noChangeArrowheads="1"/>
          </p:cNvSpPr>
          <p:nvPr/>
        </p:nvSpPr>
        <p:spPr bwMode="auto">
          <a:xfrm>
            <a:off x="7212013" y="8085138"/>
            <a:ext cx="5614987" cy="349250"/>
          </a:xfrm>
          <a:prstGeom prst="rect">
            <a:avLst/>
          </a:prstGeom>
          <a:noFill/>
          <a:ln>
            <a:noFill/>
          </a:ln>
        </p:spPr>
        <p:txBody>
          <a:bodyPr/>
          <a:lstStyle/>
          <a:p>
            <a:pPr eaLnBrk="1" hangingPunct="1"/>
            <a:r>
              <a:rPr lang="ja-JP" altLang="en-US" sz="1200" dirty="0">
                <a:solidFill>
                  <a:srgbClr val="000000"/>
                </a:solidFill>
                <a:latin typeface="ＭＳ 明朝" panose="02020609040205080304" pitchFamily="17" charset="-128"/>
                <a:ea typeface="ＭＳ 明朝" panose="02020609040205080304" pitchFamily="17" charset="-128"/>
              </a:rPr>
              <a:t>　</a:t>
            </a:r>
            <a:r>
              <a:rPr lang="en-US" altLang="ja-JP" sz="1200" dirty="0">
                <a:solidFill>
                  <a:srgbClr val="000000"/>
                </a:solidFill>
                <a:latin typeface="ＭＳ 明朝" panose="02020609040205080304" pitchFamily="17" charset="-128"/>
                <a:ea typeface="ＭＳ 明朝" panose="02020609040205080304" pitchFamily="17" charset="-128"/>
              </a:rPr>
              <a:t>(2)</a:t>
            </a:r>
            <a:r>
              <a:rPr lang="ja-JP" altLang="en-US" sz="1200" dirty="0">
                <a:solidFill>
                  <a:srgbClr val="000000"/>
                </a:solidFill>
                <a:latin typeface="ＭＳ 明朝" panose="02020609040205080304" pitchFamily="17" charset="-128"/>
                <a:ea typeface="ＭＳ 明朝" panose="02020609040205080304" pitchFamily="17" charset="-128"/>
              </a:rPr>
              <a:t>　時間外在校等時間（週休日の部活動指導従事時間を除く。）が月</a:t>
            </a:r>
            <a:r>
              <a:rPr lang="en-US" altLang="ja-JP" sz="1200" dirty="0">
                <a:solidFill>
                  <a:srgbClr val="000000"/>
                </a:solidFill>
                <a:latin typeface="ＭＳ 明朝" panose="02020609040205080304" pitchFamily="17" charset="-128"/>
                <a:ea typeface="ＭＳ 明朝" panose="02020609040205080304" pitchFamily="17" charset="-128"/>
              </a:rPr>
              <a:t>45</a:t>
            </a:r>
            <a:r>
              <a:rPr lang="ja-JP" altLang="en-US" sz="1200" dirty="0">
                <a:solidFill>
                  <a:srgbClr val="000000"/>
                </a:solidFill>
                <a:latin typeface="ＭＳ 明朝" panose="02020609040205080304" pitchFamily="17" charset="-128"/>
                <a:ea typeface="ＭＳ 明朝" panose="02020609040205080304" pitchFamily="17" charset="-128"/>
              </a:rPr>
              <a:t>時間</a:t>
            </a:r>
            <a:endParaRPr lang="en-US" altLang="ja-JP" sz="1200" dirty="0">
              <a:solidFill>
                <a:srgbClr val="000000"/>
              </a:solidFill>
              <a:latin typeface="ＭＳ 明朝" panose="02020609040205080304" pitchFamily="17" charset="-128"/>
              <a:ea typeface="ＭＳ 明朝" panose="02020609040205080304" pitchFamily="17" charset="-128"/>
            </a:endParaRPr>
          </a:p>
          <a:p>
            <a:pPr eaLnBrk="1" hangingPunct="1"/>
            <a:r>
              <a:rPr lang="ja-JP" altLang="en-US" sz="1200" dirty="0">
                <a:solidFill>
                  <a:srgbClr val="000000"/>
                </a:solidFill>
                <a:latin typeface="ＭＳ 明朝" panose="02020609040205080304" pitchFamily="17" charset="-128"/>
                <a:ea typeface="ＭＳ 明朝" panose="02020609040205080304" pitchFamily="17" charset="-128"/>
              </a:rPr>
              <a:t>　　　超、年</a:t>
            </a:r>
            <a:r>
              <a:rPr lang="en-US" altLang="ja-JP" sz="1200" dirty="0">
                <a:solidFill>
                  <a:srgbClr val="000000"/>
                </a:solidFill>
                <a:latin typeface="ＭＳ 明朝" panose="02020609040205080304" pitchFamily="17" charset="-128"/>
                <a:ea typeface="ＭＳ 明朝" panose="02020609040205080304" pitchFamily="17" charset="-128"/>
              </a:rPr>
              <a:t>360</a:t>
            </a:r>
            <a:r>
              <a:rPr lang="ja-JP" altLang="en-US" sz="1200" dirty="0">
                <a:solidFill>
                  <a:srgbClr val="000000"/>
                </a:solidFill>
                <a:latin typeface="ＭＳ 明朝" panose="02020609040205080304" pitchFamily="17" charset="-128"/>
                <a:ea typeface="ＭＳ 明朝" panose="02020609040205080304" pitchFamily="17" charset="-128"/>
              </a:rPr>
              <a:t>時間超の者を下記のとおり</a:t>
            </a:r>
            <a:r>
              <a:rPr lang="ja-JP" altLang="en-US" sz="1200" b="1" dirty="0">
                <a:solidFill>
                  <a:srgbClr val="000000"/>
                </a:solidFill>
                <a:latin typeface="ＭＳ ゴシック" panose="020B0609070205080204" pitchFamily="49" charset="-128"/>
                <a:ea typeface="ＭＳ ゴシック" panose="020B0609070205080204" pitchFamily="49" charset="-128"/>
              </a:rPr>
              <a:t>縮減</a:t>
            </a:r>
            <a:r>
              <a:rPr lang="ja-JP" altLang="en-US" sz="1200" dirty="0">
                <a:solidFill>
                  <a:srgbClr val="000000"/>
                </a:solidFill>
                <a:latin typeface="ＭＳ 明朝" panose="02020609040205080304" pitchFamily="17" charset="-128"/>
                <a:ea typeface="ＭＳ 明朝" panose="02020609040205080304" pitchFamily="17" charset="-128"/>
              </a:rPr>
              <a:t>する。</a:t>
            </a:r>
            <a:endParaRPr lang="ja-JP" altLang="en-US" sz="2500" dirty="0">
              <a:solidFill>
                <a:srgbClr val="000000"/>
              </a:solidFill>
            </a:endParaRPr>
          </a:p>
        </p:txBody>
      </p:sp>
      <p:sp>
        <p:nvSpPr>
          <p:cNvPr id="31" name="正方形/長方形 8">
            <a:extLst>
              <a:ext uri="{FF2B5EF4-FFF2-40B4-BE49-F238E27FC236}">
                <a16:creationId xmlns:a16="http://schemas.microsoft.com/office/drawing/2014/main" id="{B8AAF000-FC18-43DE-8375-F0CA04E7F5FB}"/>
              </a:ext>
            </a:extLst>
          </p:cNvPr>
          <p:cNvSpPr>
            <a:spLocks noChangeArrowheads="1"/>
          </p:cNvSpPr>
          <p:nvPr/>
        </p:nvSpPr>
        <p:spPr bwMode="auto">
          <a:xfrm>
            <a:off x="7089775" y="9194800"/>
            <a:ext cx="5678488" cy="631825"/>
          </a:xfrm>
          <a:prstGeom prst="rect">
            <a:avLst/>
          </a:prstGeom>
          <a:solidFill>
            <a:schemeClr val="accent1"/>
          </a:solidFill>
          <a:ln>
            <a:noFill/>
          </a:ln>
          <a:extLst>
            <a:ext uri="{91240B29-F687-4F45-9708-019B960494DF}">
              <a14:hiddenLine xmlns:a14="http://schemas.microsoft.com/office/drawing/2010/main" w="9525" algn="ctr">
                <a:solidFill>
                  <a:srgbClr val="000000"/>
                </a:solidFill>
                <a:round/>
                <a:headEnd/>
                <a:tailEnd/>
              </a14:hiddenLine>
            </a:ext>
          </a:extLst>
        </p:spPr>
        <p:txBody>
          <a:bodyPr/>
          <a:lstStyle/>
          <a:p>
            <a:pPr eaLnBrk="1" hangingPunct="1"/>
            <a:r>
              <a:rPr lang="ja-JP" altLang="en-US" sz="1200">
                <a:solidFill>
                  <a:srgbClr val="000000"/>
                </a:solidFill>
              </a:rPr>
              <a:t>　</a:t>
            </a:r>
            <a:r>
              <a:rPr lang="ja-JP" altLang="en-US" sz="1200" b="1">
                <a:solidFill>
                  <a:srgbClr val="000000"/>
                </a:solidFill>
                <a:latin typeface="ＭＳ ゴシック" panose="020B0609070205080204" pitchFamily="49" charset="-128"/>
                <a:ea typeface="ＭＳ ゴシック" panose="020B0609070205080204" pitchFamily="49" charset="-128"/>
              </a:rPr>
              <a:t>目標２　業務への充実感や、健康面での安心感の向上</a:t>
            </a:r>
            <a:endParaRPr lang="en-US" altLang="ja-JP" sz="1200" b="1">
              <a:solidFill>
                <a:srgbClr val="000000"/>
              </a:solidFill>
              <a:latin typeface="ＭＳ ゴシック" panose="020B0609070205080204" pitchFamily="49" charset="-128"/>
              <a:ea typeface="ＭＳ ゴシック" panose="020B0609070205080204" pitchFamily="49" charset="-128"/>
            </a:endParaRPr>
          </a:p>
          <a:p>
            <a:pPr eaLnBrk="1" hangingPunct="1"/>
            <a:r>
              <a:rPr lang="ja-JP" altLang="en-US" sz="1200">
                <a:solidFill>
                  <a:srgbClr val="000000"/>
                </a:solidFill>
              </a:rPr>
              <a:t>　　　　令和５年度において、アンケート調査に基づく肯定的実感が令和３年度の実施</a:t>
            </a:r>
            <a:endParaRPr lang="en-US" altLang="ja-JP" sz="1200">
              <a:solidFill>
                <a:srgbClr val="000000"/>
              </a:solidFill>
            </a:endParaRPr>
          </a:p>
          <a:p>
            <a:pPr eaLnBrk="1" hangingPunct="1"/>
            <a:r>
              <a:rPr lang="ja-JP" altLang="en-US" sz="1200">
                <a:solidFill>
                  <a:srgbClr val="000000"/>
                </a:solidFill>
              </a:rPr>
              <a:t>　　　結果から向上することを目指す。</a:t>
            </a:r>
          </a:p>
        </p:txBody>
      </p:sp>
    </p:spTree>
  </p:cSld>
  <p:clrMapOvr>
    <a:masterClrMapping/>
  </p:clrMapOvr>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rtlCol="0" anchor="t" anchorCtr="0" compatLnSpc="1">
        <a:prstTxWarp prst="textNoShape">
          <a:avLst/>
        </a:prstTxWarp>
      </a:bodyPr>
      <a:lstStyle>
        <a:defPPr marL="0" marR="0" indent="0" algn="l" defTabSz="1279525" rtl="0" eaLnBrk="1" fontAlgn="base" latinLnBrk="0" hangingPunct="1">
          <a:lnSpc>
            <a:spcPct val="100000"/>
          </a:lnSpc>
          <a:spcBef>
            <a:spcPct val="0"/>
          </a:spcBef>
          <a:spcAft>
            <a:spcPct val="0"/>
          </a:spcAft>
          <a:buClrTx/>
          <a:buSzTx/>
          <a:buFontTx/>
          <a:buNone/>
          <a:tabLst/>
          <a:defRPr kumimoji="1" sz="2500" b="0" i="0" u="none" strike="noStrike" cap="none" normalizeH="0" baseline="0" smtClean="0">
            <a:ln>
              <a:noFill/>
            </a:ln>
            <a:solidFill>
              <a:schemeClr val="tx1"/>
            </a:solidFill>
            <a:effectLst/>
            <a:latin typeface="Arial" charset="0"/>
            <a:ea typeface="ＭＳ Ｐゴシック" pitchFamily="50"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1279525" rtl="0" eaLnBrk="1" fontAlgn="base" latinLnBrk="0" hangingPunct="1">
          <a:lnSpc>
            <a:spcPct val="100000"/>
          </a:lnSpc>
          <a:spcBef>
            <a:spcPct val="0"/>
          </a:spcBef>
          <a:spcAft>
            <a:spcPct val="0"/>
          </a:spcAft>
          <a:buClrTx/>
          <a:buSzTx/>
          <a:buFontTx/>
          <a:buNone/>
          <a:tabLst/>
          <a:defRPr kumimoji="1" lang="ja-JP" altLang="en-US" sz="2500" b="0" i="0" u="none" strike="noStrike" cap="none" normalizeH="0" baseline="0" smtClean="0">
            <a:ln>
              <a:noFill/>
            </a:ln>
            <a:solidFill>
              <a:schemeClr val="tx1"/>
            </a:solidFill>
            <a:effectLst/>
            <a:latin typeface="Arial" charset="0"/>
            <a:ea typeface="ＭＳ Ｐゴシック" pitchFamily="50" charset="-128"/>
          </a:defRPr>
        </a:defPPr>
      </a:lstStyle>
    </a:lnDef>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10112</TotalTime>
  <Words>785</Words>
  <Application>Microsoft Office PowerPoint</Application>
  <PresentationFormat>ユーザー設定</PresentationFormat>
  <Paragraphs>69</Paragraphs>
  <Slides>1</Slides>
  <Notes>1</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1</vt:i4>
      </vt:variant>
    </vt:vector>
  </HeadingPairs>
  <TitlesOfParts>
    <vt:vector size="10" baseType="lpstr">
      <vt:lpstr>HGP創英角ｺﾞｼｯｸUB</vt:lpstr>
      <vt:lpstr>HGS創英角ｺﾞｼｯｸUB</vt:lpstr>
      <vt:lpstr>ＭＳ Ｐゴシック</vt:lpstr>
      <vt:lpstr>ＭＳ Ｐ明朝</vt:lpstr>
      <vt:lpstr>ＭＳ ゴシック</vt:lpstr>
      <vt:lpstr>ＭＳ 明朝</vt:lpstr>
      <vt:lpstr>Arial</vt:lpstr>
      <vt:lpstr>Times New Roman</vt:lpstr>
      <vt:lpstr>標準デザイン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スライド 1</dc:title>
  <dc:creator>Toshi</dc:creator>
  <cp:lastModifiedBy>坂牛　祐司</cp:lastModifiedBy>
  <cp:revision>968</cp:revision>
  <cp:lastPrinted>2022-05-06T08:09:09Z</cp:lastPrinted>
  <dcterms:created xsi:type="dcterms:W3CDTF">2013-05-28T12:34:29Z</dcterms:created>
  <dcterms:modified xsi:type="dcterms:W3CDTF">2023-04-27T03:24:24Z</dcterms:modified>
</cp:coreProperties>
</file>

<file path=docProps/thumbnail.jpeg>
</file>