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1" r:id="rId4"/>
    <p:sldMasterId id="2147483671" r:id="rId5"/>
  </p:sldMasterIdLst>
  <p:notesMasterIdLst>
    <p:notesMasterId r:id="rId37"/>
  </p:notesMasterIdLst>
  <p:handoutMasterIdLst>
    <p:handoutMasterId r:id="rId38"/>
  </p:handoutMasterIdLst>
  <p:sldIdLst>
    <p:sldId id="1472" r:id="rId6"/>
    <p:sldId id="1612" r:id="rId7"/>
    <p:sldId id="1638" r:id="rId8"/>
    <p:sldId id="1531" r:id="rId9"/>
    <p:sldId id="1347" r:id="rId10"/>
    <p:sldId id="1370" r:id="rId11"/>
    <p:sldId id="1371" r:id="rId12"/>
    <p:sldId id="1374" r:id="rId13"/>
    <p:sldId id="1373" r:id="rId14"/>
    <p:sldId id="1557" r:id="rId15"/>
    <p:sldId id="1613" r:id="rId16"/>
    <p:sldId id="1564" r:id="rId17"/>
    <p:sldId id="1634" r:id="rId18"/>
    <p:sldId id="300" r:id="rId19"/>
    <p:sldId id="301" r:id="rId20"/>
    <p:sldId id="302" r:id="rId21"/>
    <p:sldId id="1636" r:id="rId22"/>
    <p:sldId id="1616" r:id="rId23"/>
    <p:sldId id="1608" r:id="rId24"/>
    <p:sldId id="1595" r:id="rId25"/>
    <p:sldId id="1637" r:id="rId26"/>
    <p:sldId id="1617" r:id="rId27"/>
    <p:sldId id="1618" r:id="rId28"/>
    <p:sldId id="1629" r:id="rId29"/>
    <p:sldId id="1631" r:id="rId30"/>
    <p:sldId id="1597" r:id="rId31"/>
    <p:sldId id="1623" r:id="rId32"/>
    <p:sldId id="1627" r:id="rId33"/>
    <p:sldId id="1630" r:id="rId34"/>
    <p:sldId id="1633" r:id="rId35"/>
    <p:sldId id="1632" r:id="rId36"/>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C69D0B3-C312-44B6-98A3-CAE21A3EAC29}">
          <p14:sldIdLst>
            <p14:sldId id="1472"/>
            <p14:sldId id="1612"/>
            <p14:sldId id="1638"/>
            <p14:sldId id="1531"/>
            <p14:sldId id="1347"/>
            <p14:sldId id="1370"/>
            <p14:sldId id="1371"/>
            <p14:sldId id="1374"/>
            <p14:sldId id="1373"/>
            <p14:sldId id="1557"/>
            <p14:sldId id="1613"/>
            <p14:sldId id="1564"/>
            <p14:sldId id="1634"/>
            <p14:sldId id="300"/>
            <p14:sldId id="301"/>
            <p14:sldId id="302"/>
            <p14:sldId id="1636"/>
            <p14:sldId id="1616"/>
            <p14:sldId id="1608"/>
            <p14:sldId id="1595"/>
            <p14:sldId id="1637"/>
            <p14:sldId id="1617"/>
            <p14:sldId id="1618"/>
            <p14:sldId id="1629"/>
            <p14:sldId id="1631"/>
            <p14:sldId id="1597"/>
            <p14:sldId id="1623"/>
            <p14:sldId id="1627"/>
            <p14:sldId id="1630"/>
            <p14:sldId id="1633"/>
            <p14:sldId id="1632"/>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酒井　暢輔" initials="酒井　暢輔" lastIdx="78" clrIdx="6">
    <p:extLst>
      <p:ext uri="{19B8F6BF-5375-455C-9EA6-DF929625EA0E}">
        <p15:presenceInfo xmlns:p15="http://schemas.microsoft.com/office/powerpoint/2012/main" userId="S-1-5-21-2710335091-2111787278-3095516345-225993" providerId="AD"/>
      </p:ext>
    </p:extLst>
  </p:cmAuthor>
  <p:cmAuthor id="1" name="PXU 田中 杜雄" initials="P田杜" lastIdx="3" clrIdx="0">
    <p:extLst>
      <p:ext uri="{19B8F6BF-5375-455C-9EA6-DF929625EA0E}">
        <p15:presenceInfo xmlns:p15="http://schemas.microsoft.com/office/powerpoint/2012/main" userId="S::morio_tanaka@mri.co.jp::d8b75e7d-944c-4a1a-868e-e71405310bc4" providerId="AD"/>
      </p:ext>
    </p:extLst>
  </p:cmAuthor>
  <p:cmAuthor id="8" name="NTTD畠山　恭代" initials="NTTD畠山" lastIdx="69" clrIdx="7">
    <p:extLst>
      <p:ext uri="{19B8F6BF-5375-455C-9EA6-DF929625EA0E}">
        <p15:presenceInfo xmlns:p15="http://schemas.microsoft.com/office/powerpoint/2012/main" userId="NTTD畠山　恭代" providerId="None"/>
      </p:ext>
    </p:extLst>
  </p:cmAuthor>
  <p:cmAuthor id="2" name="PXU 佐藤 紀彦" initials="P佐紀" lastIdx="28" clrIdx="1">
    <p:extLst>
      <p:ext uri="{19B8F6BF-5375-455C-9EA6-DF929625EA0E}">
        <p15:presenceInfo xmlns:p15="http://schemas.microsoft.com/office/powerpoint/2012/main" userId="S::norihiko_sato@mri.co.jp::6feee558-c0d0-40d1-825f-dddb3817c0db" providerId="AD"/>
      </p:ext>
    </p:extLst>
  </p:cmAuthor>
  <p:cmAuthor id="9" name="四十山　茂" initials="四十山　茂" lastIdx="21" clrIdx="8">
    <p:extLst>
      <p:ext uri="{19B8F6BF-5375-455C-9EA6-DF929625EA0E}">
        <p15:presenceInfo xmlns:p15="http://schemas.microsoft.com/office/powerpoint/2012/main" userId="S-1-5-21-2710335091-2111787278-3095516345-305284" providerId="AD"/>
      </p:ext>
    </p:extLst>
  </p:cmAuthor>
  <p:cmAuthor id="3" name="HWU 濱松 由莉" initials="H濱由" lastIdx="1" clrIdx="2">
    <p:extLst>
      <p:ext uri="{19B8F6BF-5375-455C-9EA6-DF929625EA0E}">
        <p15:presenceInfo xmlns:p15="http://schemas.microsoft.com/office/powerpoint/2012/main" userId="S::yuri_hamamatsu@mri.co.jp::02af2258-533e-493d-8882-e6142ae23e53" providerId="AD"/>
      </p:ext>
    </p:extLst>
  </p:cmAuthor>
  <p:cmAuthor id="10" name="森　路菜" initials="森　路菜" lastIdx="11" clrIdx="9">
    <p:extLst>
      <p:ext uri="{19B8F6BF-5375-455C-9EA6-DF929625EA0E}">
        <p15:presenceInfo xmlns:p15="http://schemas.microsoft.com/office/powerpoint/2012/main" userId="S-1-5-21-2710335091-2111787278-3095516345-72752" providerId="AD"/>
      </p:ext>
    </p:extLst>
  </p:cmAuthor>
  <p:cmAuthor id="4" name="PXU 藤多 しほり" initials="P藤し" lastIdx="7" clrIdx="3">
    <p:extLst>
      <p:ext uri="{19B8F6BF-5375-455C-9EA6-DF929625EA0E}">
        <p15:presenceInfo xmlns:p15="http://schemas.microsoft.com/office/powerpoint/2012/main" userId="S::shihori_fujita@mri.co.jp::40888679-b070-49e4-bbfe-5e161da59d28" providerId="AD"/>
      </p:ext>
    </p:extLst>
  </p:cmAuthor>
  <p:cmAuthor id="11" name="畠山　恭代" initials="畠山　恭代" lastIdx="83" clrIdx="10">
    <p:extLst>
      <p:ext uri="{19B8F6BF-5375-455C-9EA6-DF929625EA0E}">
        <p15:presenceInfo xmlns:p15="http://schemas.microsoft.com/office/powerpoint/2012/main" userId="S-1-5-21-2710335091-2111787278-3095516345-365882" providerId="AD"/>
      </p:ext>
    </p:extLst>
  </p:cmAuthor>
  <p:cmAuthor id="5" name="HWU 瀬楽 丈夫" initials="H瀬丈" lastIdx="9" clrIdx="4">
    <p:extLst>
      <p:ext uri="{19B8F6BF-5375-455C-9EA6-DF929625EA0E}">
        <p15:presenceInfo xmlns:p15="http://schemas.microsoft.com/office/powerpoint/2012/main" userId="S::seraku@mri.co.jp::b6ef22e1-7066-4978-9cf2-70e9d5ac71b2" providerId="AD"/>
      </p:ext>
    </p:extLst>
  </p:cmAuthor>
  <p:cmAuthor id="6" name="川岸　祥史" initials="川岸　祥史" lastIdx="38" clrIdx="5">
    <p:extLst>
      <p:ext uri="{19B8F6BF-5375-455C-9EA6-DF929625EA0E}">
        <p15:presenceInfo xmlns:p15="http://schemas.microsoft.com/office/powerpoint/2012/main" userId="S-1-5-21-2710335091-2111787278-3095516345-729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BF7"/>
    <a:srgbClr val="FFFFFF"/>
    <a:srgbClr val="FFCCCC"/>
    <a:srgbClr val="FFEFEF"/>
    <a:srgbClr val="3E5E84"/>
    <a:srgbClr val="6E90BA"/>
    <a:srgbClr val="DDE1E8"/>
    <a:srgbClr val="A92C1D"/>
    <a:srgbClr val="47497D"/>
    <a:srgbClr val="DCD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63" autoAdjust="0"/>
    <p:restoredTop sz="94951" autoAdjust="0"/>
  </p:normalViewPr>
  <p:slideViewPr>
    <p:cSldViewPr snapToGrid="0">
      <p:cViewPr varScale="1">
        <p:scale>
          <a:sx n="83" d="100"/>
          <a:sy n="83" d="100"/>
        </p:scale>
        <p:origin x="1128" y="6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2F33B294-5763-45E0-B50B-C38D6A91D7C9}" type="datetimeFigureOut">
              <a:rPr kumimoji="1" lang="ja-JP" altLang="en-US" smtClean="0"/>
              <a:t>2024/3/7</a:t>
            </a:fld>
            <a:endParaRPr kumimoji="1" lang="ja-JP" altLang="en-US" dirty="0"/>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FD70B45B-3F1D-4CC5-B575-B77D18B3E339}" type="slidenum">
              <a:rPr kumimoji="1" lang="ja-JP" altLang="en-US" smtClean="0"/>
              <a:t>‹#›</a:t>
            </a:fld>
            <a:endParaRPr kumimoji="1" lang="ja-JP" altLang="en-US" dirty="0"/>
          </a:p>
        </p:txBody>
      </p:sp>
    </p:spTree>
    <p:extLst>
      <p:ext uri="{BB962C8B-B14F-4D97-AF65-F5344CB8AC3E}">
        <p14:creationId xmlns:p14="http://schemas.microsoft.com/office/powerpoint/2010/main" val="29878879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8264065F-FDD5-4DCB-A51B-A6577FEAB4A5}" type="datetimeFigureOut">
              <a:rPr kumimoji="1" lang="ja-JP" altLang="en-US" smtClean="0"/>
              <a:t>2024/3/7</a:t>
            </a:fld>
            <a:endParaRPr kumimoji="1" lang="ja-JP" altLang="en-US" dirty="0"/>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758AA166-3CA9-48A2-9CAD-D36BCE45C6A1}" type="slidenum">
              <a:rPr kumimoji="1" lang="ja-JP" altLang="en-US" smtClean="0"/>
              <a:t>‹#›</a:t>
            </a:fld>
            <a:endParaRPr kumimoji="1" lang="ja-JP" altLang="en-US" dirty="0"/>
          </a:p>
        </p:txBody>
      </p:sp>
    </p:spTree>
    <p:extLst>
      <p:ext uri="{BB962C8B-B14F-4D97-AF65-F5344CB8AC3E}">
        <p14:creationId xmlns:p14="http://schemas.microsoft.com/office/powerpoint/2010/main" val="23831303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5613" y="811213"/>
            <a:ext cx="5846762" cy="40497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354630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5613" y="811213"/>
            <a:ext cx="5846762" cy="40497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25613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5613" y="811213"/>
            <a:ext cx="5846762" cy="40497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41352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5613" y="811213"/>
            <a:ext cx="5846762" cy="40497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51557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5613" y="811213"/>
            <a:ext cx="5846762" cy="40497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39591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5613" y="811213"/>
            <a:ext cx="5846762" cy="40497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15178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5613" y="811213"/>
            <a:ext cx="5846762" cy="40497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20877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5613" y="811213"/>
            <a:ext cx="5846762" cy="40497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363612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5613" y="811213"/>
            <a:ext cx="5846762" cy="40497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62436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5613" y="811213"/>
            <a:ext cx="5846762" cy="40497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69393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5613" y="811213"/>
            <a:ext cx="5846762" cy="40497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20286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5613" y="811213"/>
            <a:ext cx="5846762" cy="40497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79267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5613" y="811213"/>
            <a:ext cx="5846762" cy="40497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741328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5613" y="811213"/>
            <a:ext cx="5846762" cy="40497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56257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5613" y="811213"/>
            <a:ext cx="5846762" cy="40497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71931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5613" y="811213"/>
            <a:ext cx="5846762" cy="40497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58170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5613" y="811213"/>
            <a:ext cx="5846762" cy="40497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56514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5613" y="811213"/>
            <a:ext cx="5846762" cy="40497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76809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5613" y="811213"/>
            <a:ext cx="5846762" cy="40497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3471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AA166-3CA9-48A2-9CAD-D36BCE45C6A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88157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804863"/>
            <a:ext cx="5805487" cy="401955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7782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804863"/>
            <a:ext cx="5805487" cy="401955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209707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804863"/>
            <a:ext cx="5805487" cy="401955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90585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804863"/>
            <a:ext cx="5805487" cy="401955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62239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5613" y="811213"/>
            <a:ext cx="5846762" cy="40497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54511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5613" y="811213"/>
            <a:ext cx="5846762" cy="40497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12169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10404" y="2720982"/>
            <a:ext cx="9072000" cy="647700"/>
          </a:xfrm>
          <a:noFill/>
          <a:effectLst/>
        </p:spPr>
        <p:txBody>
          <a:bodyPr anchor="b">
            <a:normAutofit/>
          </a:bodyPr>
          <a:lstStyle>
            <a:lvl1pPr>
              <a:defRPr sz="2585"/>
            </a:lvl1pPr>
          </a:lstStyle>
          <a:p>
            <a:r>
              <a:rPr kumimoji="1" lang="ja-JP" altLang="en-US"/>
              <a:t>マスター タイトルの書式設定</a:t>
            </a:r>
          </a:p>
        </p:txBody>
      </p:sp>
      <p:sp>
        <p:nvSpPr>
          <p:cNvPr id="5" name="スライド番号プレースホルダー 4">
            <a:extLst>
              <a:ext uri="{FF2B5EF4-FFF2-40B4-BE49-F238E27FC236}">
                <a16:creationId xmlns:a16="http://schemas.microsoft.com/office/drawing/2014/main" id="{B367FD86-F1DF-4864-A4B2-12D96C78413C}"/>
              </a:ext>
            </a:extLst>
          </p:cNvPr>
          <p:cNvSpPr>
            <a:spLocks noGrp="1"/>
          </p:cNvSpPr>
          <p:nvPr>
            <p:ph type="sldNum" sz="quarter" idx="11"/>
          </p:nvPr>
        </p:nvSpPr>
        <p:spPr>
          <a:xfrm>
            <a:off x="7678119" y="6487803"/>
            <a:ext cx="2228850" cy="365125"/>
          </a:xfrm>
        </p:spPr>
        <p:txBody>
          <a:bodyPr/>
          <a:lstStyle>
            <a:lvl1pPr>
              <a:defRPr sz="1100"/>
            </a:lvl1pPr>
          </a:lstStyle>
          <a:p>
            <a:fld id="{D678D6E8-61F4-42B4-8ED0-44B1436A966E}" type="slidenum">
              <a:rPr lang="ja-JP" altLang="en-US" smtClean="0"/>
              <a:pPr/>
              <a:t>‹#›</a:t>
            </a:fld>
            <a:endParaRPr lang="ja-JP" altLang="en-US" dirty="0"/>
          </a:p>
        </p:txBody>
      </p:sp>
    </p:spTree>
    <p:extLst>
      <p:ext uri="{BB962C8B-B14F-4D97-AF65-F5344CB8AC3E}">
        <p14:creationId xmlns:p14="http://schemas.microsoft.com/office/powerpoint/2010/main" val="2499317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本紙">
    <p:spTree>
      <p:nvGrpSpPr>
        <p:cNvPr id="1" name=""/>
        <p:cNvGrpSpPr/>
        <p:nvPr/>
      </p:nvGrpSpPr>
      <p:grpSpPr>
        <a:xfrm>
          <a:off x="0" y="0"/>
          <a:ext cx="0" cy="0"/>
          <a:chOff x="0" y="0"/>
          <a:chExt cx="0" cy="0"/>
        </a:xfrm>
      </p:grpSpPr>
      <p:sp>
        <p:nvSpPr>
          <p:cNvPr id="2" name="タイトル 1"/>
          <p:cNvSpPr>
            <a:spLocks noGrp="1"/>
          </p:cNvSpPr>
          <p:nvPr>
            <p:ph type="title"/>
          </p:nvPr>
        </p:nvSpPr>
        <p:spPr>
          <a:xfrm>
            <a:off x="-6522" y="12608"/>
            <a:ext cx="9902083" cy="504547"/>
          </a:xfrm>
          <a:solidFill>
            <a:srgbClr val="002060"/>
          </a:solidFill>
        </p:spPr>
        <p:txBody>
          <a:bodyPr lIns="108000"/>
          <a:lstStyle>
            <a:lvl1pPr algn="ctr">
              <a:defRPr>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6" name="コンテンツ プレースホルダー 2"/>
          <p:cNvSpPr>
            <a:spLocks noGrp="1"/>
          </p:cNvSpPr>
          <p:nvPr>
            <p:ph sz="half" idx="1"/>
          </p:nvPr>
        </p:nvSpPr>
        <p:spPr>
          <a:xfrm>
            <a:off x="294086" y="1993900"/>
            <a:ext cx="9348786" cy="1119987"/>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22" name="Text Placeholder 2">
            <a:extLst>
              <a:ext uri="{FF2B5EF4-FFF2-40B4-BE49-F238E27FC236}">
                <a16:creationId xmlns:a16="http://schemas.microsoft.com/office/drawing/2014/main" id="{C5C3BFEB-E3E2-40B7-A253-8DF9A4ADA8FA}"/>
              </a:ext>
            </a:extLst>
          </p:cNvPr>
          <p:cNvSpPr>
            <a:spLocks noGrp="1"/>
          </p:cNvSpPr>
          <p:nvPr>
            <p:ph type="body" sz="quarter" idx="12" hasCustomPrompt="1"/>
          </p:nvPr>
        </p:nvSpPr>
        <p:spPr>
          <a:xfrm>
            <a:off x="307433" y="810418"/>
            <a:ext cx="9335440" cy="890219"/>
          </a:xfrm>
          <a:prstGeom prst="rect">
            <a:avLst/>
          </a:prstGeom>
        </p:spPr>
        <p:txBody>
          <a:bodyPr tIns="46800" anchor="t" anchorCtr="0">
            <a:noAutofit/>
          </a:bodyPr>
          <a:lstStyle>
            <a:lvl1pPr>
              <a:defRPr lang="en-US" sz="1600" b="0" spc="0" baseline="0" dirty="0">
                <a:solidFill>
                  <a:schemeClr val="tx1">
                    <a:lumMod val="85000"/>
                    <a:lumOff val="15000"/>
                  </a:schemeClr>
                </a:solidFill>
                <a:latin typeface="Meiryo UI" panose="020B0604030504040204" pitchFamily="50" charset="-128"/>
                <a:ea typeface="Meiryo UI" panose="020B0604030504040204" pitchFamily="50" charset="-128"/>
                <a:cs typeface="Arial"/>
              </a:defRPr>
            </a:lvl1pPr>
          </a:lstStyle>
          <a:p>
            <a:pPr marL="226470" marR="0" lvl="0" indent="-226470">
              <a:lnSpc>
                <a:spcPct val="100000"/>
              </a:lnSpc>
              <a:spcBef>
                <a:spcPct val="20000"/>
              </a:spcBef>
              <a:buClrTx/>
              <a:buSzTx/>
              <a:buFont typeface="+mj-lt"/>
              <a:buNone/>
              <a:tabLst/>
            </a:pPr>
            <a:r>
              <a:rPr lang="ja-JP" altLang="en-US" dirty="0"/>
              <a:t>［サブタイトル］</a:t>
            </a:r>
            <a:endParaRPr lang="en-US" dirty="0"/>
          </a:p>
        </p:txBody>
      </p:sp>
      <p:sp>
        <p:nvSpPr>
          <p:cNvPr id="23" name="フッター プレースホルダー 4"/>
          <p:cNvSpPr>
            <a:spLocks noGrp="1"/>
          </p:cNvSpPr>
          <p:nvPr>
            <p:ph type="ftr" sz="quarter" idx="11"/>
          </p:nvPr>
        </p:nvSpPr>
        <p:spPr>
          <a:xfrm>
            <a:off x="-6522" y="6534000"/>
            <a:ext cx="1248000" cy="324000"/>
          </a:xfrm>
          <a:prstGeom prst="rect">
            <a:avLst/>
          </a:prstGeom>
        </p:spPr>
        <p:txBody>
          <a:bodyPr lIns="72000" tIns="0" rIns="72000" bIns="0" anchor="ctr" anchorCtr="1"/>
          <a:lstStyle>
            <a:lvl1pPr>
              <a:defRPr sz="1100">
                <a:latin typeface="Meiryo UI" panose="020B0604030504040204" pitchFamily="50" charset="-128"/>
                <a:ea typeface="Meiryo UI" panose="020B0604030504040204" pitchFamily="50" charset="-128"/>
              </a:defRPr>
            </a:lvl1pPr>
          </a:lstStyle>
          <a:p>
            <a:r>
              <a:rPr lang="ja-JP" altLang="en-US" dirty="0"/>
              <a:t>医療情報ネット</a:t>
            </a:r>
          </a:p>
        </p:txBody>
      </p:sp>
      <p:sp>
        <p:nvSpPr>
          <p:cNvPr id="24" name="テキスト ボックス 23">
            <a:extLst>
              <a:ext uri="{FF2B5EF4-FFF2-40B4-BE49-F238E27FC236}">
                <a16:creationId xmlns:a16="http://schemas.microsoft.com/office/drawing/2014/main" id="{9C329398-3F3A-E64B-A959-DAA180CE3F5C}"/>
              </a:ext>
            </a:extLst>
          </p:cNvPr>
          <p:cNvSpPr txBox="1"/>
          <p:nvPr userDrawn="1"/>
        </p:nvSpPr>
        <p:spPr>
          <a:xfrm>
            <a:off x="9418267" y="6590696"/>
            <a:ext cx="472949" cy="261610"/>
          </a:xfrm>
          <a:prstGeom prst="rect">
            <a:avLst/>
          </a:prstGeom>
          <a:noFill/>
          <a:ln>
            <a:noFill/>
          </a:ln>
        </p:spPr>
        <p:txBody>
          <a:bodyPr wrap="square" lIns="72000" rIns="108000" rtlCol="0">
            <a:spAutoFit/>
          </a:bodyPr>
          <a:lstStyle/>
          <a:p>
            <a:pPr algn="r"/>
            <a:fld id="{8DD8EB0B-AB08-A54E-B33C-ED72A04D9CE9}" type="slidenum">
              <a:rPr lang="ja-JP" altLang="en-US" sz="1100" smtClean="0">
                <a:solidFill>
                  <a:schemeClr val="tx1"/>
                </a:solidFill>
                <a:latin typeface="+mn-lt"/>
              </a:rPr>
              <a:pPr algn="r"/>
              <a:t>‹#›</a:t>
            </a:fld>
            <a:endParaRPr kumimoji="0" lang="en-US" altLang="ja-JP" sz="1100" dirty="0">
              <a:solidFill>
                <a:schemeClr val="tx1"/>
              </a:solidFill>
              <a:latin typeface="+mn-lt"/>
              <a:cs typeface="Meiryo UI" pitchFamily="50" charset="-128"/>
            </a:endParaRPr>
          </a:p>
        </p:txBody>
      </p:sp>
      <p:sp>
        <p:nvSpPr>
          <p:cNvPr id="32" name="テキスト ボックス 31"/>
          <p:cNvSpPr txBox="1"/>
          <p:nvPr userDrawn="1"/>
        </p:nvSpPr>
        <p:spPr>
          <a:xfrm>
            <a:off x="6514571" y="13735"/>
            <a:ext cx="3376645" cy="230832"/>
          </a:xfrm>
          <a:prstGeom prst="rect">
            <a:avLst/>
          </a:prstGeom>
          <a:noFill/>
        </p:spPr>
        <p:txBody>
          <a:bodyPr wrap="square" rtlCol="0">
            <a:spAutoFit/>
          </a:bodyPr>
          <a:lstStyle/>
          <a:p>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08552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 descr="Japanese_blue_5"/>
          <p:cNvPicPr>
            <a:picLocks noChangeAspect="1" noChangeArrowheads="1"/>
          </p:cNvPicPr>
          <p:nvPr/>
        </p:nvPicPr>
        <p:blipFill>
          <a:blip r:embed="rId2" cstate="print"/>
          <a:srcRect/>
          <a:stretch>
            <a:fillRect/>
          </a:stretch>
        </p:blipFill>
        <p:spPr bwMode="auto">
          <a:xfrm>
            <a:off x="870215" y="4695825"/>
            <a:ext cx="1991519" cy="196850"/>
          </a:xfrm>
          <a:prstGeom prst="rect">
            <a:avLst/>
          </a:prstGeom>
          <a:noFill/>
          <a:ln w="9525">
            <a:noFill/>
            <a:miter lim="800000"/>
            <a:headEnd/>
            <a:tailEnd/>
          </a:ln>
        </p:spPr>
      </p:pic>
      <p:pic>
        <p:nvPicPr>
          <p:cNvPr id="5" name="Picture 3" descr="ヨコカラー表紙用"/>
          <p:cNvPicPr>
            <a:picLocks noChangeAspect="1" noChangeArrowheads="1"/>
          </p:cNvPicPr>
          <p:nvPr/>
        </p:nvPicPr>
        <p:blipFill>
          <a:blip r:embed="rId3" cstate="print"/>
          <a:srcRect/>
          <a:stretch>
            <a:fillRect/>
          </a:stretch>
        </p:blipFill>
        <p:spPr bwMode="auto">
          <a:xfrm>
            <a:off x="407591" y="276226"/>
            <a:ext cx="9066742" cy="193675"/>
          </a:xfrm>
          <a:prstGeom prst="rect">
            <a:avLst/>
          </a:prstGeom>
          <a:noFill/>
          <a:ln w="9525">
            <a:noFill/>
            <a:miter lim="800000"/>
            <a:headEnd/>
            <a:tailEnd/>
          </a:ln>
        </p:spPr>
      </p:pic>
      <p:sp>
        <p:nvSpPr>
          <p:cNvPr id="7" name="Line 8"/>
          <p:cNvSpPr>
            <a:spLocks noChangeShapeType="1"/>
          </p:cNvSpPr>
          <p:nvPr/>
        </p:nvSpPr>
        <p:spPr bwMode="auto">
          <a:xfrm>
            <a:off x="416190" y="6591300"/>
            <a:ext cx="9051264" cy="0"/>
          </a:xfrm>
          <a:prstGeom prst="line">
            <a:avLst/>
          </a:prstGeom>
          <a:noFill/>
          <a:ln w="9525">
            <a:solidFill>
              <a:schemeClr val="bg2"/>
            </a:solidFill>
            <a:round/>
            <a:headEnd/>
            <a:tailEnd/>
          </a:ln>
          <a:effectLst/>
        </p:spPr>
        <p:txBody>
          <a:bodyPr wrap="none" anchor="ctr"/>
          <a:lstStyle/>
          <a:p>
            <a:pPr>
              <a:defRPr/>
            </a:pPr>
            <a:endParaRPr lang="ja-JP" altLang="en-US" sz="1800" dirty="0"/>
          </a:p>
        </p:txBody>
      </p:sp>
      <p:sp>
        <p:nvSpPr>
          <p:cNvPr id="8" name="Line 9"/>
          <p:cNvSpPr>
            <a:spLocks noChangeShapeType="1"/>
          </p:cNvSpPr>
          <p:nvPr/>
        </p:nvSpPr>
        <p:spPr bwMode="auto">
          <a:xfrm>
            <a:off x="828940" y="4941889"/>
            <a:ext cx="4536810" cy="1587"/>
          </a:xfrm>
          <a:prstGeom prst="line">
            <a:avLst/>
          </a:prstGeom>
          <a:noFill/>
          <a:ln w="12700">
            <a:solidFill>
              <a:schemeClr val="bg2"/>
            </a:solidFill>
            <a:round/>
            <a:headEnd/>
            <a:tailEnd/>
          </a:ln>
          <a:effectLst/>
        </p:spPr>
        <p:txBody>
          <a:bodyPr lIns="0" tIns="0" rIns="0" bIns="0" anchor="ctr"/>
          <a:lstStyle/>
          <a:p>
            <a:pPr>
              <a:defRPr/>
            </a:pPr>
            <a:endParaRPr lang="ja-JP" altLang="en-US" sz="1800" dirty="0"/>
          </a:p>
        </p:txBody>
      </p:sp>
      <p:sp>
        <p:nvSpPr>
          <p:cNvPr id="497669" name="Rectangle 5"/>
          <p:cNvSpPr>
            <a:spLocks noGrp="1" noChangeArrowheads="1"/>
          </p:cNvSpPr>
          <p:nvPr>
            <p:ph type="ctrTitle"/>
          </p:nvPr>
        </p:nvSpPr>
        <p:spPr>
          <a:xfrm>
            <a:off x="416190" y="2781300"/>
            <a:ext cx="9051264" cy="647700"/>
          </a:xfrm>
          <a:solidFill>
            <a:schemeClr val="bg1"/>
          </a:solidFill>
          <a:effectLst>
            <a:outerShdw dist="25400" dir="5400000" algn="ctr" rotWithShape="0">
              <a:schemeClr val="bg2"/>
            </a:outerShdw>
          </a:effectLst>
        </p:spPr>
        <p:txBody>
          <a:bodyPr lIns="0" bIns="0" anchor="t"/>
          <a:lstStyle>
            <a:lvl1pPr>
              <a:defRPr kumimoji="0" sz="2800" b="0"/>
            </a:lvl1pPr>
          </a:lstStyle>
          <a:p>
            <a:endParaRPr lang="en-US"/>
          </a:p>
        </p:txBody>
      </p:sp>
      <p:sp>
        <p:nvSpPr>
          <p:cNvPr id="497670" name="Rectangle 6"/>
          <p:cNvSpPr>
            <a:spLocks noGrp="1" noChangeArrowheads="1"/>
          </p:cNvSpPr>
          <p:nvPr>
            <p:ph type="subTitle" idx="1"/>
          </p:nvPr>
        </p:nvSpPr>
        <p:spPr>
          <a:xfrm>
            <a:off x="416190" y="3495675"/>
            <a:ext cx="9058143" cy="276999"/>
          </a:xfrm>
        </p:spPr>
        <p:txBody>
          <a:bodyPr/>
          <a:lstStyle>
            <a:lvl1pPr>
              <a:tabLst>
                <a:tab pos="8972550" algn="r"/>
              </a:tabLst>
              <a:defRPr sz="1800" b="1"/>
            </a:lvl1pPr>
          </a:lstStyle>
          <a:p>
            <a:r>
              <a:rPr lang="ja-JP" altLang="en-US"/>
              <a:t>マスター サブタイトルの書式設定</a:t>
            </a:r>
          </a:p>
        </p:txBody>
      </p:sp>
      <p:sp>
        <p:nvSpPr>
          <p:cNvPr id="12" name="Rectangle 7"/>
          <p:cNvSpPr>
            <a:spLocks noGrp="1" noChangeArrowheads="1"/>
          </p:cNvSpPr>
          <p:nvPr>
            <p:ph type="ftr" sz="quarter" idx="10"/>
          </p:nvPr>
        </p:nvSpPr>
        <p:spPr>
          <a:xfrm>
            <a:off x="416190" y="6605082"/>
            <a:ext cx="3725361" cy="252919"/>
          </a:xfrm>
          <a:ln algn="ctr"/>
        </p:spPr>
        <p:txBody>
          <a:bodyPr anchor="ctr"/>
          <a:lstStyle>
            <a:lvl1pPr>
              <a:defRPr/>
            </a:lvl1pPr>
          </a:lstStyle>
          <a:p>
            <a:pPr>
              <a:defRPr/>
            </a:pPr>
            <a:r>
              <a:rPr lang="en-US" altLang="ja-JP" dirty="0"/>
              <a:t>Copyright (C) Mitsubishi Research Institute, Inc.</a:t>
            </a:r>
          </a:p>
        </p:txBody>
      </p:sp>
    </p:spTree>
    <p:extLst>
      <p:ext uri="{BB962C8B-B14F-4D97-AF65-F5344CB8AC3E}">
        <p14:creationId xmlns:p14="http://schemas.microsoft.com/office/powerpoint/2010/main" val="3666029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a:xfrm>
            <a:off x="416190" y="966639"/>
            <a:ext cx="9051264" cy="1527175"/>
          </a:xfrm>
        </p:spPr>
        <p:txBody>
          <a:bodyPr/>
          <a:lstStyle>
            <a:lvl1pPr>
              <a:buNone/>
              <a:defRPr/>
            </a:lvl1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8"/>
          <p:cNvSpPr>
            <a:spLocks noGrp="1" noChangeArrowheads="1"/>
          </p:cNvSpPr>
          <p:nvPr>
            <p:ph type="ftr" sz="quarter" idx="10"/>
          </p:nvPr>
        </p:nvSpPr>
        <p:spPr>
          <a:ln/>
        </p:spPr>
        <p:txBody>
          <a:bodyPr/>
          <a:lstStyle>
            <a:lvl1pPr>
              <a:defRPr>
                <a:solidFill>
                  <a:schemeClr val="bg1">
                    <a:lumMod val="50000"/>
                  </a:schemeClr>
                </a:solidFill>
              </a:defRPr>
            </a:lvl1pPr>
          </a:lstStyle>
          <a:p>
            <a:pPr>
              <a:defRPr/>
            </a:pPr>
            <a:r>
              <a:rPr lang="en-US" altLang="ja-JP" dirty="0"/>
              <a:t>Copyright (C) Mitsubishi Research Institute, Inc.</a:t>
            </a:r>
          </a:p>
        </p:txBody>
      </p:sp>
    </p:spTree>
    <p:extLst>
      <p:ext uri="{BB962C8B-B14F-4D97-AF65-F5344CB8AC3E}">
        <p14:creationId xmlns:p14="http://schemas.microsoft.com/office/powerpoint/2010/main" val="1357049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a:xfrm>
            <a:off x="416190" y="1556945"/>
            <a:ext cx="9051264" cy="1527175"/>
          </a:xfrm>
        </p:spPr>
        <p:txBody>
          <a:bodyPr/>
          <a:lstStyle>
            <a:lvl1pPr>
              <a:buNone/>
              <a:defRPr/>
            </a:lvl1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8"/>
          <p:cNvSpPr>
            <a:spLocks noGrp="1" noChangeArrowheads="1"/>
          </p:cNvSpPr>
          <p:nvPr>
            <p:ph type="ftr" sz="quarter" idx="10"/>
          </p:nvPr>
        </p:nvSpPr>
        <p:spPr>
          <a:ln/>
        </p:spPr>
        <p:txBody>
          <a:bodyPr/>
          <a:lstStyle>
            <a:lvl1pPr>
              <a:defRPr>
                <a:solidFill>
                  <a:schemeClr val="bg1">
                    <a:lumMod val="50000"/>
                  </a:schemeClr>
                </a:solidFill>
              </a:defRPr>
            </a:lvl1pPr>
          </a:lstStyle>
          <a:p>
            <a:pPr>
              <a:defRPr/>
            </a:pPr>
            <a:r>
              <a:rPr lang="en-US" altLang="ja-JP" dirty="0"/>
              <a:t>Copyright (C) Mitsubishi Research Institute, Inc.</a:t>
            </a:r>
          </a:p>
        </p:txBody>
      </p:sp>
    </p:spTree>
    <p:extLst>
      <p:ext uri="{BB962C8B-B14F-4D97-AF65-F5344CB8AC3E}">
        <p14:creationId xmlns:p14="http://schemas.microsoft.com/office/powerpoint/2010/main" val="1859981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eiryo UI" panose="020B0604030504040204" pitchFamily="50" charset="-128"/>
                <a:ea typeface="Meiryo UI" panose="020B0604030504040204" pitchFamily="50" charset="-128"/>
              </a:defRPr>
            </a:lvl1pPr>
          </a:lstStyle>
          <a:p>
            <a:r>
              <a:rPr lang="ja-JP" altLang="en-US"/>
              <a:t>マスタ タイトルの書式設定</a:t>
            </a:r>
          </a:p>
        </p:txBody>
      </p:sp>
      <p:sp>
        <p:nvSpPr>
          <p:cNvPr id="3" name="Rectangle 8"/>
          <p:cNvSpPr>
            <a:spLocks noGrp="1" noChangeArrowheads="1"/>
          </p:cNvSpPr>
          <p:nvPr>
            <p:ph type="ftr" sz="quarter" idx="10"/>
          </p:nvPr>
        </p:nvSpPr>
        <p:spPr>
          <a:ln/>
        </p:spPr>
        <p:txBody>
          <a:bodyPr/>
          <a:lstStyle>
            <a:lvl1pPr>
              <a:defRPr/>
            </a:lvl1pPr>
          </a:lstStyle>
          <a:p>
            <a:pPr>
              <a:defRPr/>
            </a:pPr>
            <a:r>
              <a:rPr lang="en-US" altLang="ja-JP" dirty="0"/>
              <a:t>Copyright (C) Mitsubishi Research Institute, Inc.</a:t>
            </a:r>
          </a:p>
        </p:txBody>
      </p:sp>
    </p:spTree>
    <p:extLst>
      <p:ext uri="{BB962C8B-B14F-4D97-AF65-F5344CB8AC3E}">
        <p14:creationId xmlns:p14="http://schemas.microsoft.com/office/powerpoint/2010/main" val="3464608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16190" y="333376"/>
            <a:ext cx="9051264" cy="487363"/>
          </a:xfrm>
        </p:spPr>
        <p:txBody>
          <a:bodyPr/>
          <a:lstStyle/>
          <a:p>
            <a:r>
              <a:rPr lang="ja-JP" altLang="en-US"/>
              <a:t>マスタ タイトルの書式設定</a:t>
            </a:r>
          </a:p>
        </p:txBody>
      </p:sp>
      <p:sp>
        <p:nvSpPr>
          <p:cNvPr id="3" name="表プレースホルダ 2"/>
          <p:cNvSpPr>
            <a:spLocks noGrp="1"/>
          </p:cNvSpPr>
          <p:nvPr>
            <p:ph type="tbl" idx="1"/>
          </p:nvPr>
        </p:nvSpPr>
        <p:spPr>
          <a:xfrm>
            <a:off x="560652" y="1123950"/>
            <a:ext cx="8929158" cy="307777"/>
          </a:xfrm>
        </p:spPr>
        <p:txBody>
          <a:bodyPr/>
          <a:lstStyle/>
          <a:p>
            <a:pPr lvl="0"/>
            <a:endParaRPr lang="ja-JP" altLang="en-US" noProof="0" dirty="0"/>
          </a:p>
        </p:txBody>
      </p:sp>
      <p:sp>
        <p:nvSpPr>
          <p:cNvPr id="4" name="Rectangle 8"/>
          <p:cNvSpPr>
            <a:spLocks noGrp="1" noChangeArrowheads="1"/>
          </p:cNvSpPr>
          <p:nvPr>
            <p:ph type="ftr" sz="quarter" idx="10"/>
          </p:nvPr>
        </p:nvSpPr>
        <p:spPr>
          <a:ln/>
        </p:spPr>
        <p:txBody>
          <a:bodyPr/>
          <a:lstStyle>
            <a:lvl1pPr>
              <a:defRPr/>
            </a:lvl1pPr>
          </a:lstStyle>
          <a:p>
            <a:pPr>
              <a:defRPr/>
            </a:pPr>
            <a:r>
              <a:rPr lang="en-US" altLang="ja-JP" dirty="0"/>
              <a:t>Copyright (C) Mitsubishi Research Institute, Inc.</a:t>
            </a:r>
          </a:p>
        </p:txBody>
      </p:sp>
    </p:spTree>
    <p:extLst>
      <p:ext uri="{BB962C8B-B14F-4D97-AF65-F5344CB8AC3E}">
        <p14:creationId xmlns:p14="http://schemas.microsoft.com/office/powerpoint/2010/main" val="2256666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タイトル スライド">
    <p:spTree>
      <p:nvGrpSpPr>
        <p:cNvPr id="1" name=""/>
        <p:cNvGrpSpPr/>
        <p:nvPr/>
      </p:nvGrpSpPr>
      <p:grpSpPr>
        <a:xfrm>
          <a:off x="0" y="0"/>
          <a:ext cx="0" cy="0"/>
          <a:chOff x="0" y="0"/>
          <a:chExt cx="0" cy="0"/>
        </a:xfrm>
      </p:grpSpPr>
      <p:pic>
        <p:nvPicPr>
          <p:cNvPr id="5" name="Picture 3" descr="ヨコカラー表紙用"/>
          <p:cNvPicPr>
            <a:picLocks noChangeAspect="1" noChangeArrowheads="1"/>
          </p:cNvPicPr>
          <p:nvPr/>
        </p:nvPicPr>
        <p:blipFill>
          <a:blip r:embed="rId2" cstate="print"/>
          <a:srcRect/>
          <a:stretch>
            <a:fillRect/>
          </a:stretch>
        </p:blipFill>
        <p:spPr bwMode="auto">
          <a:xfrm>
            <a:off x="407591" y="276226"/>
            <a:ext cx="9066742" cy="193675"/>
          </a:xfrm>
          <a:prstGeom prst="rect">
            <a:avLst/>
          </a:prstGeom>
          <a:noFill/>
          <a:ln w="9525">
            <a:noFill/>
            <a:miter lim="800000"/>
            <a:headEnd/>
            <a:tailEnd/>
          </a:ln>
        </p:spPr>
      </p:pic>
      <p:sp>
        <p:nvSpPr>
          <p:cNvPr id="7" name="Line 8"/>
          <p:cNvSpPr>
            <a:spLocks noChangeShapeType="1"/>
          </p:cNvSpPr>
          <p:nvPr/>
        </p:nvSpPr>
        <p:spPr bwMode="auto">
          <a:xfrm>
            <a:off x="416190" y="6591300"/>
            <a:ext cx="9051264" cy="0"/>
          </a:xfrm>
          <a:prstGeom prst="line">
            <a:avLst/>
          </a:prstGeom>
          <a:noFill/>
          <a:ln w="9525">
            <a:solidFill>
              <a:schemeClr val="bg2"/>
            </a:solidFill>
            <a:round/>
            <a:headEnd/>
            <a:tailEnd/>
          </a:ln>
          <a:effectLst/>
        </p:spPr>
        <p:txBody>
          <a:bodyPr wrap="none" anchor="ctr"/>
          <a:lstStyle/>
          <a:p>
            <a:pPr>
              <a:defRPr/>
            </a:pPr>
            <a:endParaRPr lang="ja-JP" altLang="en-US" sz="1800" dirty="0"/>
          </a:p>
        </p:txBody>
      </p:sp>
      <p:sp>
        <p:nvSpPr>
          <p:cNvPr id="497669" name="Rectangle 5"/>
          <p:cNvSpPr>
            <a:spLocks noGrp="1" noChangeArrowheads="1"/>
          </p:cNvSpPr>
          <p:nvPr>
            <p:ph type="ctrTitle"/>
          </p:nvPr>
        </p:nvSpPr>
        <p:spPr>
          <a:xfrm>
            <a:off x="416190" y="589637"/>
            <a:ext cx="9051264" cy="647700"/>
          </a:xfrm>
          <a:gradFill flip="none" rotWithShape="1">
            <a:gsLst>
              <a:gs pos="0">
                <a:schemeClr val="tx2">
                  <a:lumMod val="20000"/>
                  <a:lumOff val="80000"/>
                </a:schemeClr>
              </a:gs>
              <a:gs pos="50000">
                <a:schemeClr val="accent1">
                  <a:lumMod val="20000"/>
                  <a:lumOff val="80000"/>
                </a:schemeClr>
              </a:gs>
              <a:gs pos="100000">
                <a:schemeClr val="bg1">
                  <a:shade val="100000"/>
                  <a:satMod val="115000"/>
                </a:schemeClr>
              </a:gs>
            </a:gsLst>
            <a:path path="circle">
              <a:fillToRect l="50000" t="50000" r="50000" b="50000"/>
            </a:path>
            <a:tileRect/>
          </a:gradFill>
          <a:effectLst>
            <a:outerShdw dist="25400" dir="5400000" algn="ctr" rotWithShape="0">
              <a:schemeClr val="bg2"/>
            </a:outerShdw>
          </a:effectLst>
        </p:spPr>
        <p:txBody>
          <a:bodyPr lIns="0" bIns="0" anchor="ctr"/>
          <a:lstStyle>
            <a:lvl1pPr algn="ctr">
              <a:defRPr kumimoji="0" sz="2800" b="0"/>
            </a:lvl1pPr>
          </a:lstStyle>
          <a:p>
            <a:endParaRPr lang="en-US"/>
          </a:p>
        </p:txBody>
      </p:sp>
      <p:sp>
        <p:nvSpPr>
          <p:cNvPr id="12" name="Rectangle 7"/>
          <p:cNvSpPr>
            <a:spLocks noGrp="1" noChangeArrowheads="1"/>
          </p:cNvSpPr>
          <p:nvPr>
            <p:ph type="ftr" sz="quarter" idx="10"/>
          </p:nvPr>
        </p:nvSpPr>
        <p:spPr>
          <a:xfrm>
            <a:off x="416190" y="6605082"/>
            <a:ext cx="3725361" cy="252919"/>
          </a:xfrm>
          <a:ln algn="ctr"/>
        </p:spPr>
        <p:txBody>
          <a:bodyPr anchor="ctr"/>
          <a:lstStyle>
            <a:lvl1pPr>
              <a:defRPr/>
            </a:lvl1pPr>
          </a:lstStyle>
          <a:p>
            <a:pPr>
              <a:defRPr/>
            </a:pPr>
            <a:r>
              <a:rPr lang="en-US" altLang="ja-JP" dirty="0"/>
              <a:t>Copyright (C) Mitsubishi Research Institute, Inc.</a:t>
            </a:r>
          </a:p>
        </p:txBody>
      </p:sp>
      <p:cxnSp>
        <p:nvCxnSpPr>
          <p:cNvPr id="3" name="直線コネクタ 2"/>
          <p:cNvCxnSpPr/>
          <p:nvPr userDrawn="1"/>
        </p:nvCxnSpPr>
        <p:spPr bwMode="auto">
          <a:xfrm>
            <a:off x="416190" y="1258118"/>
            <a:ext cx="905814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3" name="Rectangle 7"/>
          <p:cNvSpPr>
            <a:spLocks noGrp="1" noChangeArrowheads="1"/>
          </p:cNvSpPr>
          <p:nvPr>
            <p:ph type="subTitle" idx="1"/>
          </p:nvPr>
        </p:nvSpPr>
        <p:spPr>
          <a:xfrm>
            <a:off x="1496219" y="4005264"/>
            <a:ext cx="6913563" cy="215444"/>
          </a:xfrm>
          <a:ln algn="ctr"/>
        </p:spPr>
        <p:txBody>
          <a:bodyPr/>
          <a:lstStyle>
            <a:lvl1pPr>
              <a:defRPr sz="1400"/>
            </a:lvl1pPr>
          </a:lstStyle>
          <a:p>
            <a:r>
              <a:rPr lang="ja-JP" altLang="en-US"/>
              <a:t>マスター サブタイトルの書式設定</a:t>
            </a:r>
          </a:p>
        </p:txBody>
      </p:sp>
    </p:spTree>
    <p:extLst>
      <p:ext uri="{BB962C8B-B14F-4D97-AF65-F5344CB8AC3E}">
        <p14:creationId xmlns:p14="http://schemas.microsoft.com/office/powerpoint/2010/main" val="1934959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4" name="Line 3"/>
          <p:cNvSpPr>
            <a:spLocks noChangeShapeType="1"/>
          </p:cNvSpPr>
          <p:nvPr/>
        </p:nvSpPr>
        <p:spPr bwMode="gray">
          <a:xfrm>
            <a:off x="416190" y="6591300"/>
            <a:ext cx="9051264" cy="0"/>
          </a:xfrm>
          <a:prstGeom prst="line">
            <a:avLst/>
          </a:prstGeom>
          <a:noFill/>
          <a:ln w="9525">
            <a:solidFill>
              <a:schemeClr val="bg2"/>
            </a:solidFill>
            <a:round/>
            <a:headEnd/>
            <a:tailEnd/>
          </a:ln>
          <a:effectLst/>
        </p:spPr>
        <p:txBody>
          <a:bodyPr wrap="none" anchor="ctr"/>
          <a:lstStyle/>
          <a:p>
            <a:pPr>
              <a:defRPr/>
            </a:pPr>
            <a:endParaRPr lang="ja-JP" altLang="en-US" sz="1800" dirty="0">
              <a:ea typeface="ＭＳ Ｐゴシック" pitchFamily="50" charset="-128"/>
            </a:endParaRPr>
          </a:p>
        </p:txBody>
      </p:sp>
      <p:sp>
        <p:nvSpPr>
          <p:cNvPr id="5" name="nakah_line"/>
          <p:cNvSpPr>
            <a:spLocks noChangeShapeType="1"/>
          </p:cNvSpPr>
          <p:nvPr/>
        </p:nvSpPr>
        <p:spPr bwMode="gray">
          <a:xfrm>
            <a:off x="416190" y="3429000"/>
            <a:ext cx="9051264" cy="1588"/>
          </a:xfrm>
          <a:prstGeom prst="line">
            <a:avLst/>
          </a:prstGeom>
          <a:noFill/>
          <a:ln w="12700">
            <a:solidFill>
              <a:schemeClr val="bg2"/>
            </a:solidFill>
            <a:round/>
            <a:headEnd/>
            <a:tailEnd/>
          </a:ln>
          <a:effectLst/>
        </p:spPr>
        <p:txBody>
          <a:bodyPr lIns="0" tIns="0" rIns="0" bIns="0" anchor="ctr"/>
          <a:lstStyle/>
          <a:p>
            <a:pPr>
              <a:defRPr/>
            </a:pPr>
            <a:endParaRPr lang="ja-JP" altLang="en-US" sz="1800" dirty="0">
              <a:ea typeface="ＭＳ Ｐゴシック" pitchFamily="50" charset="-128"/>
            </a:endParaRPr>
          </a:p>
        </p:txBody>
      </p:sp>
      <p:sp>
        <p:nvSpPr>
          <p:cNvPr id="6" name="Line 5"/>
          <p:cNvSpPr>
            <a:spLocks noChangeShapeType="1"/>
          </p:cNvSpPr>
          <p:nvPr/>
        </p:nvSpPr>
        <p:spPr bwMode="gray">
          <a:xfrm>
            <a:off x="416190" y="2781300"/>
            <a:ext cx="9051264" cy="1588"/>
          </a:xfrm>
          <a:prstGeom prst="line">
            <a:avLst/>
          </a:prstGeom>
          <a:noFill/>
          <a:ln w="12700">
            <a:solidFill>
              <a:schemeClr val="bg2"/>
            </a:solidFill>
            <a:round/>
            <a:headEnd/>
            <a:tailEnd/>
          </a:ln>
          <a:effectLst/>
        </p:spPr>
        <p:txBody>
          <a:bodyPr lIns="0" tIns="0" rIns="0" bIns="0" anchor="ctr"/>
          <a:lstStyle/>
          <a:p>
            <a:pPr>
              <a:defRPr/>
            </a:pPr>
            <a:endParaRPr lang="ja-JP" altLang="en-US" sz="1800" dirty="0">
              <a:ea typeface="ＭＳ Ｐゴシック" pitchFamily="50" charset="-128"/>
            </a:endParaRPr>
          </a:p>
        </p:txBody>
      </p:sp>
      <p:pic>
        <p:nvPicPr>
          <p:cNvPr id="7" name="Picture 9" descr="ヨコカラー中用"/>
          <p:cNvPicPr>
            <a:picLocks noChangeAspect="1" noChangeArrowheads="1"/>
          </p:cNvPicPr>
          <p:nvPr/>
        </p:nvPicPr>
        <p:blipFill>
          <a:blip r:embed="rId2" cstate="print"/>
          <a:srcRect/>
          <a:stretch>
            <a:fillRect/>
          </a:stretch>
        </p:blipFill>
        <p:spPr bwMode="gray">
          <a:xfrm>
            <a:off x="405871" y="188913"/>
            <a:ext cx="9080500" cy="195262"/>
          </a:xfrm>
          <a:prstGeom prst="rect">
            <a:avLst/>
          </a:prstGeom>
          <a:noFill/>
          <a:ln w="9525">
            <a:noFill/>
            <a:miter lim="800000"/>
            <a:headEnd/>
            <a:tailEnd/>
          </a:ln>
        </p:spPr>
      </p:pic>
      <p:sp>
        <p:nvSpPr>
          <p:cNvPr id="95239" name="Rectangle 7"/>
          <p:cNvSpPr>
            <a:spLocks noGrp="1" noChangeArrowheads="1"/>
          </p:cNvSpPr>
          <p:nvPr>
            <p:ph type="subTitle" idx="1"/>
          </p:nvPr>
        </p:nvSpPr>
        <p:spPr>
          <a:xfrm>
            <a:off x="1496219" y="4005264"/>
            <a:ext cx="6913563" cy="215444"/>
          </a:xfrm>
          <a:ln algn="ctr"/>
        </p:spPr>
        <p:txBody>
          <a:bodyPr/>
          <a:lstStyle>
            <a:lvl1pPr>
              <a:defRPr sz="1400"/>
            </a:lvl1pPr>
          </a:lstStyle>
          <a:p>
            <a:r>
              <a:rPr lang="ja-JP" altLang="en-US"/>
              <a:t>マスター サブタイトルの書式設定</a:t>
            </a:r>
          </a:p>
        </p:txBody>
      </p:sp>
      <p:sp>
        <p:nvSpPr>
          <p:cNvPr id="95240" name="Rectangle 8"/>
          <p:cNvSpPr>
            <a:spLocks noGrp="1" noChangeArrowheads="1"/>
          </p:cNvSpPr>
          <p:nvPr>
            <p:ph type="ctrTitle"/>
          </p:nvPr>
        </p:nvSpPr>
        <p:spPr>
          <a:xfrm>
            <a:off x="636324" y="2781300"/>
            <a:ext cx="8638514" cy="647700"/>
          </a:xfrm>
          <a:ln algn="ctr"/>
        </p:spPr>
        <p:txBody>
          <a:bodyPr lIns="0" bIns="0" anchor="ctr"/>
          <a:lstStyle>
            <a:lvl1pPr algn="ctr">
              <a:defRPr kumimoji="0"/>
            </a:lvl1pPr>
          </a:lstStyle>
          <a:p>
            <a:r>
              <a:rPr lang="ja-JP" altLang="en-US"/>
              <a:t>マスタ タイトルの書式設定</a:t>
            </a:r>
            <a:endParaRPr lang="en-US"/>
          </a:p>
        </p:txBody>
      </p:sp>
      <p:sp>
        <p:nvSpPr>
          <p:cNvPr id="8" name="Rectangle 2"/>
          <p:cNvSpPr>
            <a:spLocks noGrp="1" noChangeArrowheads="1"/>
          </p:cNvSpPr>
          <p:nvPr>
            <p:ph type="ftr" sz="quarter" idx="10"/>
          </p:nvPr>
        </p:nvSpPr>
        <p:spPr/>
        <p:txBody>
          <a:bodyPr/>
          <a:lstStyle>
            <a:lvl1pPr>
              <a:defRPr smtClean="0"/>
            </a:lvl1pPr>
          </a:lstStyle>
          <a:p>
            <a:pPr>
              <a:defRPr/>
            </a:pPr>
            <a:r>
              <a:rPr lang="en-US" altLang="ja-JP" dirty="0"/>
              <a:t>Copyright (C) Mitsubishi Research Institute, Inc.</a:t>
            </a:r>
          </a:p>
        </p:txBody>
      </p:sp>
      <p:sp>
        <p:nvSpPr>
          <p:cNvPr id="10" name="Rectangle 9"/>
          <p:cNvSpPr>
            <a:spLocks noChangeArrowheads="1"/>
          </p:cNvSpPr>
          <p:nvPr userDrawn="1"/>
        </p:nvSpPr>
        <p:spPr bwMode="auto">
          <a:xfrm>
            <a:off x="4488656" y="6587614"/>
            <a:ext cx="1102387" cy="270387"/>
          </a:xfrm>
          <a:prstGeom prst="rect">
            <a:avLst/>
          </a:prstGeom>
          <a:noFill/>
          <a:ln w="9525">
            <a:noFill/>
            <a:miter lim="800000"/>
            <a:headEnd/>
            <a:tailEnd/>
          </a:ln>
          <a:effectLst/>
        </p:spPr>
        <p:txBody>
          <a:bodyPr/>
          <a:lstStyle/>
          <a:p>
            <a:pPr algn="ctr">
              <a:defRPr/>
            </a:pPr>
            <a:fld id="{5DB9C561-FD86-489B-9D31-99E37B572FFC}" type="slidenum">
              <a:rPr lang="en-US" altLang="ja-JP" sz="1200">
                <a:latin typeface="ＭＳ Ｐゴシック" charset="-128"/>
              </a:rPr>
              <a:pPr algn="ctr">
                <a:defRPr/>
              </a:pPr>
              <a:t>‹#›</a:t>
            </a:fld>
            <a:endParaRPr lang="en-US" altLang="ja-JP" sz="1200" dirty="0">
              <a:latin typeface="ＭＳ Ｐゴシック" charset="-128"/>
            </a:endParaRPr>
          </a:p>
        </p:txBody>
      </p:sp>
    </p:spTree>
    <p:extLst>
      <p:ext uri="{BB962C8B-B14F-4D97-AF65-F5344CB8AC3E}">
        <p14:creationId xmlns:p14="http://schemas.microsoft.com/office/powerpoint/2010/main" val="3297449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688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11" name="タイトル 1"/>
          <p:cNvSpPr>
            <a:spLocks noGrp="1"/>
          </p:cNvSpPr>
          <p:nvPr>
            <p:ph type="ctrTitle" idx="4294967295" hasCustomPrompt="1"/>
          </p:nvPr>
        </p:nvSpPr>
        <p:spPr>
          <a:xfrm>
            <a:off x="0" y="-42192"/>
            <a:ext cx="9906000" cy="461665"/>
          </a:xfrm>
        </p:spPr>
        <p:txBody>
          <a:bodyPr>
            <a:noAutofit/>
          </a:bodyPr>
          <a:lstStyle/>
          <a:p>
            <a:r>
              <a:rPr lang="ja-JP" altLang="en-US" sz="1800"/>
              <a:t>中期工程表　「○○」</a:t>
            </a:r>
            <a:endParaRPr kumimoji="1" lang="ja-JP" altLang="en-US" sz="1800"/>
          </a:p>
        </p:txBody>
      </p:sp>
    </p:spTree>
    <p:extLst>
      <p:ext uri="{BB962C8B-B14F-4D97-AF65-F5344CB8AC3E}">
        <p14:creationId xmlns:p14="http://schemas.microsoft.com/office/powerpoint/2010/main" val="3222122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81"/>
            <a:ext cx="9086400" cy="485775"/>
          </a:xfrm>
        </p:spPr>
        <p:txBody>
          <a:bodyPr lIns="0" anchor="ctr">
            <a:normAutofit/>
          </a:bodyPr>
          <a:lstStyle>
            <a:lvl1pPr>
              <a:defRPr sz="2215" b="1"/>
            </a:lvl1pPr>
          </a:lstStyle>
          <a:p>
            <a:r>
              <a:rPr kumimoji="1" lang="ja-JP" altLang="en-US"/>
              <a:t>マスター タイトルの書式設定</a:t>
            </a:r>
          </a:p>
        </p:txBody>
      </p:sp>
      <p:sp>
        <p:nvSpPr>
          <p:cNvPr id="5" name="テキスト プレースホルダー 4"/>
          <p:cNvSpPr>
            <a:spLocks noGrp="1"/>
          </p:cNvSpPr>
          <p:nvPr>
            <p:ph type="body" sz="quarter" idx="10"/>
          </p:nvPr>
        </p:nvSpPr>
        <p:spPr>
          <a:xfrm>
            <a:off x="410400" y="982803"/>
            <a:ext cx="9086400" cy="1119987"/>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ja-JP" altLang="en-US" dirty="0" smtClean="0"/>
            </a:lvl1pPr>
            <a:lvl2pPr>
              <a:defRPr lang="ja-JP" altLang="en-US" dirty="0" smtClean="0"/>
            </a:lvl2pPr>
            <a:lvl3pPr>
              <a:defRPr lang="ja-JP" altLang="en-US" dirty="0" smtClean="0"/>
            </a:lvl3pPr>
            <a:lvl4pPr>
              <a:defRPr lang="ja-JP" altLang="en-US" dirty="0" smtClean="0"/>
            </a:lvl4pPr>
            <a:lvl5pPr>
              <a:defRPr lang="ja-JP" altLang="en-US" dirty="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スライド番号プレースホルダー 8">
            <a:extLst>
              <a:ext uri="{FF2B5EF4-FFF2-40B4-BE49-F238E27FC236}">
                <a16:creationId xmlns:a16="http://schemas.microsoft.com/office/drawing/2014/main" id="{373F7F42-E707-4ED3-BB78-FEF0F737A083}"/>
              </a:ext>
            </a:extLst>
          </p:cNvPr>
          <p:cNvSpPr>
            <a:spLocks noGrp="1"/>
          </p:cNvSpPr>
          <p:nvPr>
            <p:ph type="sldNum" sz="quarter" idx="12"/>
          </p:nvPr>
        </p:nvSpPr>
        <p:spPr>
          <a:xfrm>
            <a:off x="7678119" y="6506214"/>
            <a:ext cx="2228850" cy="365125"/>
          </a:xfrm>
        </p:spPr>
        <p:txBody>
          <a:bodyPr/>
          <a:lstStyle>
            <a:lvl1pPr>
              <a:defRPr sz="1100"/>
            </a:lvl1pPr>
          </a:lstStyle>
          <a:p>
            <a:fld id="{D678D6E8-61F4-42B4-8ED0-44B1436A966E}" type="slidenum">
              <a:rPr lang="ja-JP" altLang="en-US" smtClean="0"/>
              <a:pPr/>
              <a:t>‹#›</a:t>
            </a:fld>
            <a:endParaRPr lang="ja-JP" altLang="en-US" dirty="0"/>
          </a:p>
        </p:txBody>
      </p:sp>
    </p:spTree>
    <p:extLst>
      <p:ext uri="{BB962C8B-B14F-4D97-AF65-F5344CB8AC3E}">
        <p14:creationId xmlns:p14="http://schemas.microsoft.com/office/powerpoint/2010/main" val="290591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81"/>
            <a:ext cx="9086400" cy="485775"/>
          </a:xfrm>
        </p:spPr>
        <p:txBody>
          <a:bodyPr lIns="0" anchor="ctr">
            <a:normAutofit/>
          </a:bodyPr>
          <a:lstStyle>
            <a:lvl1pPr>
              <a:defRPr sz="2215" b="1"/>
            </a:lvl1pPr>
          </a:lstStyle>
          <a:p>
            <a:r>
              <a:rPr kumimoji="1" lang="ja-JP" altLang="en-US"/>
              <a:t>マスター タイトルの書式設定</a:t>
            </a:r>
          </a:p>
        </p:txBody>
      </p:sp>
      <p:sp>
        <p:nvSpPr>
          <p:cNvPr id="5" name="テキスト プレースホルダー 4"/>
          <p:cNvSpPr>
            <a:spLocks noGrp="1"/>
          </p:cNvSpPr>
          <p:nvPr>
            <p:ph type="body" sz="quarter" idx="10"/>
          </p:nvPr>
        </p:nvSpPr>
        <p:spPr>
          <a:xfrm>
            <a:off x="410400" y="982803"/>
            <a:ext cx="9086400" cy="1119987"/>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ja-JP" altLang="en-US" dirty="0" smtClean="0"/>
            </a:lvl1pPr>
            <a:lvl2pPr>
              <a:defRPr lang="ja-JP" altLang="en-US" dirty="0" smtClean="0"/>
            </a:lvl2pPr>
            <a:lvl3pPr>
              <a:defRPr lang="ja-JP" altLang="en-US" dirty="0" smtClean="0"/>
            </a:lvl3pPr>
            <a:lvl4pPr>
              <a:defRPr lang="ja-JP" altLang="en-US" dirty="0" smtClean="0"/>
            </a:lvl4pPr>
            <a:lvl5pPr>
              <a:defRPr lang="ja-JP" altLang="en-US" dirty="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スライド番号プレースホルダー 3">
            <a:extLst>
              <a:ext uri="{FF2B5EF4-FFF2-40B4-BE49-F238E27FC236}">
                <a16:creationId xmlns:a16="http://schemas.microsoft.com/office/drawing/2014/main" id="{0380509B-2A20-49CA-B2C0-1867C1B12886}"/>
              </a:ext>
            </a:extLst>
          </p:cNvPr>
          <p:cNvSpPr>
            <a:spLocks noGrp="1"/>
          </p:cNvSpPr>
          <p:nvPr>
            <p:ph type="sldNum" sz="quarter" idx="12"/>
          </p:nvPr>
        </p:nvSpPr>
        <p:spPr>
          <a:xfrm>
            <a:off x="7684256" y="6493940"/>
            <a:ext cx="2228850" cy="365125"/>
          </a:xfrm>
        </p:spPr>
        <p:txBody>
          <a:bodyPr/>
          <a:lstStyle>
            <a:lvl1pPr>
              <a:defRPr sz="1100"/>
            </a:lvl1pPr>
          </a:lstStyle>
          <a:p>
            <a:fld id="{D678D6E8-61F4-42B4-8ED0-44B1436A966E}" type="slidenum">
              <a:rPr lang="ja-JP" altLang="en-US" smtClean="0"/>
              <a:pPr/>
              <a:t>‹#›</a:t>
            </a:fld>
            <a:endParaRPr lang="ja-JP" altLang="en-US" dirty="0"/>
          </a:p>
        </p:txBody>
      </p:sp>
    </p:spTree>
    <p:extLst>
      <p:ext uri="{BB962C8B-B14F-4D97-AF65-F5344CB8AC3E}">
        <p14:creationId xmlns:p14="http://schemas.microsoft.com/office/powerpoint/2010/main" val="3741567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81"/>
            <a:ext cx="9086400" cy="485775"/>
          </a:xfrm>
        </p:spPr>
        <p:txBody>
          <a:bodyPr lIns="0" anchor="ctr">
            <a:normAutofit/>
          </a:bodyPr>
          <a:lstStyle>
            <a:lvl1pPr>
              <a:defRPr sz="2215" b="1"/>
            </a:lvl1pPr>
          </a:lstStyle>
          <a:p>
            <a:r>
              <a:rPr kumimoji="1" lang="ja-JP" altLang="en-US"/>
              <a:t>マスター タイトルの書式設定</a:t>
            </a:r>
          </a:p>
        </p:txBody>
      </p:sp>
      <p:sp>
        <p:nvSpPr>
          <p:cNvPr id="5" name="テキスト プレースホルダー 4"/>
          <p:cNvSpPr>
            <a:spLocks noGrp="1"/>
          </p:cNvSpPr>
          <p:nvPr>
            <p:ph type="body" sz="quarter" idx="10"/>
          </p:nvPr>
        </p:nvSpPr>
        <p:spPr>
          <a:xfrm>
            <a:off x="410400" y="982803"/>
            <a:ext cx="9086400" cy="1119987"/>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ja-JP" altLang="en-US" dirty="0" smtClean="0"/>
            </a:lvl1pPr>
            <a:lvl2pPr>
              <a:defRPr lang="ja-JP" altLang="en-US" dirty="0" smtClean="0"/>
            </a:lvl2pPr>
            <a:lvl3pPr>
              <a:defRPr lang="ja-JP" altLang="en-US" dirty="0" smtClean="0"/>
            </a:lvl3pPr>
            <a:lvl4pPr>
              <a:defRPr lang="ja-JP" altLang="en-US" dirty="0" smtClean="0"/>
            </a:lvl4pPr>
            <a:lvl5pPr>
              <a:defRPr lang="ja-JP" altLang="en-US" dirty="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スライド番号プレースホルダー 3">
            <a:extLst>
              <a:ext uri="{FF2B5EF4-FFF2-40B4-BE49-F238E27FC236}">
                <a16:creationId xmlns:a16="http://schemas.microsoft.com/office/drawing/2014/main" id="{84C41C2A-5948-4250-AF7B-26CE0C0FA3AE}"/>
              </a:ext>
            </a:extLst>
          </p:cNvPr>
          <p:cNvSpPr>
            <a:spLocks noGrp="1"/>
          </p:cNvSpPr>
          <p:nvPr>
            <p:ph type="sldNum" sz="quarter" idx="12"/>
          </p:nvPr>
        </p:nvSpPr>
        <p:spPr>
          <a:xfrm>
            <a:off x="7671982" y="6493940"/>
            <a:ext cx="2228850" cy="365125"/>
          </a:xfrm>
        </p:spPr>
        <p:txBody>
          <a:bodyPr/>
          <a:lstStyle>
            <a:lvl1pPr>
              <a:defRPr sz="1100"/>
            </a:lvl1pPr>
          </a:lstStyle>
          <a:p>
            <a:fld id="{D678D6E8-61F4-42B4-8ED0-44B1436A966E}" type="slidenum">
              <a:rPr lang="ja-JP" altLang="en-US" smtClean="0"/>
              <a:pPr/>
              <a:t>‹#›</a:t>
            </a:fld>
            <a:endParaRPr lang="ja-JP" altLang="en-US" dirty="0"/>
          </a:p>
        </p:txBody>
      </p:sp>
    </p:spTree>
    <p:extLst>
      <p:ext uri="{BB962C8B-B14F-4D97-AF65-F5344CB8AC3E}">
        <p14:creationId xmlns:p14="http://schemas.microsoft.com/office/powerpoint/2010/main" val="3110240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782800"/>
            <a:ext cx="9086400" cy="648000"/>
          </a:xfrm>
        </p:spPr>
        <p:txBody>
          <a:bodyPr anchor="ctr">
            <a:normAutofit/>
          </a:bodyPr>
          <a:lstStyle>
            <a:lvl1pPr algn="ctr">
              <a:defRPr sz="2215" b="1" cap="all" baseline="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497600" y="4078801"/>
            <a:ext cx="6912000" cy="1148071"/>
          </a:xfrm>
        </p:spPr>
        <p:txBody>
          <a:bodyPr anchor="t"/>
          <a:lstStyle>
            <a:lvl1pPr marL="0" indent="0">
              <a:buNone/>
              <a:defRPr sz="1292">
                <a:solidFill>
                  <a:schemeClr val="tx1"/>
                </a:solidFill>
              </a:defRPr>
            </a:lvl1pPr>
            <a:lvl2pPr marL="167058" indent="-167058">
              <a:buFont typeface="Wingdings" pitchFamily="2" charset="2"/>
              <a:buChar char="n"/>
              <a:defRPr sz="1292">
                <a:solidFill>
                  <a:schemeClr val="tx1"/>
                </a:solidFill>
              </a:defRPr>
            </a:lvl2pPr>
            <a:lvl3pPr marL="334116" indent="-167058">
              <a:buFont typeface="Wingdings" pitchFamily="2" charset="2"/>
              <a:buChar char="n"/>
              <a:defRPr sz="1292">
                <a:solidFill>
                  <a:schemeClr val="tx1"/>
                </a:solidFill>
              </a:defRPr>
            </a:lvl3pPr>
            <a:lvl4pPr marL="501174" indent="-167058">
              <a:buFont typeface="Wingdings" pitchFamily="2" charset="2"/>
              <a:buChar char="l"/>
              <a:defRPr sz="1292">
                <a:solidFill>
                  <a:schemeClr val="tx1"/>
                </a:solidFill>
              </a:defRPr>
            </a:lvl4pPr>
            <a:lvl5pPr marL="659440" indent="-158265">
              <a:buFont typeface="Wingdings" pitchFamily="2" charset="2"/>
              <a:buChar char="l"/>
              <a:defRPr sz="1292">
                <a:solidFill>
                  <a:schemeClr val="tx1"/>
                </a:solidFill>
              </a:defRPr>
            </a:lvl5pPr>
            <a:lvl6pPr marL="2373982" indent="-263776">
              <a:buFont typeface="Wingdings" pitchFamily="2" charset="2"/>
              <a:buChar char="l"/>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a:t>マスター テキストの書式設定</a:t>
            </a:r>
            <a:endParaRPr kumimoji="1" lang="en-US" altLang="ja-JP"/>
          </a:p>
          <a:p>
            <a:pPr lvl="1"/>
            <a:r>
              <a:rPr kumimoji="1" lang="ja-JP" altLang="en-US"/>
              <a:t>あああ</a:t>
            </a:r>
            <a:endParaRPr kumimoji="1" lang="en-US" altLang="ja-JP"/>
          </a:p>
          <a:p>
            <a:pPr lvl="2"/>
            <a:r>
              <a:rPr kumimoji="1" lang="ja-JP" altLang="en-US"/>
              <a:t>あああ</a:t>
            </a:r>
            <a:endParaRPr kumimoji="1" lang="en-US" altLang="ja-JP"/>
          </a:p>
          <a:p>
            <a:pPr lvl="3"/>
            <a:r>
              <a:rPr kumimoji="1" lang="ja-JP" altLang="en-US"/>
              <a:t>あああ</a:t>
            </a:r>
            <a:endParaRPr kumimoji="1" lang="en-US" altLang="ja-JP"/>
          </a:p>
          <a:p>
            <a:pPr lvl="4"/>
            <a:r>
              <a:rPr kumimoji="1" lang="ja-JP" altLang="en-US"/>
              <a:t>あああ</a:t>
            </a:r>
          </a:p>
        </p:txBody>
      </p:sp>
      <p:sp>
        <p:nvSpPr>
          <p:cNvPr id="5" name="スライド番号プレースホルダー 4">
            <a:extLst>
              <a:ext uri="{FF2B5EF4-FFF2-40B4-BE49-F238E27FC236}">
                <a16:creationId xmlns:a16="http://schemas.microsoft.com/office/drawing/2014/main" id="{0D249D91-28D9-493B-BDD0-1442096C728A}"/>
              </a:ext>
            </a:extLst>
          </p:cNvPr>
          <p:cNvSpPr>
            <a:spLocks noGrp="1"/>
          </p:cNvSpPr>
          <p:nvPr>
            <p:ph type="sldNum" sz="quarter" idx="11"/>
          </p:nvPr>
        </p:nvSpPr>
        <p:spPr>
          <a:xfrm>
            <a:off x="7671982" y="6487804"/>
            <a:ext cx="2228850" cy="365125"/>
          </a:xfrm>
        </p:spPr>
        <p:txBody>
          <a:bodyPr/>
          <a:lstStyle>
            <a:lvl1pPr>
              <a:defRPr sz="1100"/>
            </a:lvl1pPr>
          </a:lstStyle>
          <a:p>
            <a:fld id="{D678D6E8-61F4-42B4-8ED0-44B1436A966E}" type="slidenum">
              <a:rPr lang="ja-JP" altLang="en-US" smtClean="0"/>
              <a:pPr/>
              <a:t>‹#›</a:t>
            </a:fld>
            <a:endParaRPr lang="ja-JP" altLang="en-US" dirty="0"/>
          </a:p>
        </p:txBody>
      </p:sp>
    </p:spTree>
    <p:extLst>
      <p:ext uri="{BB962C8B-B14F-4D97-AF65-F5344CB8AC3E}">
        <p14:creationId xmlns:p14="http://schemas.microsoft.com/office/powerpoint/2010/main" val="3488425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06398" y="333381"/>
            <a:ext cx="9086400" cy="485775"/>
          </a:xfrm>
        </p:spPr>
        <p:txBody>
          <a:bodyPr lIns="0" anchor="ctr">
            <a:normAutofit/>
          </a:bodyPr>
          <a:lstStyle>
            <a:lvl1pPr>
              <a:defRPr sz="2215" b="1"/>
            </a:lvl1pPr>
          </a:lstStyle>
          <a:p>
            <a:r>
              <a:rPr kumimoji="1" lang="ja-JP" altLang="en-US"/>
              <a:t>マスター タイトルの書式設定</a:t>
            </a:r>
          </a:p>
        </p:txBody>
      </p:sp>
      <p:sp>
        <p:nvSpPr>
          <p:cNvPr id="4" name="スライド番号プレースホルダー 3">
            <a:extLst>
              <a:ext uri="{FF2B5EF4-FFF2-40B4-BE49-F238E27FC236}">
                <a16:creationId xmlns:a16="http://schemas.microsoft.com/office/drawing/2014/main" id="{7D4D04A8-3005-467F-A203-86FF815611FC}"/>
              </a:ext>
            </a:extLst>
          </p:cNvPr>
          <p:cNvSpPr>
            <a:spLocks noGrp="1"/>
          </p:cNvSpPr>
          <p:nvPr>
            <p:ph type="sldNum" sz="quarter" idx="11"/>
          </p:nvPr>
        </p:nvSpPr>
        <p:spPr>
          <a:xfrm>
            <a:off x="7671982" y="6493940"/>
            <a:ext cx="2228850" cy="365125"/>
          </a:xfrm>
        </p:spPr>
        <p:txBody>
          <a:bodyPr/>
          <a:lstStyle>
            <a:lvl1pPr>
              <a:defRPr sz="1100"/>
            </a:lvl1pPr>
          </a:lstStyle>
          <a:p>
            <a:fld id="{D678D6E8-61F4-42B4-8ED0-44B1436A966E}" type="slidenum">
              <a:rPr lang="ja-JP" altLang="en-US" smtClean="0"/>
              <a:pPr/>
              <a:t>‹#›</a:t>
            </a:fld>
            <a:endParaRPr lang="ja-JP" altLang="en-US" dirty="0"/>
          </a:p>
        </p:txBody>
      </p:sp>
    </p:spTree>
    <p:extLst>
      <p:ext uri="{BB962C8B-B14F-4D97-AF65-F5344CB8AC3E}">
        <p14:creationId xmlns:p14="http://schemas.microsoft.com/office/powerpoint/2010/main" val="1998891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C3CD85E-F837-4D52-BBD2-06EBC90003F8}"/>
              </a:ext>
            </a:extLst>
          </p:cNvPr>
          <p:cNvSpPr>
            <a:spLocks noGrp="1"/>
          </p:cNvSpPr>
          <p:nvPr>
            <p:ph type="sldNum" sz="quarter" idx="11"/>
          </p:nvPr>
        </p:nvSpPr>
        <p:spPr>
          <a:xfrm>
            <a:off x="7690392" y="6487804"/>
            <a:ext cx="2228850" cy="365125"/>
          </a:xfrm>
        </p:spPr>
        <p:txBody>
          <a:bodyPr/>
          <a:lstStyle>
            <a:lvl1pPr>
              <a:defRPr sz="1100"/>
            </a:lvl1pPr>
          </a:lstStyle>
          <a:p>
            <a:fld id="{D678D6E8-61F4-42B4-8ED0-44B1436A966E}" type="slidenum">
              <a:rPr lang="ja-JP" altLang="en-US" smtClean="0"/>
              <a:pPr/>
              <a:t>‹#›</a:t>
            </a:fld>
            <a:endParaRPr lang="ja-JP" altLang="en-US" dirty="0"/>
          </a:p>
        </p:txBody>
      </p:sp>
    </p:spTree>
    <p:extLst>
      <p:ext uri="{BB962C8B-B14F-4D97-AF65-F5344CB8AC3E}">
        <p14:creationId xmlns:p14="http://schemas.microsoft.com/office/powerpoint/2010/main" val="1556081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1_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スライド番号プレースホルダー 4">
            <a:extLst>
              <a:ext uri="{FF2B5EF4-FFF2-40B4-BE49-F238E27FC236}">
                <a16:creationId xmlns:a16="http://schemas.microsoft.com/office/drawing/2014/main" id="{347864E1-852C-482C-A008-7FA038F8AB89}"/>
              </a:ext>
            </a:extLst>
          </p:cNvPr>
          <p:cNvSpPr>
            <a:spLocks noGrp="1"/>
          </p:cNvSpPr>
          <p:nvPr>
            <p:ph type="sldNum" sz="quarter" idx="11"/>
          </p:nvPr>
        </p:nvSpPr>
        <p:spPr>
          <a:xfrm>
            <a:off x="7671982" y="6487804"/>
            <a:ext cx="2228850" cy="365125"/>
          </a:xfrm>
        </p:spPr>
        <p:txBody>
          <a:bodyPr/>
          <a:lstStyle>
            <a:lvl1pPr>
              <a:defRPr sz="1100"/>
            </a:lvl1pPr>
          </a:lstStyle>
          <a:p>
            <a:fld id="{D678D6E8-61F4-42B4-8ED0-44B1436A966E}" type="slidenum">
              <a:rPr lang="ja-JP" altLang="en-US" smtClean="0"/>
              <a:pPr/>
              <a:t>‹#›</a:t>
            </a:fld>
            <a:endParaRPr lang="ja-JP" altLang="en-US" dirty="0"/>
          </a:p>
        </p:txBody>
      </p:sp>
    </p:spTree>
    <p:extLst>
      <p:ext uri="{BB962C8B-B14F-4D97-AF65-F5344CB8AC3E}">
        <p14:creationId xmlns:p14="http://schemas.microsoft.com/office/powerpoint/2010/main" val="3832347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中面 A_改">
    <p:spTree>
      <p:nvGrpSpPr>
        <p:cNvPr id="1" name=""/>
        <p:cNvGrpSpPr/>
        <p:nvPr/>
      </p:nvGrpSpPr>
      <p:grpSpPr>
        <a:xfrm>
          <a:off x="0" y="0"/>
          <a:ext cx="0" cy="0"/>
          <a:chOff x="0" y="0"/>
          <a:chExt cx="0" cy="0"/>
        </a:xfrm>
      </p:grpSpPr>
      <p:cxnSp>
        <p:nvCxnSpPr>
          <p:cNvPr id="12" name="ライン_フッター">
            <a:extLst>
              <a:ext uri="{FF2B5EF4-FFF2-40B4-BE49-F238E27FC236}">
                <a16:creationId xmlns:a16="http://schemas.microsoft.com/office/drawing/2014/main" id="{65B17515-FD1C-4DA3-906A-E7D62E556228}"/>
              </a:ext>
            </a:extLst>
          </p:cNvPr>
          <p:cNvCxnSpPr>
            <a:cxnSpLocks/>
          </p:cNvCxnSpPr>
          <p:nvPr userDrawn="1"/>
        </p:nvCxnSpPr>
        <p:spPr>
          <a:xfrm>
            <a:off x="416927" y="6564368"/>
            <a:ext cx="9072320" cy="0"/>
          </a:xfrm>
          <a:prstGeom prst="line">
            <a:avLst/>
          </a:prstGeom>
          <a:ln w="4445">
            <a:solidFill>
              <a:srgbClr val="939292"/>
            </a:solidFill>
          </a:ln>
        </p:spPr>
        <p:style>
          <a:lnRef idx="1">
            <a:schemeClr val="accent1"/>
          </a:lnRef>
          <a:fillRef idx="0">
            <a:schemeClr val="accent1"/>
          </a:fillRef>
          <a:effectRef idx="0">
            <a:schemeClr val="accent1"/>
          </a:effectRef>
          <a:fontRef idx="minor">
            <a:schemeClr val="tx1"/>
          </a:fontRef>
        </p:style>
      </p:cxnSp>
      <p:cxnSp>
        <p:nvCxnSpPr>
          <p:cNvPr id="26" name="ライン_ヘッダー">
            <a:extLst>
              <a:ext uri="{FF2B5EF4-FFF2-40B4-BE49-F238E27FC236}">
                <a16:creationId xmlns:a16="http://schemas.microsoft.com/office/drawing/2014/main" id="{52050FBC-610C-4422-A2F2-453C99DC1F81}"/>
              </a:ext>
            </a:extLst>
          </p:cNvPr>
          <p:cNvCxnSpPr>
            <a:cxnSpLocks/>
          </p:cNvCxnSpPr>
          <p:nvPr userDrawn="1"/>
        </p:nvCxnSpPr>
        <p:spPr>
          <a:xfrm>
            <a:off x="416244" y="884127"/>
            <a:ext cx="9072829"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6" name="シグネチャー">
            <a:extLst>
              <a:ext uri="{FF2B5EF4-FFF2-40B4-BE49-F238E27FC236}">
                <a16:creationId xmlns:a16="http://schemas.microsoft.com/office/drawing/2014/main" id="{B1360A9D-5F4A-41D5-8D4E-2D519F6CDD6D}"/>
              </a:ext>
            </a:extLst>
          </p:cNvPr>
          <p:cNvGrpSpPr/>
          <p:nvPr userDrawn="1"/>
        </p:nvGrpSpPr>
        <p:grpSpPr>
          <a:xfrm>
            <a:off x="416926" y="228985"/>
            <a:ext cx="9155196" cy="146895"/>
            <a:chOff x="450000" y="252413"/>
            <a:chExt cx="9881450" cy="161925"/>
          </a:xfrm>
        </p:grpSpPr>
        <p:sp>
          <p:nvSpPr>
            <p:cNvPr id="17" name="MRIロゴ">
              <a:extLst>
                <a:ext uri="{FF2B5EF4-FFF2-40B4-BE49-F238E27FC236}">
                  <a16:creationId xmlns:a16="http://schemas.microsoft.com/office/drawing/2014/main" id="{B910CF14-E597-4EFE-87D2-28D230E77145}"/>
                </a:ext>
              </a:extLst>
            </p:cNvPr>
            <p:cNvSpPr>
              <a:spLocks noEditPoints="1"/>
            </p:cNvSpPr>
            <p:nvPr userDrawn="1"/>
          </p:nvSpPr>
          <p:spPr bwMode="auto">
            <a:xfrm>
              <a:off x="9874250" y="252413"/>
              <a:ext cx="457200" cy="161925"/>
            </a:xfrm>
            <a:custGeom>
              <a:avLst/>
              <a:gdLst>
                <a:gd name="T0" fmla="*/ 4433 w 4686"/>
                <a:gd name="T1" fmla="*/ 1659 h 1663"/>
                <a:gd name="T2" fmla="*/ 3985 w 4686"/>
                <a:gd name="T3" fmla="*/ 1243 h 1663"/>
                <a:gd name="T4" fmla="*/ 4175 w 4686"/>
                <a:gd name="T5" fmla="*/ 1 h 1663"/>
                <a:gd name="T6" fmla="*/ 4686 w 4686"/>
                <a:gd name="T7" fmla="*/ 6 h 1663"/>
                <a:gd name="T8" fmla="*/ 2124 w 4686"/>
                <a:gd name="T9" fmla="*/ 0 h 1663"/>
                <a:gd name="T10" fmla="*/ 1498 w 4686"/>
                <a:gd name="T11" fmla="*/ 5 h 1663"/>
                <a:gd name="T12" fmla="*/ 1058 w 4686"/>
                <a:gd name="T13" fmla="*/ 877 h 1663"/>
                <a:gd name="T14" fmla="*/ 877 w 4686"/>
                <a:gd name="T15" fmla="*/ 5 h 1663"/>
                <a:gd name="T16" fmla="*/ 252 w 4686"/>
                <a:gd name="T17" fmla="*/ 0 h 1663"/>
                <a:gd name="T18" fmla="*/ 1 w 4686"/>
                <a:gd name="T19" fmla="*/ 1656 h 1663"/>
                <a:gd name="T20" fmla="*/ 471 w 4686"/>
                <a:gd name="T21" fmla="*/ 1661 h 1663"/>
                <a:gd name="T22" fmla="*/ 627 w 4686"/>
                <a:gd name="T23" fmla="*/ 646 h 1663"/>
                <a:gd name="T24" fmla="*/ 849 w 4686"/>
                <a:gd name="T25" fmla="*/ 1499 h 1663"/>
                <a:gd name="T26" fmla="*/ 1073 w 4686"/>
                <a:gd name="T27" fmla="*/ 1504 h 1663"/>
                <a:gd name="T28" fmla="*/ 1548 w 4686"/>
                <a:gd name="T29" fmla="*/ 647 h 1663"/>
                <a:gd name="T30" fmla="*/ 1407 w 4686"/>
                <a:gd name="T31" fmla="*/ 1656 h 1663"/>
                <a:gd name="T32" fmla="*/ 1877 w 4686"/>
                <a:gd name="T33" fmla="*/ 1661 h 1663"/>
                <a:gd name="T34" fmla="*/ 2128 w 4686"/>
                <a:gd name="T35" fmla="*/ 5 h 1663"/>
                <a:gd name="T36" fmla="*/ 3121 w 4686"/>
                <a:gd name="T37" fmla="*/ 357 h 1663"/>
                <a:gd name="T38" fmla="*/ 2916 w 4686"/>
                <a:gd name="T39" fmla="*/ 362 h 1663"/>
                <a:gd name="T40" fmla="*/ 2863 w 4686"/>
                <a:gd name="T41" fmla="*/ 755 h 1663"/>
                <a:gd name="T42" fmla="*/ 3314 w 4686"/>
                <a:gd name="T43" fmla="*/ 554 h 1663"/>
                <a:gd name="T44" fmla="*/ 4057 w 4686"/>
                <a:gd name="T45" fmla="*/ 1660 h 1663"/>
                <a:gd name="T46" fmla="*/ 3459 w 4686"/>
                <a:gd name="T47" fmla="*/ 1661 h 1663"/>
                <a:gd name="T48" fmla="*/ 2857 w 4686"/>
                <a:gd name="T49" fmla="*/ 1119 h 1663"/>
                <a:gd name="T50" fmla="*/ 2810 w 4686"/>
                <a:gd name="T51" fmla="*/ 1114 h 1663"/>
                <a:gd name="T52" fmla="*/ 2724 w 4686"/>
                <a:gd name="T53" fmla="*/ 1656 h 1663"/>
                <a:gd name="T54" fmla="*/ 2209 w 4686"/>
                <a:gd name="T55" fmla="*/ 1661 h 1663"/>
                <a:gd name="T56" fmla="*/ 2451 w 4686"/>
                <a:gd name="T57" fmla="*/ 5 h 1663"/>
                <a:gd name="T58" fmla="*/ 3296 w 4686"/>
                <a:gd name="T59" fmla="*/ 0 h 1663"/>
                <a:gd name="T60" fmla="*/ 3411 w 4686"/>
                <a:gd name="T61" fmla="*/ 1060 h 1663"/>
                <a:gd name="T62" fmla="*/ 4056 w 4686"/>
                <a:gd name="T63" fmla="*/ 1658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86" h="1663">
                  <a:moveTo>
                    <a:pt x="4440" y="1656"/>
                  </a:moveTo>
                  <a:cubicBezTo>
                    <a:pt x="4439" y="1662"/>
                    <a:pt x="4436" y="1663"/>
                    <a:pt x="4433" y="1659"/>
                  </a:cubicBezTo>
                  <a:cubicBezTo>
                    <a:pt x="4430" y="1657"/>
                    <a:pt x="3990" y="1253"/>
                    <a:pt x="3987" y="1251"/>
                  </a:cubicBezTo>
                  <a:cubicBezTo>
                    <a:pt x="3985" y="1249"/>
                    <a:pt x="3985" y="1248"/>
                    <a:pt x="3985" y="1243"/>
                  </a:cubicBezTo>
                  <a:cubicBezTo>
                    <a:pt x="3995" y="1176"/>
                    <a:pt x="4169" y="7"/>
                    <a:pt x="4169" y="6"/>
                  </a:cubicBezTo>
                  <a:cubicBezTo>
                    <a:pt x="4169" y="3"/>
                    <a:pt x="4172" y="1"/>
                    <a:pt x="4175" y="1"/>
                  </a:cubicBezTo>
                  <a:cubicBezTo>
                    <a:pt x="4176" y="1"/>
                    <a:pt x="4680" y="1"/>
                    <a:pt x="4681" y="1"/>
                  </a:cubicBezTo>
                  <a:cubicBezTo>
                    <a:pt x="4684" y="1"/>
                    <a:pt x="4686" y="3"/>
                    <a:pt x="4686" y="6"/>
                  </a:cubicBezTo>
                  <a:cubicBezTo>
                    <a:pt x="4685" y="7"/>
                    <a:pt x="4440" y="1656"/>
                    <a:pt x="4440" y="1656"/>
                  </a:cubicBezTo>
                  <a:close/>
                  <a:moveTo>
                    <a:pt x="2124" y="0"/>
                  </a:moveTo>
                  <a:cubicBezTo>
                    <a:pt x="2121" y="0"/>
                    <a:pt x="1505" y="0"/>
                    <a:pt x="1505" y="0"/>
                  </a:cubicBezTo>
                  <a:cubicBezTo>
                    <a:pt x="1502" y="0"/>
                    <a:pt x="1500" y="1"/>
                    <a:pt x="1498" y="5"/>
                  </a:cubicBezTo>
                  <a:cubicBezTo>
                    <a:pt x="1495" y="10"/>
                    <a:pt x="1064" y="872"/>
                    <a:pt x="1063" y="874"/>
                  </a:cubicBezTo>
                  <a:cubicBezTo>
                    <a:pt x="1062" y="875"/>
                    <a:pt x="1060" y="877"/>
                    <a:pt x="1058" y="877"/>
                  </a:cubicBezTo>
                  <a:cubicBezTo>
                    <a:pt x="1055" y="877"/>
                    <a:pt x="1054" y="875"/>
                    <a:pt x="1054" y="874"/>
                  </a:cubicBezTo>
                  <a:cubicBezTo>
                    <a:pt x="1053" y="872"/>
                    <a:pt x="878" y="10"/>
                    <a:pt x="877" y="5"/>
                  </a:cubicBezTo>
                  <a:cubicBezTo>
                    <a:pt x="876" y="1"/>
                    <a:pt x="874" y="0"/>
                    <a:pt x="871" y="0"/>
                  </a:cubicBezTo>
                  <a:cubicBezTo>
                    <a:pt x="871" y="0"/>
                    <a:pt x="255" y="0"/>
                    <a:pt x="252" y="0"/>
                  </a:cubicBezTo>
                  <a:cubicBezTo>
                    <a:pt x="250" y="0"/>
                    <a:pt x="247" y="2"/>
                    <a:pt x="247" y="5"/>
                  </a:cubicBezTo>
                  <a:cubicBezTo>
                    <a:pt x="246" y="7"/>
                    <a:pt x="1" y="1655"/>
                    <a:pt x="1" y="1656"/>
                  </a:cubicBezTo>
                  <a:cubicBezTo>
                    <a:pt x="0" y="1659"/>
                    <a:pt x="2" y="1661"/>
                    <a:pt x="5" y="1661"/>
                  </a:cubicBezTo>
                  <a:cubicBezTo>
                    <a:pt x="6" y="1661"/>
                    <a:pt x="469" y="1661"/>
                    <a:pt x="471" y="1661"/>
                  </a:cubicBezTo>
                  <a:cubicBezTo>
                    <a:pt x="474" y="1661"/>
                    <a:pt x="477" y="1659"/>
                    <a:pt x="477" y="1656"/>
                  </a:cubicBezTo>
                  <a:cubicBezTo>
                    <a:pt x="477" y="1655"/>
                    <a:pt x="627" y="648"/>
                    <a:pt x="627" y="646"/>
                  </a:cubicBezTo>
                  <a:cubicBezTo>
                    <a:pt x="628" y="638"/>
                    <a:pt x="635" y="640"/>
                    <a:pt x="636" y="647"/>
                  </a:cubicBezTo>
                  <a:cubicBezTo>
                    <a:pt x="637" y="650"/>
                    <a:pt x="836" y="1448"/>
                    <a:pt x="849" y="1499"/>
                  </a:cubicBezTo>
                  <a:cubicBezTo>
                    <a:pt x="850" y="1504"/>
                    <a:pt x="854" y="1504"/>
                    <a:pt x="856" y="1504"/>
                  </a:cubicBezTo>
                  <a:cubicBezTo>
                    <a:pt x="859" y="1504"/>
                    <a:pt x="1070" y="1504"/>
                    <a:pt x="1073" y="1504"/>
                  </a:cubicBezTo>
                  <a:cubicBezTo>
                    <a:pt x="1075" y="1504"/>
                    <a:pt x="1079" y="1504"/>
                    <a:pt x="1082" y="1499"/>
                  </a:cubicBezTo>
                  <a:cubicBezTo>
                    <a:pt x="1110" y="1448"/>
                    <a:pt x="1546" y="650"/>
                    <a:pt x="1548" y="647"/>
                  </a:cubicBezTo>
                  <a:cubicBezTo>
                    <a:pt x="1552" y="640"/>
                    <a:pt x="1558" y="638"/>
                    <a:pt x="1557" y="646"/>
                  </a:cubicBezTo>
                  <a:cubicBezTo>
                    <a:pt x="1557" y="648"/>
                    <a:pt x="1407" y="1655"/>
                    <a:pt x="1407" y="1656"/>
                  </a:cubicBezTo>
                  <a:cubicBezTo>
                    <a:pt x="1406" y="1659"/>
                    <a:pt x="1408" y="1661"/>
                    <a:pt x="1411" y="1661"/>
                  </a:cubicBezTo>
                  <a:cubicBezTo>
                    <a:pt x="1413" y="1661"/>
                    <a:pt x="1876" y="1661"/>
                    <a:pt x="1877" y="1661"/>
                  </a:cubicBezTo>
                  <a:cubicBezTo>
                    <a:pt x="1880" y="1661"/>
                    <a:pt x="1882" y="1659"/>
                    <a:pt x="1883" y="1656"/>
                  </a:cubicBezTo>
                  <a:cubicBezTo>
                    <a:pt x="1883" y="1655"/>
                    <a:pt x="2128" y="7"/>
                    <a:pt x="2128" y="5"/>
                  </a:cubicBezTo>
                  <a:cubicBezTo>
                    <a:pt x="2129" y="2"/>
                    <a:pt x="2127" y="0"/>
                    <a:pt x="2124" y="0"/>
                  </a:cubicBezTo>
                  <a:close/>
                  <a:moveTo>
                    <a:pt x="3121" y="357"/>
                  </a:moveTo>
                  <a:cubicBezTo>
                    <a:pt x="3121" y="357"/>
                    <a:pt x="2924" y="357"/>
                    <a:pt x="2922" y="357"/>
                  </a:cubicBezTo>
                  <a:cubicBezTo>
                    <a:pt x="2919" y="357"/>
                    <a:pt x="2917" y="359"/>
                    <a:pt x="2916" y="362"/>
                  </a:cubicBezTo>
                  <a:cubicBezTo>
                    <a:pt x="2916" y="363"/>
                    <a:pt x="2859" y="748"/>
                    <a:pt x="2859" y="750"/>
                  </a:cubicBezTo>
                  <a:cubicBezTo>
                    <a:pt x="2858" y="752"/>
                    <a:pt x="2860" y="755"/>
                    <a:pt x="2863" y="755"/>
                  </a:cubicBezTo>
                  <a:cubicBezTo>
                    <a:pt x="2865" y="755"/>
                    <a:pt x="3042" y="755"/>
                    <a:pt x="3042" y="755"/>
                  </a:cubicBezTo>
                  <a:cubicBezTo>
                    <a:pt x="3208" y="755"/>
                    <a:pt x="3299" y="651"/>
                    <a:pt x="3314" y="554"/>
                  </a:cubicBezTo>
                  <a:cubicBezTo>
                    <a:pt x="3319" y="521"/>
                    <a:pt x="3354" y="357"/>
                    <a:pt x="3121" y="357"/>
                  </a:cubicBezTo>
                  <a:close/>
                  <a:moveTo>
                    <a:pt x="4057" y="1660"/>
                  </a:moveTo>
                  <a:cubicBezTo>
                    <a:pt x="4057" y="1661"/>
                    <a:pt x="4056" y="1661"/>
                    <a:pt x="4055" y="1661"/>
                  </a:cubicBezTo>
                  <a:cubicBezTo>
                    <a:pt x="3459" y="1661"/>
                    <a:pt x="3459" y="1661"/>
                    <a:pt x="3459" y="1661"/>
                  </a:cubicBezTo>
                  <a:cubicBezTo>
                    <a:pt x="3458" y="1661"/>
                    <a:pt x="3457" y="1661"/>
                    <a:pt x="3457" y="1661"/>
                  </a:cubicBezTo>
                  <a:cubicBezTo>
                    <a:pt x="3457" y="1661"/>
                    <a:pt x="2861" y="1123"/>
                    <a:pt x="2857" y="1119"/>
                  </a:cubicBezTo>
                  <a:cubicBezTo>
                    <a:pt x="2853" y="1116"/>
                    <a:pt x="2845" y="1114"/>
                    <a:pt x="2842" y="1114"/>
                  </a:cubicBezTo>
                  <a:cubicBezTo>
                    <a:pt x="2822" y="1114"/>
                    <a:pt x="2810" y="1114"/>
                    <a:pt x="2810" y="1114"/>
                  </a:cubicBezTo>
                  <a:cubicBezTo>
                    <a:pt x="2807" y="1114"/>
                    <a:pt x="2804" y="1116"/>
                    <a:pt x="2804" y="1119"/>
                  </a:cubicBezTo>
                  <a:cubicBezTo>
                    <a:pt x="2804" y="1120"/>
                    <a:pt x="2724" y="1655"/>
                    <a:pt x="2724" y="1656"/>
                  </a:cubicBezTo>
                  <a:cubicBezTo>
                    <a:pt x="2724" y="1659"/>
                    <a:pt x="2721" y="1661"/>
                    <a:pt x="2718" y="1661"/>
                  </a:cubicBezTo>
                  <a:cubicBezTo>
                    <a:pt x="2717" y="1661"/>
                    <a:pt x="2211" y="1661"/>
                    <a:pt x="2209" y="1661"/>
                  </a:cubicBezTo>
                  <a:cubicBezTo>
                    <a:pt x="2207" y="1661"/>
                    <a:pt x="2205" y="1659"/>
                    <a:pt x="2205" y="1656"/>
                  </a:cubicBezTo>
                  <a:cubicBezTo>
                    <a:pt x="2205" y="1655"/>
                    <a:pt x="2451" y="6"/>
                    <a:pt x="2451" y="5"/>
                  </a:cubicBezTo>
                  <a:cubicBezTo>
                    <a:pt x="2451" y="2"/>
                    <a:pt x="2454" y="0"/>
                    <a:pt x="2456" y="0"/>
                  </a:cubicBezTo>
                  <a:cubicBezTo>
                    <a:pt x="2458" y="0"/>
                    <a:pt x="3296" y="0"/>
                    <a:pt x="3296" y="0"/>
                  </a:cubicBezTo>
                  <a:cubicBezTo>
                    <a:pt x="3967" y="0"/>
                    <a:pt x="3856" y="493"/>
                    <a:pt x="3849" y="543"/>
                  </a:cubicBezTo>
                  <a:cubicBezTo>
                    <a:pt x="3806" y="827"/>
                    <a:pt x="3609" y="986"/>
                    <a:pt x="3411" y="1060"/>
                  </a:cubicBezTo>
                  <a:cubicBezTo>
                    <a:pt x="3410" y="1061"/>
                    <a:pt x="3408" y="1063"/>
                    <a:pt x="3410" y="1065"/>
                  </a:cubicBezTo>
                  <a:cubicBezTo>
                    <a:pt x="3413" y="1068"/>
                    <a:pt x="4056" y="1658"/>
                    <a:pt x="4056" y="1658"/>
                  </a:cubicBezTo>
                  <a:cubicBezTo>
                    <a:pt x="4057" y="1658"/>
                    <a:pt x="4057" y="1659"/>
                    <a:pt x="4057" y="166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633" dirty="0"/>
            </a:p>
          </p:txBody>
        </p:sp>
        <p:sp>
          <p:nvSpPr>
            <p:cNvPr id="18" name="バー／デザインエレメント">
              <a:extLst>
                <a:ext uri="{FF2B5EF4-FFF2-40B4-BE49-F238E27FC236}">
                  <a16:creationId xmlns:a16="http://schemas.microsoft.com/office/drawing/2014/main" id="{65CC80CF-BB1F-4711-A7AE-8F5B9E61135B}"/>
                </a:ext>
              </a:extLst>
            </p:cNvPr>
            <p:cNvSpPr>
              <a:spLocks/>
            </p:cNvSpPr>
            <p:nvPr userDrawn="1"/>
          </p:nvSpPr>
          <p:spPr bwMode="auto">
            <a:xfrm>
              <a:off x="450000" y="252413"/>
              <a:ext cx="9326562" cy="73025"/>
            </a:xfrm>
            <a:custGeom>
              <a:avLst/>
              <a:gdLst>
                <a:gd name="T0" fmla="*/ 5869 w 5875"/>
                <a:gd name="T1" fmla="*/ 46 h 46"/>
                <a:gd name="T2" fmla="*/ 0 w 5875"/>
                <a:gd name="T3" fmla="*/ 46 h 46"/>
                <a:gd name="T4" fmla="*/ 6 w 5875"/>
                <a:gd name="T5" fmla="*/ 0 h 46"/>
                <a:gd name="T6" fmla="*/ 5875 w 5875"/>
                <a:gd name="T7" fmla="*/ 0 h 46"/>
                <a:gd name="T8" fmla="*/ 5869 w 5875"/>
                <a:gd name="T9" fmla="*/ 46 h 46"/>
              </a:gdLst>
              <a:ahLst/>
              <a:cxnLst>
                <a:cxn ang="0">
                  <a:pos x="T0" y="T1"/>
                </a:cxn>
                <a:cxn ang="0">
                  <a:pos x="T2" y="T3"/>
                </a:cxn>
                <a:cxn ang="0">
                  <a:pos x="T4" y="T5"/>
                </a:cxn>
                <a:cxn ang="0">
                  <a:pos x="T6" y="T7"/>
                </a:cxn>
                <a:cxn ang="0">
                  <a:pos x="T8" y="T9"/>
                </a:cxn>
              </a:cxnLst>
              <a:rect l="0" t="0" r="r" b="b"/>
              <a:pathLst>
                <a:path w="5875" h="46">
                  <a:moveTo>
                    <a:pt x="5869" y="46"/>
                  </a:moveTo>
                  <a:lnTo>
                    <a:pt x="0" y="46"/>
                  </a:lnTo>
                  <a:lnTo>
                    <a:pt x="6" y="0"/>
                  </a:lnTo>
                  <a:lnTo>
                    <a:pt x="5875" y="0"/>
                  </a:lnTo>
                  <a:lnTo>
                    <a:pt x="5869" y="4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633" dirty="0"/>
            </a:p>
          </p:txBody>
        </p:sp>
      </p:grpSp>
      <p:sp>
        <p:nvSpPr>
          <p:cNvPr id="6" name="テキスト プレースホルダー">
            <a:extLst>
              <a:ext uri="{FF2B5EF4-FFF2-40B4-BE49-F238E27FC236}">
                <a16:creationId xmlns:a16="http://schemas.microsoft.com/office/drawing/2014/main" id="{F6B95884-5A9B-49CB-837C-C8E92488E1EF}"/>
              </a:ext>
            </a:extLst>
          </p:cNvPr>
          <p:cNvSpPr>
            <a:spLocks noGrp="1"/>
          </p:cNvSpPr>
          <p:nvPr>
            <p:ph type="body" sz="quarter" idx="15" hasCustomPrompt="1"/>
          </p:nvPr>
        </p:nvSpPr>
        <p:spPr>
          <a:xfrm>
            <a:off x="500080" y="1041674"/>
            <a:ext cx="8905840" cy="1273875"/>
          </a:xfrm>
          <a:prstGeom prst="rect">
            <a:avLst/>
          </a:prstGeom>
        </p:spPr>
        <p:txBody>
          <a:bodyPr/>
          <a:lstStyle>
            <a:lvl1pPr marL="228614" indent="-228614">
              <a:spcAft>
                <a:spcPts val="544"/>
              </a:spcAft>
              <a:buClr>
                <a:srgbClr val="003B83"/>
              </a:buClr>
              <a:buFont typeface="Wingdings" panose="05000000000000000000" pitchFamily="2" charset="2"/>
              <a:buChar char="l"/>
              <a:defRPr b="1" baseline="0">
                <a:solidFill>
                  <a:srgbClr val="000000"/>
                </a:solidFill>
              </a:defRPr>
            </a:lvl1pPr>
            <a:lvl2pPr marL="228614">
              <a:spcAft>
                <a:spcPts val="544"/>
              </a:spcAft>
              <a:defRPr baseline="0"/>
            </a:lvl2pPr>
            <a:lvl3pPr marL="359251">
              <a:spcAft>
                <a:spcPts val="544"/>
              </a:spcAft>
              <a:defRPr baseline="0"/>
            </a:lvl3pPr>
            <a:lvl4pPr marL="489888" indent="-130637">
              <a:spcBef>
                <a:spcPts val="0"/>
              </a:spcBef>
              <a:defRPr baseline="0"/>
            </a:lvl4pPr>
            <a:lvl5pPr marL="587866">
              <a:defRPr baseline="0"/>
            </a:lvl5pPr>
          </a:lstStyle>
          <a:p>
            <a:pPr lvl="0"/>
            <a:r>
              <a:rPr kumimoji="1" lang="ja-JP" altLang="en-US"/>
              <a:t>第</a:t>
            </a:r>
            <a:r>
              <a:rPr kumimoji="1" lang="en-US" altLang="ja-JP"/>
              <a:t>1</a:t>
            </a:r>
            <a:r>
              <a:rPr kumimoji="1" lang="ja-JP" altLang="en-US"/>
              <a:t>レベル </a:t>
            </a:r>
            <a:r>
              <a:rPr kumimoji="1" lang="en-US" altLang="ja-JP"/>
              <a:t>16pt</a:t>
            </a:r>
            <a:endParaRPr kumimoji="1" lang="ja-JP" altLang="en-US"/>
          </a:p>
          <a:p>
            <a:pPr lvl="1"/>
            <a:r>
              <a:rPr kumimoji="1" lang="ja-JP" altLang="en-US"/>
              <a:t>第</a:t>
            </a:r>
            <a:r>
              <a:rPr kumimoji="1" lang="en-US" altLang="ja-JP"/>
              <a:t>2</a:t>
            </a:r>
            <a:r>
              <a:rPr kumimoji="1" lang="ja-JP" altLang="en-US"/>
              <a:t>レベル </a:t>
            </a:r>
            <a:r>
              <a:rPr kumimoji="1" lang="en-US" altLang="ja-JP"/>
              <a:t>16pt</a:t>
            </a:r>
            <a:endParaRPr kumimoji="1" lang="ja-JP" altLang="en-US"/>
          </a:p>
          <a:p>
            <a:pPr lvl="2"/>
            <a:r>
              <a:rPr kumimoji="1" lang="ja-JP" altLang="en-US"/>
              <a:t>第</a:t>
            </a:r>
            <a:r>
              <a:rPr kumimoji="1" lang="en-US" altLang="ja-JP"/>
              <a:t>3</a:t>
            </a:r>
            <a:r>
              <a:rPr kumimoji="1" lang="ja-JP" altLang="en-US"/>
              <a:t>レベル </a:t>
            </a:r>
            <a:r>
              <a:rPr kumimoji="1" lang="en-US" altLang="ja-JP"/>
              <a:t>14pt</a:t>
            </a:r>
            <a:endParaRPr kumimoji="1" lang="ja-JP" altLang="en-US"/>
          </a:p>
          <a:p>
            <a:pPr lvl="3"/>
            <a:r>
              <a:rPr kumimoji="1" lang="ja-JP" altLang="en-US"/>
              <a:t>第</a:t>
            </a:r>
            <a:r>
              <a:rPr kumimoji="1" lang="en-US" altLang="ja-JP"/>
              <a:t>4</a:t>
            </a:r>
            <a:r>
              <a:rPr kumimoji="1" lang="ja-JP" altLang="en-US"/>
              <a:t>レベル </a:t>
            </a:r>
            <a:r>
              <a:rPr kumimoji="1" lang="en-US" altLang="ja-JP"/>
              <a:t>12pt</a:t>
            </a:r>
            <a:endParaRPr kumimoji="1" lang="ja-JP" altLang="en-US"/>
          </a:p>
          <a:p>
            <a:pPr lvl="4"/>
            <a:r>
              <a:rPr kumimoji="1" lang="ja-JP" altLang="en-US"/>
              <a:t>第</a:t>
            </a:r>
            <a:r>
              <a:rPr kumimoji="1" lang="en-US" altLang="ja-JP"/>
              <a:t>5</a:t>
            </a:r>
            <a:r>
              <a:rPr kumimoji="1" lang="ja-JP" altLang="en-US"/>
              <a:t>レベル </a:t>
            </a:r>
            <a:r>
              <a:rPr kumimoji="1" lang="en-US" altLang="ja-JP"/>
              <a:t>10.5pt</a:t>
            </a:r>
            <a:endParaRPr kumimoji="1" lang="ja-JP" altLang="en-US"/>
          </a:p>
        </p:txBody>
      </p:sp>
      <p:sp>
        <p:nvSpPr>
          <p:cNvPr id="25" name="ページタイトル">
            <a:extLst>
              <a:ext uri="{FF2B5EF4-FFF2-40B4-BE49-F238E27FC236}">
                <a16:creationId xmlns:a16="http://schemas.microsoft.com/office/drawing/2014/main" id="{B161F847-12DE-428F-B720-87FF3F5725E1}"/>
              </a:ext>
            </a:extLst>
          </p:cNvPr>
          <p:cNvSpPr>
            <a:spLocks noGrp="1"/>
          </p:cNvSpPr>
          <p:nvPr>
            <p:ph type="subTitle" idx="10" hasCustomPrompt="1"/>
          </p:nvPr>
        </p:nvSpPr>
        <p:spPr>
          <a:xfrm>
            <a:off x="500312" y="393761"/>
            <a:ext cx="8538654" cy="442011"/>
          </a:xfrm>
          <a:prstGeom prst="rect">
            <a:avLst/>
          </a:prstGeom>
        </p:spPr>
        <p:txBody>
          <a:bodyPr bIns="108000" anchor="b" anchorCtr="0">
            <a:noAutofit/>
          </a:bodyPr>
          <a:lstStyle>
            <a:lvl1pPr marL="0" indent="0" fontAlgn="base">
              <a:lnSpc>
                <a:spcPct val="110000"/>
              </a:lnSpc>
              <a:spcAft>
                <a:spcPts val="0"/>
              </a:spcAft>
              <a:buNone/>
              <a:defRPr sz="2359" b="1" spc="91" baseline="0">
                <a:solidFill>
                  <a:srgbClr val="003B83"/>
                </a:solidFill>
              </a:defRPr>
            </a:lvl1pPr>
          </a:lstStyle>
          <a:p>
            <a:r>
              <a:rPr kumimoji="1" lang="ja-JP" altLang="en-US"/>
              <a:t>ページタイトル（結論／メッセージ）</a:t>
            </a:r>
          </a:p>
        </p:txBody>
      </p:sp>
      <p:sp>
        <p:nvSpPr>
          <p:cNvPr id="19" name="Page_num">
            <a:extLst>
              <a:ext uri="{FF2B5EF4-FFF2-40B4-BE49-F238E27FC236}">
                <a16:creationId xmlns:a16="http://schemas.microsoft.com/office/drawing/2014/main" id="{CA4BF186-2590-4137-8B41-D5F59B01202C}"/>
              </a:ext>
            </a:extLst>
          </p:cNvPr>
          <p:cNvSpPr txBox="1"/>
          <p:nvPr userDrawn="1"/>
        </p:nvSpPr>
        <p:spPr>
          <a:xfrm>
            <a:off x="4619459" y="6613356"/>
            <a:ext cx="667082" cy="9797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590" baseline="0" smtClean="0">
                <a:solidFill>
                  <a:srgbClr val="595757"/>
                </a:solidFill>
                <a:latin typeface="+mn-lt"/>
                <a:ea typeface="+mn-ea"/>
                <a:sym typeface="Arial"/>
              </a:rPr>
              <a:pPr lvl="0" algn="ctr" fontAlgn="ctr"/>
              <a:t>‹#›</a:t>
            </a:fld>
            <a:endParaRPr lang="ja-JP" altLang="en-US" sz="590" baseline="0" dirty="0">
              <a:solidFill>
                <a:srgbClr val="595757"/>
              </a:solidFill>
              <a:latin typeface="+mn-lt"/>
              <a:ea typeface="+mn-ea"/>
              <a:sym typeface="Arial"/>
            </a:endParaRPr>
          </a:p>
        </p:txBody>
      </p:sp>
    </p:spTree>
    <p:extLst>
      <p:ext uri="{BB962C8B-B14F-4D97-AF65-F5344CB8AC3E}">
        <p14:creationId xmlns:p14="http://schemas.microsoft.com/office/powerpoint/2010/main" val="4014768921"/>
      </p:ext>
    </p:extLst>
  </p:cSld>
  <p:clrMapOvr>
    <a:masterClrMapping/>
  </p:clrMapOvr>
  <p:extLst>
    <p:ext uri="{DCECCB84-F9BA-43D5-87BE-67443E8EF086}">
      <p15:sldGuideLst xmlns:p15="http://schemas.microsoft.com/office/powerpoint/2012/main">
        <p15:guide id="7" orient="horz" pos="1088">
          <p15:clr>
            <a:srgbClr val="FBAE40"/>
          </p15:clr>
        </p15:guide>
        <p15:guide id="9" pos="3242">
          <p15:clr>
            <a:srgbClr val="FBAE40"/>
          </p15:clr>
        </p15:guide>
        <p15:guide id="10" pos="349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10400" y="333381"/>
            <a:ext cx="9086400" cy="485775"/>
          </a:xfrm>
          <a:prstGeom prst="rect">
            <a:avLst/>
          </a:prstGeom>
        </p:spPr>
        <p:txBody>
          <a:bodyPr vert="horz" lIns="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10400" y="982803"/>
            <a:ext cx="9086400" cy="111998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スライド番号プレースホルダー 4">
            <a:extLst>
              <a:ext uri="{FF2B5EF4-FFF2-40B4-BE49-F238E27FC236}">
                <a16:creationId xmlns:a16="http://schemas.microsoft.com/office/drawing/2014/main" id="{F79E467A-F71D-422A-BB2D-9192CCB39F7F}"/>
              </a:ext>
            </a:extLst>
          </p:cNvPr>
          <p:cNvSpPr>
            <a:spLocks noGrp="1"/>
          </p:cNvSpPr>
          <p:nvPr>
            <p:ph type="sldNum" sz="quarter" idx="4"/>
          </p:nvPr>
        </p:nvSpPr>
        <p:spPr>
          <a:xfrm>
            <a:off x="7665630" y="6493310"/>
            <a:ext cx="2228850" cy="365125"/>
          </a:xfrm>
          <a:prstGeom prst="rect">
            <a:avLst/>
          </a:prstGeom>
        </p:spPr>
        <p:txBody>
          <a:bodyPr vert="horz" lIns="91440" tIns="45720" rIns="91440" bIns="45720" rtlCol="0" anchor="ctr"/>
          <a:lstStyle>
            <a:lvl1pPr algn="r">
              <a:defRPr sz="1108">
                <a:solidFill>
                  <a:schemeClr val="tx1"/>
                </a:solidFill>
                <a:latin typeface="Meiryo UI" panose="020B0604030504040204" pitchFamily="50" charset="-128"/>
                <a:ea typeface="Meiryo UI" panose="020B0604030504040204" pitchFamily="50" charset="-128"/>
              </a:defRPr>
            </a:lvl1pPr>
          </a:lstStyle>
          <a:p>
            <a:fld id="{D678D6E8-61F4-42B4-8ED0-44B1436A966E}" type="slidenum">
              <a:rPr lang="ja-JP" altLang="en-US" smtClean="0"/>
              <a:pPr/>
              <a:t>‹#›</a:t>
            </a:fld>
            <a:endParaRPr lang="ja-JP" altLang="en-US" dirty="0"/>
          </a:p>
        </p:txBody>
      </p:sp>
    </p:spTree>
    <p:extLst>
      <p:ext uri="{BB962C8B-B14F-4D97-AF65-F5344CB8AC3E}">
        <p14:creationId xmlns:p14="http://schemas.microsoft.com/office/powerpoint/2010/main" val="6890257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81" r:id="rId9"/>
    <p:sldLayoutId id="2147483682" r:id="rId10"/>
  </p:sldLayoutIdLst>
  <p:hf hdr="0" ftr="0" dt="0"/>
  <p:txStyles>
    <p:titleStyle>
      <a:lvl1pPr algn="l" defTabSz="844083" rtl="0" eaLnBrk="1" latinLnBrk="0" hangingPunct="1">
        <a:spcBef>
          <a:spcPct val="0"/>
        </a:spcBef>
        <a:buNone/>
        <a:defRPr kumimoji="1" sz="2215" b="1" kern="1200">
          <a:solidFill>
            <a:schemeClr val="tx1"/>
          </a:solidFill>
          <a:latin typeface="+mj-lt"/>
          <a:ea typeface="+mj-ea"/>
          <a:cs typeface="+mj-cs"/>
        </a:defRPr>
      </a:lvl1pPr>
    </p:titleStyle>
    <p:bodyStyle>
      <a:lvl1pPr marL="0" indent="0" algn="l" defTabSz="844083" rtl="0" eaLnBrk="1" latinLnBrk="0" hangingPunct="1">
        <a:spcBef>
          <a:spcPts val="399"/>
        </a:spcBef>
        <a:buFont typeface="Arial" pitchFamily="34" charset="0"/>
        <a:buNone/>
        <a:defRPr kumimoji="1" lang="ja-JP" altLang="en-US" sz="1662" kern="1200" baseline="0" dirty="0" smtClean="0">
          <a:solidFill>
            <a:schemeClr val="tx2"/>
          </a:solidFill>
          <a:latin typeface="+mn-lt"/>
          <a:ea typeface="+mn-ea"/>
          <a:cs typeface="+mn-cs"/>
        </a:defRPr>
      </a:lvl1pPr>
      <a:lvl2pPr marL="187574" indent="-187574" algn="l" defTabSz="844083" rtl="0" eaLnBrk="1" latinLnBrk="0" hangingPunct="1">
        <a:spcBef>
          <a:spcPts val="310"/>
        </a:spcBef>
        <a:buClr>
          <a:srgbClr val="3E5E84"/>
        </a:buClr>
        <a:buFont typeface="Wingdings" pitchFamily="2" charset="2"/>
        <a:buChar char="n"/>
        <a:defRPr kumimoji="1" lang="ja-JP" altLang="en-US" sz="1292" kern="1200" baseline="0" dirty="0" smtClean="0">
          <a:solidFill>
            <a:schemeClr val="tx1"/>
          </a:solidFill>
          <a:latin typeface="+mn-lt"/>
          <a:ea typeface="+mn-ea"/>
          <a:cs typeface="+mn-cs"/>
        </a:defRPr>
      </a:lvl2pPr>
      <a:lvl3pPr marL="527552" indent="-175851" algn="l" defTabSz="844083" rtl="0" eaLnBrk="1" latinLnBrk="0" hangingPunct="1">
        <a:spcBef>
          <a:spcPts val="266"/>
        </a:spcBef>
        <a:buClr>
          <a:srgbClr val="808080"/>
        </a:buClr>
        <a:buFont typeface="Wingdings" pitchFamily="2" charset="2"/>
        <a:buChar char="n"/>
        <a:defRPr kumimoji="1" lang="ja-JP" altLang="en-US" sz="1108" kern="1200" baseline="0" dirty="0" smtClean="0">
          <a:solidFill>
            <a:schemeClr val="tx1"/>
          </a:solidFill>
          <a:latin typeface="+mn-lt"/>
          <a:ea typeface="+mn-ea"/>
          <a:cs typeface="+mn-cs"/>
        </a:defRPr>
      </a:lvl3pPr>
      <a:lvl4pPr marL="762019" indent="-175851" algn="l" defTabSz="844083" rtl="0" eaLnBrk="1" latinLnBrk="0" hangingPunct="1">
        <a:spcBef>
          <a:spcPts val="266"/>
        </a:spcBef>
        <a:buClr>
          <a:srgbClr val="558C99"/>
        </a:buClr>
        <a:buFont typeface="Wingdings" pitchFamily="2" charset="2"/>
        <a:buChar char="l"/>
        <a:defRPr kumimoji="1" lang="ja-JP" altLang="en-US" sz="1108" kern="1200" baseline="0" dirty="0" smtClean="0">
          <a:solidFill>
            <a:schemeClr val="tx1"/>
          </a:solidFill>
          <a:latin typeface="+mn-lt"/>
          <a:ea typeface="+mn-ea"/>
          <a:cs typeface="+mn-cs"/>
        </a:defRPr>
      </a:lvl4pPr>
      <a:lvl5pPr marL="996486" indent="-175851" algn="l" defTabSz="844083" rtl="0" eaLnBrk="1" latinLnBrk="0" hangingPunct="1">
        <a:spcBef>
          <a:spcPts val="266"/>
        </a:spcBef>
        <a:buClr>
          <a:srgbClr val="C0C0C0"/>
        </a:buClr>
        <a:buFont typeface="Wingdings" pitchFamily="2" charset="2"/>
        <a:buChar char="l"/>
        <a:defRPr kumimoji="1" lang="ja-JP" altLang="en-US" sz="1108" kern="1200" baseline="0" dirty="0" smtClean="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5058" name="Picture 2" descr="ヨコカラー中用"/>
          <p:cNvPicPr>
            <a:picLocks noChangeAspect="1" noChangeArrowheads="1"/>
          </p:cNvPicPr>
          <p:nvPr/>
        </p:nvPicPr>
        <p:blipFill>
          <a:blip r:embed="rId11" cstate="print"/>
          <a:srcRect/>
          <a:stretch>
            <a:fillRect/>
          </a:stretch>
        </p:blipFill>
        <p:spPr bwMode="auto">
          <a:xfrm>
            <a:off x="405871" y="188913"/>
            <a:ext cx="9080500" cy="195262"/>
          </a:xfrm>
          <a:prstGeom prst="rect">
            <a:avLst/>
          </a:prstGeom>
          <a:noFill/>
          <a:ln w="9525">
            <a:noFill/>
            <a:miter lim="800000"/>
            <a:headEnd/>
            <a:tailEnd/>
          </a:ln>
        </p:spPr>
      </p:pic>
      <p:sp>
        <p:nvSpPr>
          <p:cNvPr id="45059" name="Rectangle 3"/>
          <p:cNvSpPr>
            <a:spLocks noGrp="1" noChangeArrowheads="1"/>
          </p:cNvSpPr>
          <p:nvPr>
            <p:ph type="title"/>
          </p:nvPr>
        </p:nvSpPr>
        <p:spPr bwMode="auto">
          <a:xfrm>
            <a:off x="416190" y="333376"/>
            <a:ext cx="9051264" cy="487363"/>
          </a:xfrm>
          <a:prstGeom prst="rect">
            <a:avLst/>
          </a:prstGeom>
          <a:noFill/>
          <a:ln w="9525">
            <a:noFill/>
            <a:miter lim="800000"/>
            <a:headEnd/>
            <a:tailEnd/>
          </a:ln>
        </p:spPr>
        <p:txBody>
          <a:bodyPr vert="horz" wrap="square" lIns="144000" tIns="0" rIns="0" bIns="54000" numCol="1" anchor="b" anchorCtr="0" compatLnSpc="1">
            <a:prstTxWarp prst="textNoShape">
              <a:avLst/>
            </a:prstTxWarp>
          </a:bodyPr>
          <a:lstStyle/>
          <a:p>
            <a:pPr lvl="0"/>
            <a:r>
              <a:rPr lang="ja-JP" altLang="en-US"/>
              <a:t>マスター タイトルの書式設定</a:t>
            </a:r>
          </a:p>
        </p:txBody>
      </p:sp>
      <p:sp>
        <p:nvSpPr>
          <p:cNvPr id="496644" name="Line 4"/>
          <p:cNvSpPr>
            <a:spLocks noChangeShapeType="1"/>
          </p:cNvSpPr>
          <p:nvPr/>
        </p:nvSpPr>
        <p:spPr bwMode="auto">
          <a:xfrm>
            <a:off x="416190" y="820739"/>
            <a:ext cx="9051264" cy="1587"/>
          </a:xfrm>
          <a:prstGeom prst="line">
            <a:avLst/>
          </a:prstGeom>
          <a:noFill/>
          <a:ln w="12700">
            <a:solidFill>
              <a:schemeClr val="bg2"/>
            </a:solidFill>
            <a:round/>
            <a:headEnd/>
            <a:tailEnd/>
          </a:ln>
          <a:effectLst/>
        </p:spPr>
        <p:txBody>
          <a:bodyPr lIns="0" tIns="0" rIns="0" bIns="0" anchor="ctr"/>
          <a:lstStyle/>
          <a:p>
            <a:pPr>
              <a:defRPr/>
            </a:pPr>
            <a:endParaRPr lang="ja-JP" altLang="en-US" sz="1800" dirty="0">
              <a:latin typeface="Meiryo UI" panose="020B0604030504040204" pitchFamily="50" charset="-128"/>
              <a:ea typeface="Meiryo UI" panose="020B0604030504040204" pitchFamily="50" charset="-128"/>
            </a:endParaRPr>
          </a:p>
        </p:txBody>
      </p:sp>
      <p:sp>
        <p:nvSpPr>
          <p:cNvPr id="45061" name="Rectangle 5"/>
          <p:cNvSpPr>
            <a:spLocks noGrp="1" noChangeArrowheads="1"/>
          </p:cNvSpPr>
          <p:nvPr>
            <p:ph type="body" idx="1"/>
          </p:nvPr>
        </p:nvSpPr>
        <p:spPr bwMode="auto">
          <a:xfrm>
            <a:off x="416190" y="956807"/>
            <a:ext cx="9051264" cy="148963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96647" name="Line 7"/>
          <p:cNvSpPr>
            <a:spLocks noChangeShapeType="1"/>
          </p:cNvSpPr>
          <p:nvPr/>
        </p:nvSpPr>
        <p:spPr bwMode="auto">
          <a:xfrm>
            <a:off x="416190" y="6591300"/>
            <a:ext cx="9051264" cy="0"/>
          </a:xfrm>
          <a:prstGeom prst="line">
            <a:avLst/>
          </a:prstGeom>
          <a:noFill/>
          <a:ln w="9525">
            <a:solidFill>
              <a:schemeClr val="bg2"/>
            </a:solidFill>
            <a:round/>
            <a:headEnd/>
            <a:tailEnd/>
          </a:ln>
          <a:effectLst/>
        </p:spPr>
        <p:txBody>
          <a:bodyPr wrap="none" anchor="ctr"/>
          <a:lstStyle/>
          <a:p>
            <a:pPr>
              <a:defRPr/>
            </a:pPr>
            <a:endParaRPr lang="ja-JP" altLang="en-US" sz="1800" dirty="0">
              <a:latin typeface="Meiryo UI" panose="020B0604030504040204" pitchFamily="50" charset="-128"/>
              <a:ea typeface="Meiryo UI" panose="020B0604030504040204" pitchFamily="50" charset="-128"/>
            </a:endParaRPr>
          </a:p>
        </p:txBody>
      </p:sp>
      <p:sp>
        <p:nvSpPr>
          <p:cNvPr id="496648" name="Rectangle 8"/>
          <p:cNvSpPr>
            <a:spLocks noGrp="1" noChangeArrowheads="1"/>
          </p:cNvSpPr>
          <p:nvPr>
            <p:ph type="ftr" sz="quarter" idx="3"/>
          </p:nvPr>
        </p:nvSpPr>
        <p:spPr bwMode="auto">
          <a:xfrm>
            <a:off x="416190" y="6605081"/>
            <a:ext cx="3718190" cy="252919"/>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fontAlgn="b">
              <a:defRPr sz="1000" baseline="0">
                <a:solidFill>
                  <a:schemeClr val="bg1">
                    <a:lumMod val="50000"/>
                  </a:schemeClr>
                </a:solidFill>
                <a:latin typeface="Meiryo UI" panose="020B0604030504040204" pitchFamily="50" charset="-128"/>
                <a:ea typeface="Meiryo UI" panose="020B0604030504040204" pitchFamily="50" charset="-128"/>
              </a:defRPr>
            </a:lvl1pPr>
          </a:lstStyle>
          <a:p>
            <a:pPr>
              <a:defRPr/>
            </a:pPr>
            <a:r>
              <a:rPr lang="en-US" altLang="ja-JP" dirty="0"/>
              <a:t>Copyright (C) Mitsubishi Research Institute, Inc.</a:t>
            </a:r>
          </a:p>
        </p:txBody>
      </p:sp>
      <p:sp>
        <p:nvSpPr>
          <p:cNvPr id="496649" name="Rectangle 9"/>
          <p:cNvSpPr>
            <a:spLocks noChangeArrowheads="1"/>
          </p:cNvSpPr>
          <p:nvPr userDrawn="1"/>
        </p:nvSpPr>
        <p:spPr bwMode="auto">
          <a:xfrm>
            <a:off x="4488656" y="6587614"/>
            <a:ext cx="1102387" cy="270387"/>
          </a:xfrm>
          <a:prstGeom prst="rect">
            <a:avLst/>
          </a:prstGeom>
          <a:noFill/>
          <a:ln w="9525">
            <a:noFill/>
            <a:miter lim="800000"/>
            <a:headEnd/>
            <a:tailEnd/>
          </a:ln>
          <a:effectLst/>
        </p:spPr>
        <p:txBody>
          <a:bodyPr/>
          <a:lstStyle/>
          <a:p>
            <a:pPr algn="ctr">
              <a:defRPr/>
            </a:pPr>
            <a:fld id="{5DB9C561-FD86-489B-9D31-99E37B572FFC}" type="slidenum">
              <a:rPr lang="en-US" altLang="ja-JP" sz="1200">
                <a:latin typeface="Meiryo UI" panose="020B0604030504040204" pitchFamily="50" charset="-128"/>
                <a:ea typeface="Meiryo UI" panose="020B0604030504040204" pitchFamily="50" charset="-128"/>
              </a:rPr>
              <a:pPr algn="ctr">
                <a:defRPr/>
              </a:pPr>
              <a:t>‹#›</a:t>
            </a:fld>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4780879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hf sldNum="0" hdr="0" dt="0"/>
  <p:txStyles>
    <p:titleStyle>
      <a:lvl1pPr algn="l" rtl="0" eaLnBrk="0" fontAlgn="base" hangingPunct="0">
        <a:spcBef>
          <a:spcPct val="0"/>
        </a:spcBef>
        <a:spcAft>
          <a:spcPct val="0"/>
        </a:spcAft>
        <a:buClr>
          <a:srgbClr val="5F5F5F"/>
        </a:buClr>
        <a:defRPr kumimoji="1" sz="2000" b="0" baseline="0">
          <a:solidFill>
            <a:schemeClr val="tx1"/>
          </a:solidFill>
          <a:latin typeface="Meiryo UI" panose="020B0604030504040204" pitchFamily="50" charset="-128"/>
          <a:ea typeface="Meiryo UI" panose="020B0604030504040204" pitchFamily="50" charset="-128"/>
          <a:cs typeface="+mj-cs"/>
        </a:defRPr>
      </a:lvl1pPr>
      <a:lvl2pPr algn="l" rtl="0" eaLnBrk="0" fontAlgn="base" hangingPunct="0">
        <a:spcBef>
          <a:spcPct val="0"/>
        </a:spcBef>
        <a:spcAft>
          <a:spcPct val="0"/>
        </a:spcAft>
        <a:buClr>
          <a:srgbClr val="5F5F5F"/>
        </a:buClr>
        <a:defRPr kumimoji="1" sz="2400" b="1">
          <a:solidFill>
            <a:schemeClr val="tx1"/>
          </a:solidFill>
          <a:latin typeface="ＭＳ Ｐゴシック" charset="-128"/>
          <a:ea typeface="ＭＳ Ｐゴシック" charset="-128"/>
        </a:defRPr>
      </a:lvl2pPr>
      <a:lvl3pPr algn="l" rtl="0" eaLnBrk="0" fontAlgn="base" hangingPunct="0">
        <a:spcBef>
          <a:spcPct val="0"/>
        </a:spcBef>
        <a:spcAft>
          <a:spcPct val="0"/>
        </a:spcAft>
        <a:buClr>
          <a:srgbClr val="5F5F5F"/>
        </a:buClr>
        <a:defRPr kumimoji="1" sz="2400" b="1">
          <a:solidFill>
            <a:schemeClr val="tx1"/>
          </a:solidFill>
          <a:latin typeface="ＭＳ Ｐゴシック" charset="-128"/>
          <a:ea typeface="ＭＳ Ｐゴシック" charset="-128"/>
        </a:defRPr>
      </a:lvl3pPr>
      <a:lvl4pPr algn="l" rtl="0" eaLnBrk="0" fontAlgn="base" hangingPunct="0">
        <a:spcBef>
          <a:spcPct val="0"/>
        </a:spcBef>
        <a:spcAft>
          <a:spcPct val="0"/>
        </a:spcAft>
        <a:buClr>
          <a:srgbClr val="5F5F5F"/>
        </a:buClr>
        <a:defRPr kumimoji="1" sz="2400" b="1">
          <a:solidFill>
            <a:schemeClr val="tx1"/>
          </a:solidFill>
          <a:latin typeface="ＭＳ Ｐゴシック" charset="-128"/>
          <a:ea typeface="ＭＳ Ｐゴシック" charset="-128"/>
        </a:defRPr>
      </a:lvl4pPr>
      <a:lvl5pPr algn="l" rtl="0" eaLnBrk="0" fontAlgn="base" hangingPunct="0">
        <a:spcBef>
          <a:spcPct val="0"/>
        </a:spcBef>
        <a:spcAft>
          <a:spcPct val="0"/>
        </a:spcAft>
        <a:buClr>
          <a:srgbClr val="5F5F5F"/>
        </a:buClr>
        <a:defRPr kumimoji="1" sz="2400" b="1">
          <a:solidFill>
            <a:schemeClr val="tx1"/>
          </a:solidFill>
          <a:latin typeface="ＭＳ Ｐゴシック" charset="-128"/>
          <a:ea typeface="ＭＳ Ｐゴシック" charset="-128"/>
        </a:defRPr>
      </a:lvl5pPr>
      <a:lvl6pPr marL="457200"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6pPr>
      <a:lvl7pPr marL="914400"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7pPr>
      <a:lvl8pPr marL="1371600"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8pPr>
      <a:lvl9pPr marL="1828800"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9pPr>
    </p:titleStyle>
    <p:bodyStyle>
      <a:lvl1pPr marL="342900" indent="-342900" algn="l" rtl="0" eaLnBrk="0" fontAlgn="base" hangingPunct="0">
        <a:spcBef>
          <a:spcPct val="20000"/>
        </a:spcBef>
        <a:spcAft>
          <a:spcPct val="0"/>
        </a:spcAft>
        <a:buClr>
          <a:schemeClr val="tx2"/>
        </a:buClr>
        <a:buFont typeface="Wingdings" pitchFamily="2" charset="2"/>
        <a:buNone/>
        <a:defRPr kumimoji="1" sz="2000" baseline="0">
          <a:solidFill>
            <a:schemeClr val="tx1"/>
          </a:solidFill>
          <a:latin typeface="Meiryo UI" panose="020B0604030504040204" pitchFamily="50" charset="-128"/>
          <a:ea typeface="Meiryo UI" panose="020B0604030504040204" pitchFamily="50" charset="-128"/>
          <a:cs typeface="+mn-cs"/>
        </a:defRPr>
      </a:lvl1pPr>
      <a:lvl2pPr marL="233363" indent="-231775" algn="l" rtl="0" eaLnBrk="0" fontAlgn="base" hangingPunct="0">
        <a:spcBef>
          <a:spcPct val="20000"/>
        </a:spcBef>
        <a:spcAft>
          <a:spcPct val="0"/>
        </a:spcAft>
        <a:buClr>
          <a:srgbClr val="3E5E84"/>
        </a:buClr>
        <a:buFont typeface="Wingdings" pitchFamily="2" charset="2"/>
        <a:buChar char="n"/>
        <a:defRPr kumimoji="1" sz="2000" baseline="0">
          <a:solidFill>
            <a:schemeClr val="tx1"/>
          </a:solidFill>
          <a:latin typeface="Meiryo UI" panose="020B0604030504040204" pitchFamily="50" charset="-128"/>
          <a:ea typeface="Meiryo UI" panose="020B0604030504040204" pitchFamily="50" charset="-128"/>
        </a:defRPr>
      </a:lvl2pPr>
      <a:lvl3pPr marL="523875" indent="-242888" algn="l" rtl="0" eaLnBrk="0" fontAlgn="base" hangingPunct="0">
        <a:spcBef>
          <a:spcPct val="20000"/>
        </a:spcBef>
        <a:spcAft>
          <a:spcPct val="0"/>
        </a:spcAft>
        <a:buClr>
          <a:srgbClr val="808080"/>
        </a:buClr>
        <a:buFont typeface="Wingdings" pitchFamily="2" charset="2"/>
        <a:buChar char="n"/>
        <a:defRPr kumimoji="1" sz="1600" baseline="0">
          <a:solidFill>
            <a:schemeClr val="tx1"/>
          </a:solidFill>
          <a:latin typeface="Meiryo UI" panose="020B0604030504040204" pitchFamily="50" charset="-128"/>
          <a:ea typeface="Meiryo UI" panose="020B0604030504040204" pitchFamily="50" charset="-128"/>
        </a:defRPr>
      </a:lvl3pPr>
      <a:lvl4pPr marL="771525" indent="-195263" algn="l" rtl="0" eaLnBrk="0" fontAlgn="base" hangingPunct="0">
        <a:spcBef>
          <a:spcPct val="20000"/>
        </a:spcBef>
        <a:spcAft>
          <a:spcPct val="0"/>
        </a:spcAft>
        <a:buClr>
          <a:srgbClr val="558C99"/>
        </a:buClr>
        <a:buFont typeface="Wingdings" pitchFamily="2" charset="2"/>
        <a:buChar char="l"/>
        <a:defRPr kumimoji="1" sz="1400" baseline="0">
          <a:solidFill>
            <a:schemeClr val="tx1"/>
          </a:solidFill>
          <a:latin typeface="Meiryo UI" panose="020B0604030504040204" pitchFamily="50" charset="-128"/>
          <a:ea typeface="Meiryo UI" panose="020B0604030504040204" pitchFamily="50" charset="-128"/>
        </a:defRPr>
      </a:lvl4pPr>
      <a:lvl5pPr marL="985838" indent="-195263" algn="l" rtl="0" eaLnBrk="0" fontAlgn="base" hangingPunct="0">
        <a:spcBef>
          <a:spcPct val="20000"/>
        </a:spcBef>
        <a:spcAft>
          <a:spcPct val="0"/>
        </a:spcAft>
        <a:buClr>
          <a:srgbClr val="C0C0C0"/>
        </a:buClr>
        <a:buFont typeface="Wingdings" pitchFamily="2" charset="2"/>
        <a:buChar char="l"/>
        <a:defRPr kumimoji="1" sz="1400" baseline="0">
          <a:solidFill>
            <a:schemeClr val="tx1"/>
          </a:solidFill>
          <a:latin typeface="Meiryo UI" panose="020B0604030504040204" pitchFamily="50" charset="-128"/>
          <a:ea typeface="Meiryo UI" panose="020B0604030504040204" pitchFamily="50" charset="-128"/>
        </a:defRPr>
      </a:lvl5pPr>
      <a:lvl6pPr marL="1443038" indent="-195263" algn="l" rtl="0" fontAlgn="base">
        <a:spcBef>
          <a:spcPct val="20000"/>
        </a:spcBef>
        <a:spcAft>
          <a:spcPct val="0"/>
        </a:spcAft>
        <a:buClr>
          <a:srgbClr val="C0C0C0"/>
        </a:buClr>
        <a:buFont typeface="Wingdings" pitchFamily="2" charset="2"/>
        <a:buChar char="l"/>
        <a:defRPr kumimoji="1" sz="1400">
          <a:solidFill>
            <a:schemeClr val="tx1"/>
          </a:solidFill>
          <a:latin typeface="+mn-lt"/>
          <a:ea typeface="+mn-ea"/>
        </a:defRPr>
      </a:lvl6pPr>
      <a:lvl7pPr marL="1900238" indent="-195263" algn="l" rtl="0" fontAlgn="base">
        <a:spcBef>
          <a:spcPct val="20000"/>
        </a:spcBef>
        <a:spcAft>
          <a:spcPct val="0"/>
        </a:spcAft>
        <a:buClr>
          <a:srgbClr val="C0C0C0"/>
        </a:buClr>
        <a:buFont typeface="Wingdings" pitchFamily="2" charset="2"/>
        <a:buChar char="l"/>
        <a:defRPr kumimoji="1" sz="1400">
          <a:solidFill>
            <a:schemeClr val="tx1"/>
          </a:solidFill>
          <a:latin typeface="+mn-lt"/>
          <a:ea typeface="+mn-ea"/>
        </a:defRPr>
      </a:lvl7pPr>
      <a:lvl8pPr marL="2357438" indent="-195263" algn="l" rtl="0" fontAlgn="base">
        <a:spcBef>
          <a:spcPct val="20000"/>
        </a:spcBef>
        <a:spcAft>
          <a:spcPct val="0"/>
        </a:spcAft>
        <a:buClr>
          <a:srgbClr val="C0C0C0"/>
        </a:buClr>
        <a:buFont typeface="Wingdings" pitchFamily="2" charset="2"/>
        <a:buChar char="l"/>
        <a:defRPr kumimoji="1" sz="1400">
          <a:solidFill>
            <a:schemeClr val="tx1"/>
          </a:solidFill>
          <a:latin typeface="+mn-lt"/>
          <a:ea typeface="+mn-ea"/>
        </a:defRPr>
      </a:lvl8pPr>
      <a:lvl9pPr marL="2814638" indent="-195263" algn="l" rtl="0" fontAlgn="base">
        <a:spcBef>
          <a:spcPct val="20000"/>
        </a:spcBef>
        <a:spcAft>
          <a:spcPct val="0"/>
        </a:spcAft>
        <a:buClr>
          <a:srgbClr val="C0C0C0"/>
        </a:buClr>
        <a:buFont typeface="Wingdings" pitchFamily="2" charset="2"/>
        <a:buChar char="l"/>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19.tm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1.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29.png"/><Relationship Id="rId5" Type="http://schemas.openxmlformats.org/officeDocument/2006/relationships/image" Target="../media/image32.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35.png"/><Relationship Id="rId4" Type="http://schemas.openxmlformats.org/officeDocument/2006/relationships/image" Target="../media/image34.tmp"/></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33.png"/><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780960" y="2036150"/>
            <a:ext cx="8374154" cy="994978"/>
          </a:xfrm>
        </p:spPr>
        <p:txBody>
          <a:bodyPr anchor="ctr">
            <a:noAutofit/>
          </a:bodyPr>
          <a:lstStyle/>
          <a:p>
            <a:pPr algn="ctr"/>
            <a:r>
              <a:rPr lang="ja-JP" altLang="en-US" sz="3600" dirty="0">
                <a:latin typeface="Meiryo UI" panose="020B0604030504040204" pitchFamily="50" charset="-128"/>
                <a:ea typeface="Meiryo UI" panose="020B0604030504040204" pitchFamily="50" charset="-128"/>
                <a:cs typeface="Meiryo UI" panose="020B0604030504040204" pitchFamily="50" charset="-128"/>
              </a:rPr>
              <a:t>医療情報ネットの機能概要</a:t>
            </a:r>
            <a:endParaRPr lang="en-US" altLang="ja-JP" sz="3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3"/>
          <p:cNvSpPr txBox="1">
            <a:spLocks/>
          </p:cNvSpPr>
          <p:nvPr/>
        </p:nvSpPr>
        <p:spPr>
          <a:xfrm>
            <a:off x="5917095" y="6505845"/>
            <a:ext cx="3787983" cy="183255"/>
          </a:xfrm>
          <a:prstGeom prst="rect">
            <a:avLst/>
          </a:prstGeom>
          <a:noFill/>
          <a:effectLst/>
        </p:spPr>
        <p:txBody>
          <a:bodyPr vert="horz" lIns="0" tIns="45720" rIns="91440" bIns="45720" rtlCol="0" anchor="ctr">
            <a:noAutofit/>
          </a:bodyPr>
          <a:lstStyle>
            <a:lvl1pPr algn="l" defTabSz="844083" rtl="0" eaLnBrk="1" latinLnBrk="0" hangingPunct="1">
              <a:spcBef>
                <a:spcPct val="0"/>
              </a:spcBef>
              <a:buNone/>
              <a:defRPr kumimoji="1" sz="2585" b="1" kern="1200">
                <a:solidFill>
                  <a:schemeClr val="tx1"/>
                </a:solidFill>
                <a:latin typeface="+mj-lt"/>
                <a:ea typeface="+mj-ea"/>
                <a:cs typeface="+mj-cs"/>
              </a:defRPr>
            </a:lvl1pPr>
          </a:lstStyle>
          <a:p>
            <a:pPr algn="ctr"/>
            <a:r>
              <a:rPr lang="en-US" altLang="ja-JP" sz="1200">
                <a:latin typeface="Meiryo UI" panose="020B0604030504040204" pitchFamily="50" charset="-128"/>
                <a:ea typeface="Meiryo UI" panose="020B0604030504040204" pitchFamily="50" charset="-128"/>
                <a:cs typeface="Meiryo UI" panose="020B0604030504040204" pitchFamily="50" charset="-128"/>
              </a:rPr>
              <a:t>V1.0</a:t>
            </a:r>
            <a:r>
              <a:rPr lang="ja-JP" altLang="en-US" sz="120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2023/12/25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タイトル 3">
            <a:extLst>
              <a:ext uri="{FF2B5EF4-FFF2-40B4-BE49-F238E27FC236}">
                <a16:creationId xmlns:a16="http://schemas.microsoft.com/office/drawing/2014/main" id="{00295A35-F4D0-4102-B7C9-BC989D2D4BF3}"/>
              </a:ext>
            </a:extLst>
          </p:cNvPr>
          <p:cNvSpPr txBox="1">
            <a:spLocks/>
          </p:cNvSpPr>
          <p:nvPr/>
        </p:nvSpPr>
        <p:spPr>
          <a:xfrm>
            <a:off x="465071" y="237358"/>
            <a:ext cx="8240390" cy="994978"/>
          </a:xfrm>
          <a:prstGeom prst="rect">
            <a:avLst/>
          </a:prstGeom>
          <a:noFill/>
          <a:effectLst/>
        </p:spPr>
        <p:txBody>
          <a:bodyPr vert="horz" lIns="0" tIns="45720" rIns="91440" bIns="45720" rtlCol="0" anchor="ctr">
            <a:noAutofit/>
          </a:bodyPr>
          <a:lstStyle>
            <a:lvl1pPr algn="l" defTabSz="844083" rtl="0" eaLnBrk="1" latinLnBrk="0" hangingPunct="1">
              <a:spcBef>
                <a:spcPct val="0"/>
              </a:spcBef>
              <a:buNone/>
              <a:defRPr kumimoji="1" sz="2585" b="1" kern="1200">
                <a:solidFill>
                  <a:schemeClr val="tx1"/>
                </a:solidFill>
                <a:latin typeface="+mj-lt"/>
                <a:ea typeface="+mj-ea"/>
                <a:cs typeface="+mj-cs"/>
              </a:defRPr>
            </a:lvl1pPr>
          </a:lstStyle>
          <a:p>
            <a:r>
              <a:rPr lang="en-US" altLang="ja-JP" sz="2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病院等・薬局向け</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1" name="フッター プレースホルダー 4">
            <a:extLst>
              <a:ext uri="{FF2B5EF4-FFF2-40B4-BE49-F238E27FC236}">
                <a16:creationId xmlns:a16="http://schemas.microsoft.com/office/drawing/2014/main" id="{490F1BD6-A0F0-4B98-BB5E-7647C6E80842}"/>
              </a:ext>
            </a:extLst>
          </p:cNvPr>
          <p:cNvSpPr txBox="1">
            <a:spLocks/>
          </p:cNvSpPr>
          <p:nvPr/>
        </p:nvSpPr>
        <p:spPr>
          <a:xfrm>
            <a:off x="-2702" y="6612834"/>
            <a:ext cx="1152000" cy="245165"/>
          </a:xfrm>
          <a:prstGeom prst="rect">
            <a:avLst/>
          </a:prstGeom>
        </p:spPr>
        <p:txBody>
          <a:bodyPr vert="horz" lIns="36000" tIns="36000" rIns="36000" bIns="36000" rtlCol="0" anchor="b" anchorCtr="0"/>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t>医療情報ネット</a:t>
            </a:r>
          </a:p>
        </p:txBody>
      </p:sp>
      <p:sp>
        <p:nvSpPr>
          <p:cNvPr id="12" name="テキスト ボックス 11">
            <a:extLst>
              <a:ext uri="{FF2B5EF4-FFF2-40B4-BE49-F238E27FC236}">
                <a16:creationId xmlns:a16="http://schemas.microsoft.com/office/drawing/2014/main" id="{D325CC69-B47E-4F38-AE7B-2564DC56AC42}"/>
              </a:ext>
            </a:extLst>
          </p:cNvPr>
          <p:cNvSpPr txBox="1"/>
          <p:nvPr/>
        </p:nvSpPr>
        <p:spPr>
          <a:xfrm>
            <a:off x="2414239" y="3264778"/>
            <a:ext cx="4992028" cy="369332"/>
          </a:xfrm>
          <a:prstGeom prst="rect">
            <a:avLst/>
          </a:prstGeom>
          <a:noFill/>
        </p:spPr>
        <p:txBody>
          <a:bodyPr wrap="square">
            <a:spAutoFit/>
          </a:bodyPr>
          <a:lstStyle/>
          <a:p>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参考</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a:t>
            </a: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j-cs"/>
              </a:rPr>
              <a:t>医療情報ネットの機能概要①</a:t>
            </a:r>
            <a:endParaRPr lang="ja-JP" altLang="en-US" dirty="0"/>
          </a:p>
        </p:txBody>
      </p:sp>
    </p:spTree>
    <p:custDataLst>
      <p:tags r:id="rId1"/>
    </p:custDataLst>
    <p:extLst>
      <p:ext uri="{BB962C8B-B14F-4D97-AF65-F5344CB8AC3E}">
        <p14:creationId xmlns:p14="http://schemas.microsoft.com/office/powerpoint/2010/main" val="3006640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765923" y="948555"/>
            <a:ext cx="8374154" cy="4577650"/>
          </a:xfrm>
          <a:solidFill>
            <a:schemeClr val="accent2">
              <a:lumMod val="60000"/>
              <a:lumOff val="40000"/>
            </a:schemeClr>
          </a:solidFill>
        </p:spPr>
        <p:txBody>
          <a:bodyPr anchor="ctr">
            <a:noAutofit/>
          </a:bodyPr>
          <a:lstStyle/>
          <a:p>
            <a:pPr algn="ctr"/>
            <a:r>
              <a:rPr lang="en-US" altLang="ja-JP" sz="3200"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．医療情報ネットの関係者メニューの概要</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2"/>
          <p:cNvSpPr txBox="1">
            <a:spLocks/>
          </p:cNvSpPr>
          <p:nvPr/>
        </p:nvSpPr>
        <p:spPr>
          <a:xfrm>
            <a:off x="7677150" y="6492876"/>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D678D6E8-61F4-42B4-8ED0-44B1436A966E}" type="slidenum">
              <a:rPr lang="ja-JP" altLang="en-US" sz="1108" smtClean="0">
                <a:solidFill>
                  <a:srgbClr val="000000"/>
                </a:solidFill>
              </a:rPr>
              <a:pPr>
                <a:defRPr/>
              </a:pPr>
              <a:t>9</a:t>
            </a:fld>
            <a:endParaRPr lang="ja-JP" altLang="en-US" sz="1108" dirty="0">
              <a:solidFill>
                <a:srgbClr val="000000"/>
              </a:solidFill>
            </a:endParaRPr>
          </a:p>
        </p:txBody>
      </p:sp>
      <p:sp>
        <p:nvSpPr>
          <p:cNvPr id="6" name="フッター プレースホルダー 4">
            <a:extLst>
              <a:ext uri="{FF2B5EF4-FFF2-40B4-BE49-F238E27FC236}">
                <a16:creationId xmlns:a16="http://schemas.microsoft.com/office/drawing/2014/main" id="{4C4AB3FA-B621-4F17-998A-208F40B0E3F1}"/>
              </a:ext>
            </a:extLst>
          </p:cNvPr>
          <p:cNvSpPr txBox="1">
            <a:spLocks/>
          </p:cNvSpPr>
          <p:nvPr/>
        </p:nvSpPr>
        <p:spPr>
          <a:xfrm>
            <a:off x="-2702" y="6612834"/>
            <a:ext cx="1152000" cy="245165"/>
          </a:xfrm>
          <a:prstGeom prst="rect">
            <a:avLst/>
          </a:prstGeom>
        </p:spPr>
        <p:txBody>
          <a:bodyPr vert="horz" lIns="36000" tIns="36000" rIns="36000" bIns="36000" rtlCol="0" anchor="b" anchorCtr="0"/>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t>医療情報ネット</a:t>
            </a:r>
          </a:p>
        </p:txBody>
      </p:sp>
    </p:spTree>
    <p:custDataLst>
      <p:tags r:id="rId1"/>
    </p:custDataLst>
    <p:extLst>
      <p:ext uri="{BB962C8B-B14F-4D97-AF65-F5344CB8AC3E}">
        <p14:creationId xmlns:p14="http://schemas.microsoft.com/office/powerpoint/2010/main" val="429804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47216" y="2686645"/>
            <a:ext cx="9211569" cy="748483"/>
          </a:xfrm>
          <a:noFill/>
        </p:spPr>
        <p:txBody>
          <a:bodyPr anchor="ctr">
            <a:noAutofit/>
          </a:bodyPr>
          <a:lstStyle/>
          <a:p>
            <a:pPr algn="ctr"/>
            <a:r>
              <a:rPr lang="ja-JP" altLang="en-US" sz="3200" b="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3200" b="0" dirty="0">
                <a:latin typeface="Meiryo UI" panose="020B0604030504040204" pitchFamily="50" charset="-128"/>
                <a:ea typeface="Meiryo UI" panose="020B0604030504040204" pitchFamily="50" charset="-128"/>
              </a:rPr>
              <a:t>医療情報ネットの関係者向けメニューの構成</a:t>
            </a:r>
          </a:p>
        </p:txBody>
      </p:sp>
      <p:sp>
        <p:nvSpPr>
          <p:cNvPr id="5" name="スライド番号プレースホルダー 2"/>
          <p:cNvSpPr txBox="1">
            <a:spLocks/>
          </p:cNvSpPr>
          <p:nvPr/>
        </p:nvSpPr>
        <p:spPr>
          <a:xfrm>
            <a:off x="7677150" y="6492876"/>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D678D6E8-61F4-42B4-8ED0-44B1436A966E}" type="slidenum">
              <a:rPr lang="ja-JP" altLang="en-US" sz="1108" smtClean="0">
                <a:solidFill>
                  <a:srgbClr val="000000"/>
                </a:solidFill>
              </a:rPr>
              <a:pPr>
                <a:defRPr/>
              </a:pPr>
              <a:t>10</a:t>
            </a:fld>
            <a:endParaRPr lang="ja-JP" altLang="en-US" sz="1108" dirty="0">
              <a:solidFill>
                <a:srgbClr val="000000"/>
              </a:solidFill>
            </a:endParaRPr>
          </a:p>
        </p:txBody>
      </p:sp>
      <p:sp>
        <p:nvSpPr>
          <p:cNvPr id="6" name="フッター プレースホルダー 4">
            <a:extLst>
              <a:ext uri="{FF2B5EF4-FFF2-40B4-BE49-F238E27FC236}">
                <a16:creationId xmlns:a16="http://schemas.microsoft.com/office/drawing/2014/main" id="{B7FEDA0B-F03F-4C0A-B98F-77D61B206FC5}"/>
              </a:ext>
            </a:extLst>
          </p:cNvPr>
          <p:cNvSpPr txBox="1">
            <a:spLocks/>
          </p:cNvSpPr>
          <p:nvPr/>
        </p:nvSpPr>
        <p:spPr>
          <a:xfrm>
            <a:off x="-2702" y="6612834"/>
            <a:ext cx="1152000" cy="245165"/>
          </a:xfrm>
          <a:prstGeom prst="rect">
            <a:avLst/>
          </a:prstGeom>
        </p:spPr>
        <p:txBody>
          <a:bodyPr vert="horz" lIns="36000" tIns="36000" rIns="36000" bIns="36000" rtlCol="0" anchor="b" anchorCtr="0"/>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t>医療情報ネット</a:t>
            </a:r>
          </a:p>
        </p:txBody>
      </p:sp>
    </p:spTree>
    <p:custDataLst>
      <p:tags r:id="rId1"/>
    </p:custDataLst>
    <p:extLst>
      <p:ext uri="{BB962C8B-B14F-4D97-AF65-F5344CB8AC3E}">
        <p14:creationId xmlns:p14="http://schemas.microsoft.com/office/powerpoint/2010/main" val="2041500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タイトル 1">
            <a:extLst>
              <a:ext uri="{FF2B5EF4-FFF2-40B4-BE49-F238E27FC236}">
                <a16:creationId xmlns:a16="http://schemas.microsoft.com/office/drawing/2014/main" id="{2EE579EC-69FD-45E0-ACEE-74AAAB6CF4D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lnSpcReduction="100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lvl="0" algn="ctr">
              <a:defRPr/>
            </a:pPr>
            <a:r>
              <a:rPr lang="ja-JP" altLang="en-US" b="0" dirty="0">
                <a:solidFill>
                  <a:srgbClr val="FFFFFF"/>
                </a:solidFill>
                <a:latin typeface="Meiryo UI" panose="020B0604030504040204" pitchFamily="50" charset="-128"/>
                <a:ea typeface="Meiryo UI" panose="020B0604030504040204" pitchFamily="50" charset="-128"/>
              </a:rPr>
              <a:t>医療情報ネットの関係者向けのメニュー内容</a:t>
            </a:r>
            <a:endParaRPr kumimoji="1" lang="ja-JP" altLang="en-US" sz="2215"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j-cs"/>
            </a:endParaRPr>
          </a:p>
        </p:txBody>
      </p:sp>
      <p:sp>
        <p:nvSpPr>
          <p:cNvPr id="41" name="テキスト プレースホルダー 2">
            <a:extLst>
              <a:ext uri="{FF2B5EF4-FFF2-40B4-BE49-F238E27FC236}">
                <a16:creationId xmlns:a16="http://schemas.microsoft.com/office/drawing/2014/main" id="{7DC3712F-D5FD-408B-A259-7CA10EBE3E59}"/>
              </a:ext>
            </a:extLst>
          </p:cNvPr>
          <p:cNvSpPr txBox="1">
            <a:spLocks/>
          </p:cNvSpPr>
          <p:nvPr/>
        </p:nvSpPr>
        <p:spPr>
          <a:xfrm>
            <a:off x="263056" y="440550"/>
            <a:ext cx="9433047" cy="637571"/>
          </a:xfrm>
          <a:prstGeom prst="rect">
            <a:avLst/>
          </a:prstGeom>
          <a:ln>
            <a:noFill/>
          </a:ln>
        </p:spPr>
        <p:txBody>
          <a:bodyPr vert="horz" lIns="91440" tIns="45720" rIns="91440" bIns="45720" rtlCol="0" anchor="t"/>
          <a:lstStyle>
            <a:defPPr>
              <a:defRPr lang="ja-JP"/>
            </a:defPPr>
            <a:lvl1pPr marL="0" algn="ctr" defTabSz="914400" rtl="0" eaLnBrk="1" latinLnBrk="0" hangingPunct="1">
              <a:defRPr kumimoji="1" sz="1108"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85750" indent="-285750" algn="l" fontAlgn="base">
              <a:lnSpc>
                <a:spcPct val="110000"/>
              </a:lnSpc>
              <a:buClr>
                <a:schemeClr val="tx1"/>
              </a:buClr>
              <a:buFont typeface="Meiryo UI" panose="020B0604030504040204" pitchFamily="50" charset="-128"/>
              <a:buChar char="○"/>
            </a:pPr>
            <a:r>
              <a:rPr lang="ja-JP" altLang="en-US" sz="1600" dirty="0">
                <a:solidFill>
                  <a:srgbClr val="000000"/>
                </a:solidFill>
                <a:latin typeface="Meiryo UI" panose="020B0604030504040204" pitchFamily="50" charset="-128"/>
                <a:ea typeface="Meiryo UI" panose="020B0604030504040204" pitchFamily="50" charset="-128"/>
              </a:rPr>
              <a:t>医療情報ネットでは、住民患者向けの検索機能の提供を主な役割としていますが、</a:t>
            </a:r>
            <a:r>
              <a:rPr lang="ja-JP" altLang="en-US" sz="1600" b="1" dirty="0">
                <a:solidFill>
                  <a:srgbClr val="0070C0"/>
                </a:solidFill>
                <a:latin typeface="Meiryo UI" panose="020B0604030504040204" pitchFamily="50" charset="-128"/>
                <a:ea typeface="Meiryo UI" panose="020B0604030504040204" pitchFamily="50" charset="-128"/>
              </a:rPr>
              <a:t>現行の都道府県システムと同様に関係者ログイン機能を有しています。</a:t>
            </a:r>
            <a:endParaRPr lang="en-US" altLang="ja-JP" sz="1600" b="1" dirty="0">
              <a:solidFill>
                <a:srgbClr val="0070C0"/>
              </a:solidFill>
              <a:latin typeface="Meiryo UI" panose="020B0604030504040204" pitchFamily="50" charset="-128"/>
              <a:ea typeface="Meiryo UI" panose="020B0604030504040204" pitchFamily="50" charset="-128"/>
            </a:endParaRPr>
          </a:p>
        </p:txBody>
      </p:sp>
      <p:sp>
        <p:nvSpPr>
          <p:cNvPr id="72" name="スライド番号プレースホルダー 28">
            <a:extLst>
              <a:ext uri="{FF2B5EF4-FFF2-40B4-BE49-F238E27FC236}">
                <a16:creationId xmlns:a16="http://schemas.microsoft.com/office/drawing/2014/main" id="{3B328A45-0153-4667-9C9B-967794F2DDD7}"/>
              </a:ext>
            </a:extLst>
          </p:cNvPr>
          <p:cNvSpPr txBox="1">
            <a:spLocks/>
          </p:cNvSpPr>
          <p:nvPr/>
        </p:nvSpPr>
        <p:spPr>
          <a:xfrm>
            <a:off x="7677150" y="6492118"/>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678D6E8-61F4-42B4-8ED0-44B1436A966E}" type="slidenum">
              <a:rPr kumimoji="1" lang="ja-JP" altLang="en-US" sz="1108"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6" name="正方形/長方形 5"/>
          <p:cNvSpPr/>
          <p:nvPr/>
        </p:nvSpPr>
        <p:spPr>
          <a:xfrm>
            <a:off x="462013" y="1095792"/>
            <a:ext cx="9400024"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■関係者向けメニュー画面　（利用者の権限や都道府県の運用により、表示内容が多少異なります）</a:t>
            </a:r>
          </a:p>
        </p:txBody>
      </p:sp>
      <p:sp>
        <p:nvSpPr>
          <p:cNvPr id="9" name="フッター プレースホルダー 4">
            <a:extLst>
              <a:ext uri="{FF2B5EF4-FFF2-40B4-BE49-F238E27FC236}">
                <a16:creationId xmlns:a16="http://schemas.microsoft.com/office/drawing/2014/main" id="{2B190E1B-5BD7-4D33-BDFA-81C550D8DAB4}"/>
              </a:ext>
            </a:extLst>
          </p:cNvPr>
          <p:cNvSpPr txBox="1">
            <a:spLocks/>
          </p:cNvSpPr>
          <p:nvPr/>
        </p:nvSpPr>
        <p:spPr>
          <a:xfrm>
            <a:off x="-2702" y="6612834"/>
            <a:ext cx="1152000" cy="245165"/>
          </a:xfrm>
          <a:prstGeom prst="rect">
            <a:avLst/>
          </a:prstGeom>
        </p:spPr>
        <p:txBody>
          <a:bodyPr vert="horz" lIns="36000" tIns="36000" rIns="36000" bIns="36000" rtlCol="0" anchor="b" anchorCtr="0"/>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t>医療情報ネット</a:t>
            </a:r>
          </a:p>
        </p:txBody>
      </p:sp>
      <p:pic>
        <p:nvPicPr>
          <p:cNvPr id="3" name="図 2">
            <a:extLst>
              <a:ext uri="{FF2B5EF4-FFF2-40B4-BE49-F238E27FC236}">
                <a16:creationId xmlns:a16="http://schemas.microsoft.com/office/drawing/2014/main" id="{382C0EA0-0FA2-4978-8423-E619E59E3E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321" y="1342811"/>
            <a:ext cx="7206196" cy="4565162"/>
          </a:xfrm>
          <a:prstGeom prst="rect">
            <a:avLst/>
          </a:prstGeom>
        </p:spPr>
      </p:pic>
      <p:sp>
        <p:nvSpPr>
          <p:cNvPr id="10" name="テキスト ボックス 9">
            <a:extLst>
              <a:ext uri="{FF2B5EF4-FFF2-40B4-BE49-F238E27FC236}">
                <a16:creationId xmlns:a16="http://schemas.microsoft.com/office/drawing/2014/main" id="{01879FDD-4BA6-46A1-9B33-0F68F9F4954A}"/>
              </a:ext>
            </a:extLst>
          </p:cNvPr>
          <p:cNvSpPr txBox="1"/>
          <p:nvPr/>
        </p:nvSpPr>
        <p:spPr>
          <a:xfrm>
            <a:off x="262448" y="5981797"/>
            <a:ext cx="9263012" cy="568395"/>
          </a:xfrm>
          <a:prstGeom prst="rect">
            <a:avLst/>
          </a:prstGeom>
        </p:spPr>
        <p:style>
          <a:lnRef idx="1">
            <a:schemeClr val="accent5"/>
          </a:lnRef>
          <a:fillRef idx="2">
            <a:schemeClr val="accent5"/>
          </a:fillRef>
          <a:effectRef idx="1">
            <a:schemeClr val="accent5"/>
          </a:effectRef>
          <a:fontRef idx="minor">
            <a:schemeClr val="dk1"/>
          </a:fontRef>
        </p:style>
        <p:txBody>
          <a:bodyPr wrap="square" tIns="36000" bIns="36000" rtlCol="0" anchor="ctr" anchorCtr="0">
            <a:noAutofit/>
          </a:bodyPr>
          <a:lstStyle/>
          <a:p>
            <a:pPr lvl="1"/>
            <a:r>
              <a:rPr lang="ja-JP" altLang="en-US" sz="1200" dirty="0">
                <a:solidFill>
                  <a:schemeClr val="tx1"/>
                </a:solidFill>
                <a:latin typeface="Meiryo UI" panose="020B0604030504040204" pitchFamily="50" charset="-128"/>
                <a:ea typeface="Meiryo UI" panose="020B0604030504040204" pitchFamily="50" charset="-128"/>
              </a:rPr>
              <a:t>画面上部のメッセージは、令和</a:t>
            </a:r>
            <a:r>
              <a:rPr lang="en-US" altLang="ja-JP" sz="1200" dirty="0">
                <a:solidFill>
                  <a:schemeClr val="tx1"/>
                </a:solidFill>
                <a:latin typeface="Meiryo UI" panose="020B0604030504040204" pitchFamily="50" charset="-128"/>
                <a:ea typeface="Meiryo UI" panose="020B0604030504040204" pitchFamily="50" charset="-128"/>
              </a:rPr>
              <a:t>6</a:t>
            </a:r>
            <a:r>
              <a:rPr lang="ja-JP" altLang="en-US" sz="1200" dirty="0">
                <a:solidFill>
                  <a:schemeClr val="tx1"/>
                </a:solidFill>
                <a:latin typeface="Meiryo UI" panose="020B0604030504040204" pitchFamily="50" charset="-128"/>
                <a:ea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rPr>
              <a:t>3</a:t>
            </a:r>
            <a:r>
              <a:rPr lang="ja-JP" altLang="en-US" sz="1200" dirty="0">
                <a:solidFill>
                  <a:schemeClr val="tx1"/>
                </a:solidFill>
                <a:latin typeface="Meiryo UI" panose="020B0604030504040204" pitchFamily="50" charset="-128"/>
                <a:ea typeface="Meiryo UI" panose="020B0604030504040204" pitchFamily="50" charset="-128"/>
              </a:rPr>
              <a:t>月末までの間に表示されます。令和</a:t>
            </a:r>
            <a:r>
              <a:rPr lang="en-US" altLang="ja-JP" sz="1200" dirty="0">
                <a:solidFill>
                  <a:schemeClr val="tx1"/>
                </a:solidFill>
                <a:latin typeface="Meiryo UI" panose="020B0604030504040204" pitchFamily="50" charset="-128"/>
                <a:ea typeface="Meiryo UI" panose="020B0604030504040204" pitchFamily="50" charset="-128"/>
              </a:rPr>
              <a:t>6</a:t>
            </a:r>
            <a:r>
              <a:rPr lang="ja-JP" altLang="en-US" sz="1200" dirty="0">
                <a:solidFill>
                  <a:schemeClr val="tx1"/>
                </a:solidFill>
                <a:latin typeface="Meiryo UI" panose="020B0604030504040204" pitchFamily="50" charset="-128"/>
                <a:ea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rPr>
              <a:t>4</a:t>
            </a:r>
            <a:r>
              <a:rPr lang="ja-JP" altLang="en-US" sz="1200" dirty="0">
                <a:solidFill>
                  <a:schemeClr val="tx1"/>
                </a:solidFill>
                <a:latin typeface="Meiryo UI" panose="020B0604030504040204" pitchFamily="50" charset="-128"/>
                <a:ea typeface="Meiryo UI" panose="020B0604030504040204" pitchFamily="50" charset="-128"/>
              </a:rPr>
              <a:t>月以降は非表示となる予定です。</a:t>
            </a:r>
            <a:endParaRPr lang="en-US" altLang="ja-JP" sz="1200" dirty="0">
              <a:latin typeface="Meiryo UI" panose="020B0604030504040204" pitchFamily="50" charset="-128"/>
              <a:ea typeface="Meiryo UI" panose="020B0604030504040204" pitchFamily="50" charset="-128"/>
            </a:endParaRPr>
          </a:p>
        </p:txBody>
      </p:sp>
      <p:pic>
        <p:nvPicPr>
          <p:cNvPr id="11" name="コンテンツ プレースホルダー 9">
            <a:extLst>
              <a:ext uri="{FF2B5EF4-FFF2-40B4-BE49-F238E27FC236}">
                <a16:creationId xmlns:a16="http://schemas.microsoft.com/office/drawing/2014/main" id="{8BDB91D0-8550-48B7-A09F-8C16DC0D3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448" y="6028868"/>
            <a:ext cx="494347" cy="494347"/>
          </a:xfrm>
          <a:prstGeom prst="rect">
            <a:avLst/>
          </a:prstGeom>
        </p:spPr>
      </p:pic>
    </p:spTree>
    <p:custDataLst>
      <p:tags r:id="rId1"/>
    </p:custDataLst>
    <p:extLst>
      <p:ext uri="{BB962C8B-B14F-4D97-AF65-F5344CB8AC3E}">
        <p14:creationId xmlns:p14="http://schemas.microsoft.com/office/powerpoint/2010/main" val="1644397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47216" y="2693273"/>
            <a:ext cx="9211569" cy="748483"/>
          </a:xfrm>
          <a:noFill/>
        </p:spPr>
        <p:txBody>
          <a:bodyPr anchor="ctr">
            <a:noAutofit/>
          </a:bodyPr>
          <a:lstStyle/>
          <a:p>
            <a:pPr algn="ctr"/>
            <a:r>
              <a:rPr lang="en-US" altLang="ja-JP" sz="3200" b="0" dirty="0">
                <a:latin typeface="Meiryo UI" panose="020B0604030504040204" pitchFamily="50" charset="-128"/>
                <a:ea typeface="Meiryo UI" panose="020B0604030504040204" pitchFamily="50" charset="-128"/>
                <a:cs typeface="Meiryo UI" panose="020B0604030504040204" pitchFamily="50" charset="-128"/>
              </a:rPr>
              <a:t>2</a:t>
            </a:r>
            <a:r>
              <a:rPr lang="ja-JP" altLang="en-US" sz="3200" b="0" dirty="0">
                <a:latin typeface="Meiryo UI" panose="020B0604030504040204" pitchFamily="50" charset="-128"/>
                <a:ea typeface="Meiryo UI" panose="020B0604030504040204" pitchFamily="50" charset="-128"/>
                <a:cs typeface="Meiryo UI" panose="020B0604030504040204" pitchFamily="50" charset="-128"/>
              </a:rPr>
              <a:t>．具体的な活用例</a:t>
            </a:r>
            <a:r>
              <a:rPr lang="ja-JP" altLang="en-US" sz="3200" b="0" dirty="0">
                <a:latin typeface="Meiryo UI" panose="020B0604030504040204" pitchFamily="50" charset="-128"/>
                <a:ea typeface="Meiryo UI" panose="020B0604030504040204" pitchFamily="50" charset="-128"/>
              </a:rPr>
              <a:t>について</a:t>
            </a:r>
          </a:p>
        </p:txBody>
      </p:sp>
      <p:sp>
        <p:nvSpPr>
          <p:cNvPr id="5" name="スライド番号プレースホルダー 2"/>
          <p:cNvSpPr txBox="1">
            <a:spLocks/>
          </p:cNvSpPr>
          <p:nvPr/>
        </p:nvSpPr>
        <p:spPr>
          <a:xfrm>
            <a:off x="7677150" y="6492876"/>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D678D6E8-61F4-42B4-8ED0-44B1436A966E}" type="slidenum">
              <a:rPr lang="ja-JP" altLang="en-US" sz="1108" smtClean="0">
                <a:solidFill>
                  <a:srgbClr val="000000"/>
                </a:solidFill>
              </a:rPr>
              <a:pPr>
                <a:defRPr/>
              </a:pPr>
              <a:t>12</a:t>
            </a:fld>
            <a:endParaRPr lang="ja-JP" altLang="en-US" sz="1108" dirty="0">
              <a:solidFill>
                <a:srgbClr val="000000"/>
              </a:solidFill>
            </a:endParaRPr>
          </a:p>
        </p:txBody>
      </p:sp>
      <p:sp>
        <p:nvSpPr>
          <p:cNvPr id="6" name="フッター プレースホルダー 4">
            <a:extLst>
              <a:ext uri="{FF2B5EF4-FFF2-40B4-BE49-F238E27FC236}">
                <a16:creationId xmlns:a16="http://schemas.microsoft.com/office/drawing/2014/main" id="{EA547010-6B56-4D23-A890-3826FAAF7584}"/>
              </a:ext>
            </a:extLst>
          </p:cNvPr>
          <p:cNvSpPr txBox="1">
            <a:spLocks/>
          </p:cNvSpPr>
          <p:nvPr/>
        </p:nvSpPr>
        <p:spPr>
          <a:xfrm>
            <a:off x="-2702" y="6612834"/>
            <a:ext cx="1152000" cy="245165"/>
          </a:xfrm>
          <a:prstGeom prst="rect">
            <a:avLst/>
          </a:prstGeom>
        </p:spPr>
        <p:txBody>
          <a:bodyPr vert="horz" lIns="36000" tIns="36000" rIns="36000" bIns="36000" rtlCol="0" anchor="b" anchorCtr="0"/>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t>医療情報ネット</a:t>
            </a:r>
          </a:p>
        </p:txBody>
      </p:sp>
    </p:spTree>
    <p:custDataLst>
      <p:tags r:id="rId1"/>
    </p:custDataLst>
    <p:extLst>
      <p:ext uri="{BB962C8B-B14F-4D97-AF65-F5344CB8AC3E}">
        <p14:creationId xmlns:p14="http://schemas.microsoft.com/office/powerpoint/2010/main" val="1704645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644335" y="4539905"/>
            <a:ext cx="8617329"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■関係者向けメニュー画面　（利用者の権限によって表示内容が多少異なります）</a:t>
            </a:r>
          </a:p>
        </p:txBody>
      </p:sp>
      <p:pic>
        <p:nvPicPr>
          <p:cNvPr id="18" name="図 1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02621" y="4816904"/>
            <a:ext cx="8067675" cy="1432329"/>
          </a:xfrm>
          <a:prstGeom prst="rect">
            <a:avLst/>
          </a:prstGeom>
          <a:ln>
            <a:solidFill>
              <a:schemeClr val="tx1"/>
            </a:solidFill>
          </a:ln>
        </p:spPr>
      </p:pic>
      <p:sp>
        <p:nvSpPr>
          <p:cNvPr id="5" name="正方形/長方形 4">
            <a:extLst>
              <a:ext uri="{FF2B5EF4-FFF2-40B4-BE49-F238E27FC236}">
                <a16:creationId xmlns:a16="http://schemas.microsoft.com/office/drawing/2014/main" id="{27AA1A7D-0019-635C-9C0D-4CA20635B028}"/>
              </a:ext>
            </a:extLst>
          </p:cNvPr>
          <p:cNvSpPr/>
          <p:nvPr/>
        </p:nvSpPr>
        <p:spPr>
          <a:xfrm>
            <a:off x="838480" y="5218903"/>
            <a:ext cx="3916399" cy="3929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 name="テキスト プレースホルダー 3">
            <a:extLst>
              <a:ext uri="{FF2B5EF4-FFF2-40B4-BE49-F238E27FC236}">
                <a16:creationId xmlns:a16="http://schemas.microsoft.com/office/drawing/2014/main" id="{DF2107A4-EE5A-45DE-7C35-6B3E32B4819A}"/>
              </a:ext>
            </a:extLst>
          </p:cNvPr>
          <p:cNvSpPr txBox="1">
            <a:spLocks/>
          </p:cNvSpPr>
          <p:nvPr/>
        </p:nvSpPr>
        <p:spPr>
          <a:xfrm>
            <a:off x="644335" y="1990211"/>
            <a:ext cx="8617329" cy="2372264"/>
          </a:xfrm>
          <a:prstGeom prst="rect">
            <a:avLst/>
          </a:prstGeom>
        </p:spPr>
        <p:txBody>
          <a:bodyPr tIns="4680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lang="en-US" sz="1600" b="0" kern="1200" spc="0" baseline="0" dirty="0">
                <a:solidFill>
                  <a:schemeClr val="tx1">
                    <a:lumMod val="85000"/>
                    <a:lumOff val="15000"/>
                  </a:schemeClr>
                </a:solidFill>
                <a:latin typeface="Meiryo UI" panose="020B0604030504040204" pitchFamily="50" charset="-128"/>
                <a:ea typeface="Meiryo UI" panose="020B0604030504040204" pitchFamily="50" charset="-128"/>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b="1" dirty="0">
                <a:cs typeface="Meiryo UI" panose="020B0604030504040204" pitchFamily="50" charset="-128"/>
              </a:rPr>
              <a:t>＜用途＞</a:t>
            </a:r>
          </a:p>
          <a:p>
            <a:pPr marL="0" indent="0">
              <a:buNone/>
            </a:pPr>
            <a:r>
              <a:rPr lang="ja-JP" altLang="en-US" dirty="0">
                <a:cs typeface="Meiryo UI" panose="020B0604030504040204" pitchFamily="50" charset="-128"/>
              </a:rPr>
              <a:t>　</a:t>
            </a:r>
            <a:r>
              <a:rPr lang="ja-JP" altLang="en-US" b="1" dirty="0">
                <a:cs typeface="Meiryo UI" panose="020B0604030504040204" pitchFamily="50" charset="-128"/>
              </a:rPr>
              <a:t>①病院等が患者の転院先を検索するケース</a:t>
            </a:r>
          </a:p>
          <a:p>
            <a:pPr marL="0" indent="0">
              <a:buNone/>
            </a:pPr>
            <a:r>
              <a:rPr lang="ja-JP" altLang="en-US" dirty="0">
                <a:cs typeface="Meiryo UI" panose="020B0604030504040204" pitchFamily="50" charset="-128"/>
              </a:rPr>
              <a:t>　</a:t>
            </a:r>
            <a:r>
              <a:rPr lang="ja-JP" altLang="en-US" dirty="0">
                <a:latin typeface="Meiryo UI"/>
                <a:ea typeface="Meiryo UI"/>
                <a:cs typeface="Meiryo UI" panose="020B0604030504040204" pitchFamily="50" charset="-128"/>
              </a:rPr>
              <a:t>他の病院等が対応可能な「疾患・治療」や、病院等の「施設設備」の内容について、検索を行う。</a:t>
            </a:r>
            <a:r>
              <a:rPr lang="ja-JP" altLang="en-US" dirty="0">
                <a:cs typeface="Meiryo UI" panose="020B0604030504040204" pitchFamily="50" charset="-128"/>
              </a:rPr>
              <a:t/>
            </a:r>
            <a:br>
              <a:rPr lang="ja-JP" altLang="en-US" dirty="0">
                <a:cs typeface="Meiryo UI" panose="020B0604030504040204" pitchFamily="50" charset="-128"/>
              </a:rPr>
            </a:br>
            <a:r>
              <a:rPr lang="ja-JP" altLang="en-US" dirty="0">
                <a:latin typeface="Meiryo UI"/>
                <a:ea typeface="Meiryo UI"/>
                <a:cs typeface="Meiryo UI" panose="020B0604030504040204" pitchFamily="50" charset="-128"/>
              </a:rPr>
              <a:t>　この場合、都道府県が独自に収集、関係者向けのみに公表している独自項目</a:t>
            </a:r>
            <a:r>
              <a:rPr lang="ja-JP" altLang="en-US" sz="1050" dirty="0">
                <a:latin typeface="Meiryo UI"/>
                <a:ea typeface="Meiryo UI"/>
                <a:cs typeface="Meiryo UI" panose="020B0604030504040204" pitchFamily="50" charset="-128"/>
              </a:rPr>
              <a:t>（</a:t>
            </a:r>
            <a:r>
              <a:rPr lang="en-US" altLang="ja-JP" sz="1050" dirty="0">
                <a:latin typeface="Meiryo UI"/>
                <a:ea typeface="Meiryo UI"/>
                <a:cs typeface="Meiryo UI" panose="020B0604030504040204" pitchFamily="50" charset="-128"/>
              </a:rPr>
              <a:t>※1</a:t>
            </a:r>
            <a:r>
              <a:rPr lang="ja-JP" altLang="en-US" sz="1050" dirty="0">
                <a:latin typeface="Meiryo UI"/>
                <a:ea typeface="Meiryo UI"/>
                <a:cs typeface="Meiryo UI" panose="020B0604030504040204" pitchFamily="50" charset="-128"/>
              </a:rPr>
              <a:t>）</a:t>
            </a:r>
            <a:r>
              <a:rPr lang="ja-JP" altLang="en-US" dirty="0">
                <a:latin typeface="Meiryo UI"/>
                <a:ea typeface="Meiryo UI"/>
                <a:cs typeface="Meiryo UI" panose="020B0604030504040204" pitchFamily="50" charset="-128"/>
              </a:rPr>
              <a:t>を含めた詳しい検索が可能。</a:t>
            </a:r>
            <a:endParaRPr lang="ja-JP" altLang="en-US" dirty="0">
              <a:cs typeface="Meiryo UI" panose="020B0604030504040204" pitchFamily="50" charset="-128"/>
            </a:endParaRPr>
          </a:p>
          <a:p>
            <a:pPr marL="0" indent="0">
              <a:buNone/>
            </a:pPr>
            <a:r>
              <a:rPr lang="ja-JP" altLang="en-US" dirty="0">
                <a:cs typeface="Meiryo UI" panose="020B0604030504040204" pitchFamily="50" charset="-128"/>
              </a:rPr>
              <a:t>　</a:t>
            </a:r>
            <a:r>
              <a:rPr lang="ja-JP" altLang="en-US" b="1" dirty="0">
                <a:cs typeface="Meiryo UI" panose="020B0604030504040204" pitchFamily="50" charset="-128"/>
              </a:rPr>
              <a:t>②情報センターが県民からの問い合わせに対応するケース</a:t>
            </a:r>
          </a:p>
          <a:p>
            <a:pPr marL="0" indent="0">
              <a:buNone/>
            </a:pPr>
            <a:r>
              <a:rPr lang="ja-JP" altLang="en-US" dirty="0">
                <a:cs typeface="Meiryo UI" panose="020B0604030504040204" pitchFamily="50" charset="-128"/>
              </a:rPr>
              <a:t>　県民からの問い合わせの多い検索条件を予め保存しておき、電話対応時に即座に検索を行う。</a:t>
            </a:r>
          </a:p>
          <a:p>
            <a:pPr marL="0" indent="0">
              <a:buNone/>
            </a:pPr>
            <a:r>
              <a:rPr lang="ja-JP" altLang="en-US" dirty="0">
                <a:cs typeface="Meiryo UI" panose="020B0604030504040204" pitchFamily="50" charset="-128"/>
              </a:rPr>
              <a:t>　</a:t>
            </a:r>
            <a:r>
              <a:rPr lang="en-US" altLang="ja-JP" sz="1200" dirty="0">
                <a:cs typeface="Meiryo UI" panose="020B0604030504040204" pitchFamily="50" charset="-128"/>
              </a:rPr>
              <a:t>※1 </a:t>
            </a:r>
            <a:r>
              <a:rPr lang="ja-JP" altLang="en-US" sz="1200" dirty="0">
                <a:cs typeface="Meiryo UI" panose="020B0604030504040204" pitchFamily="50" charset="-128"/>
              </a:rPr>
              <a:t>関係者向けに公表している独自項目の詳細は、各都道府県にお問い合わせください。</a:t>
            </a:r>
          </a:p>
        </p:txBody>
      </p:sp>
      <p:sp>
        <p:nvSpPr>
          <p:cNvPr id="10" name="タイトル 1">
            <a:extLst>
              <a:ext uri="{FF2B5EF4-FFF2-40B4-BE49-F238E27FC236}">
                <a16:creationId xmlns:a16="http://schemas.microsoft.com/office/drawing/2014/main" id="{09BBCB8A-A6B7-41EC-8A80-4966E4701838}"/>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lnSpcReduction="100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lvl="0" algn="ctr">
              <a:defRPr/>
            </a:pPr>
            <a:r>
              <a:rPr lang="ja-JP" altLang="en-US" b="0" dirty="0">
                <a:solidFill>
                  <a:srgbClr val="FFFFFF"/>
                </a:solidFill>
                <a:latin typeface="Meiryo UI" panose="020B0604030504040204" pitchFamily="50" charset="-128"/>
                <a:ea typeface="Meiryo UI" panose="020B0604030504040204" pitchFamily="50" charset="-128"/>
              </a:rPr>
              <a:t>医療機関情報検索の用途</a:t>
            </a:r>
            <a:endParaRPr kumimoji="1" lang="ja-JP" altLang="en-US" sz="2215"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j-cs"/>
            </a:endParaRPr>
          </a:p>
        </p:txBody>
      </p:sp>
      <p:sp>
        <p:nvSpPr>
          <p:cNvPr id="13" name="テキスト プレースホルダー 2">
            <a:extLst>
              <a:ext uri="{FF2B5EF4-FFF2-40B4-BE49-F238E27FC236}">
                <a16:creationId xmlns:a16="http://schemas.microsoft.com/office/drawing/2014/main" id="{9E717358-23FF-42F7-A315-0DCFAB61D98E}"/>
              </a:ext>
            </a:extLst>
          </p:cNvPr>
          <p:cNvSpPr txBox="1">
            <a:spLocks/>
          </p:cNvSpPr>
          <p:nvPr/>
        </p:nvSpPr>
        <p:spPr>
          <a:xfrm>
            <a:off x="236651" y="567066"/>
            <a:ext cx="9433047" cy="1774664"/>
          </a:xfrm>
          <a:prstGeom prst="rect">
            <a:avLst/>
          </a:prstGeom>
          <a:ln>
            <a:noFill/>
          </a:ln>
        </p:spPr>
        <p:txBody>
          <a:bodyPr vert="horz" lIns="91440" tIns="45720" rIns="91440" bIns="45720" rtlCol="0" anchor="t"/>
          <a:lstStyle>
            <a:defPPr>
              <a:defRPr lang="ja-JP"/>
            </a:defPPr>
            <a:lvl1pPr marL="0" algn="ctr" defTabSz="914400" rtl="0" eaLnBrk="1" latinLnBrk="0" hangingPunct="1">
              <a:defRPr kumimoji="1" sz="1108"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85750" indent="-285750" algn="l" fontAlgn="base">
              <a:lnSpc>
                <a:spcPct val="110000"/>
              </a:lnSpc>
              <a:buClr>
                <a:schemeClr val="tx1"/>
              </a:buClr>
              <a:buFont typeface="Meiryo UI" panose="020B0604030504040204" pitchFamily="50" charset="-128"/>
              <a:buChar char="○"/>
            </a:pPr>
            <a:r>
              <a:rPr lang="ja-JP" altLang="en-US" sz="1600" dirty="0">
                <a:latin typeface="Meiryo UI" panose="020B0604030504040204" pitchFamily="50" charset="-128"/>
                <a:ea typeface="Meiryo UI" panose="020B0604030504040204" pitchFamily="50" charset="-128"/>
              </a:rPr>
              <a:t>一部の都道府県の現行システムでは、関係者向けの医療機関情報の検索機能が提供されています。現行システムでの主な用途は以下の２パターンであり、医療情報ネットでも同様の利用ができるよう、「医療機関情報検索」という機能を関係者向けメインメニュー上で提供しています。</a:t>
            </a:r>
          </a:p>
        </p:txBody>
      </p:sp>
      <p:sp>
        <p:nvSpPr>
          <p:cNvPr id="11" name="フッター プレースホルダー 4">
            <a:extLst>
              <a:ext uri="{FF2B5EF4-FFF2-40B4-BE49-F238E27FC236}">
                <a16:creationId xmlns:a16="http://schemas.microsoft.com/office/drawing/2014/main" id="{B5242756-80E2-4701-8B03-63C58B847D45}"/>
              </a:ext>
            </a:extLst>
          </p:cNvPr>
          <p:cNvSpPr txBox="1">
            <a:spLocks/>
          </p:cNvSpPr>
          <p:nvPr/>
        </p:nvSpPr>
        <p:spPr>
          <a:xfrm>
            <a:off x="-2702" y="6612834"/>
            <a:ext cx="1152000" cy="245165"/>
          </a:xfrm>
          <a:prstGeom prst="rect">
            <a:avLst/>
          </a:prstGeom>
        </p:spPr>
        <p:txBody>
          <a:bodyPr vert="horz" lIns="36000" tIns="36000" rIns="36000" bIns="36000" rtlCol="0" anchor="b" anchorCtr="0"/>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t>医療情報ネット</a:t>
            </a:r>
          </a:p>
        </p:txBody>
      </p:sp>
      <p:sp>
        <p:nvSpPr>
          <p:cNvPr id="14" name="スライド番号プレースホルダー 28">
            <a:extLst>
              <a:ext uri="{FF2B5EF4-FFF2-40B4-BE49-F238E27FC236}">
                <a16:creationId xmlns:a16="http://schemas.microsoft.com/office/drawing/2014/main" id="{4E71AD09-5EFE-4FD7-B87D-F3BDFF729A87}"/>
              </a:ext>
            </a:extLst>
          </p:cNvPr>
          <p:cNvSpPr txBox="1">
            <a:spLocks/>
          </p:cNvSpPr>
          <p:nvPr/>
        </p:nvSpPr>
        <p:spPr>
          <a:xfrm>
            <a:off x="7677150" y="6492118"/>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678D6E8-61F4-42B4-8ED0-44B1436A966E}" type="slidenum">
              <a:rPr kumimoji="1" lang="ja-JP" altLang="en-US" sz="1108"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148803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8B198830-0A30-3CCD-D052-6795203080F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32237" y="2540376"/>
            <a:ext cx="2630489" cy="3126441"/>
          </a:xfrm>
          <a:prstGeom prst="rect">
            <a:avLst/>
          </a:prstGeom>
          <a:ln>
            <a:solidFill>
              <a:schemeClr val="tx1"/>
            </a:solidFill>
          </a:ln>
        </p:spPr>
      </p:pic>
      <p:pic>
        <p:nvPicPr>
          <p:cNvPr id="15" name="図 14">
            <a:extLst>
              <a:ext uri="{FF2B5EF4-FFF2-40B4-BE49-F238E27FC236}">
                <a16:creationId xmlns:a16="http://schemas.microsoft.com/office/drawing/2014/main" id="{0BB47507-0D4C-B8E4-1167-B35C5803BD56}"/>
              </a:ext>
            </a:extLst>
          </p:cNvPr>
          <p:cNvPicPr>
            <a:picLocks noChangeAspect="1"/>
          </p:cNvPicPr>
          <p:nvPr/>
        </p:nvPicPr>
        <p:blipFill>
          <a:blip r:embed="rId3"/>
          <a:stretch>
            <a:fillRect/>
          </a:stretch>
        </p:blipFill>
        <p:spPr>
          <a:xfrm>
            <a:off x="3482671" y="2535274"/>
            <a:ext cx="2874651" cy="3136645"/>
          </a:xfrm>
          <a:prstGeom prst="rect">
            <a:avLst/>
          </a:prstGeom>
          <a:ln>
            <a:solidFill>
              <a:schemeClr val="tx1"/>
            </a:solidFill>
          </a:ln>
        </p:spPr>
      </p:pic>
      <p:pic>
        <p:nvPicPr>
          <p:cNvPr id="17" name="図 16">
            <a:extLst>
              <a:ext uri="{FF2B5EF4-FFF2-40B4-BE49-F238E27FC236}">
                <a16:creationId xmlns:a16="http://schemas.microsoft.com/office/drawing/2014/main" id="{FF6A8456-3FAA-85AD-E247-96F7E05E4A21}"/>
              </a:ext>
            </a:extLst>
          </p:cNvPr>
          <p:cNvPicPr>
            <a:picLocks noChangeAspect="1"/>
          </p:cNvPicPr>
          <p:nvPr/>
        </p:nvPicPr>
        <p:blipFill>
          <a:blip r:embed="rId4"/>
          <a:stretch>
            <a:fillRect/>
          </a:stretch>
        </p:blipFill>
        <p:spPr>
          <a:xfrm>
            <a:off x="6461537" y="2540375"/>
            <a:ext cx="2874651" cy="3088645"/>
          </a:xfrm>
          <a:prstGeom prst="rect">
            <a:avLst/>
          </a:prstGeom>
          <a:ln>
            <a:solidFill>
              <a:schemeClr val="tx1"/>
            </a:solidFill>
          </a:ln>
        </p:spPr>
      </p:pic>
      <p:sp>
        <p:nvSpPr>
          <p:cNvPr id="18" name="正方形/長方形 17">
            <a:extLst>
              <a:ext uri="{FF2B5EF4-FFF2-40B4-BE49-F238E27FC236}">
                <a16:creationId xmlns:a16="http://schemas.microsoft.com/office/drawing/2014/main" id="{C3F8593C-8102-41C7-EF31-817F6EDBCEF8}"/>
              </a:ext>
            </a:extLst>
          </p:cNvPr>
          <p:cNvSpPr/>
          <p:nvPr/>
        </p:nvSpPr>
        <p:spPr>
          <a:xfrm>
            <a:off x="655321" y="2977403"/>
            <a:ext cx="400050" cy="941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20" name="コネクタ: カギ線 19">
            <a:extLst>
              <a:ext uri="{FF2B5EF4-FFF2-40B4-BE49-F238E27FC236}">
                <a16:creationId xmlns:a16="http://schemas.microsoft.com/office/drawing/2014/main" id="{D061E4FA-5E9F-F98F-C26B-203706855B2E}"/>
              </a:ext>
            </a:extLst>
          </p:cNvPr>
          <p:cNvCxnSpPr>
            <a:stCxn id="18" idx="3"/>
            <a:endCxn id="15" idx="1"/>
          </p:cNvCxnSpPr>
          <p:nvPr/>
        </p:nvCxnSpPr>
        <p:spPr>
          <a:xfrm>
            <a:off x="1017272" y="3024469"/>
            <a:ext cx="2366339" cy="1079127"/>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04469D8D-07B5-7D44-73C2-63302F48F2CE}"/>
              </a:ext>
            </a:extLst>
          </p:cNvPr>
          <p:cNvSpPr/>
          <p:nvPr/>
        </p:nvSpPr>
        <p:spPr>
          <a:xfrm>
            <a:off x="3543202" y="2977403"/>
            <a:ext cx="2206748" cy="1748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24" name="コネクタ: カギ線 23">
            <a:extLst>
              <a:ext uri="{FF2B5EF4-FFF2-40B4-BE49-F238E27FC236}">
                <a16:creationId xmlns:a16="http://schemas.microsoft.com/office/drawing/2014/main" id="{1085512B-B9B6-C342-7799-E08A2F7DE5D4}"/>
              </a:ext>
            </a:extLst>
          </p:cNvPr>
          <p:cNvCxnSpPr>
            <a:cxnSpLocks/>
            <a:stCxn id="23" idx="3"/>
            <a:endCxn id="17" idx="1"/>
          </p:cNvCxnSpPr>
          <p:nvPr/>
        </p:nvCxnSpPr>
        <p:spPr>
          <a:xfrm>
            <a:off x="5749950" y="3064809"/>
            <a:ext cx="612526" cy="1019888"/>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吹き出し: 角を丸めた四角形 27">
            <a:extLst>
              <a:ext uri="{FF2B5EF4-FFF2-40B4-BE49-F238E27FC236}">
                <a16:creationId xmlns:a16="http://schemas.microsoft.com/office/drawing/2014/main" id="{F4E7FE45-FEB1-8DC8-CCE7-F3D43E42F51D}"/>
              </a:ext>
            </a:extLst>
          </p:cNvPr>
          <p:cNvSpPr/>
          <p:nvPr/>
        </p:nvSpPr>
        <p:spPr>
          <a:xfrm>
            <a:off x="508960" y="3211466"/>
            <a:ext cx="1480545" cy="286380"/>
          </a:xfrm>
          <a:prstGeom prst="wedgeRoundRectCallout">
            <a:avLst>
              <a:gd name="adj1" fmla="val -24711"/>
              <a:gd name="adj2" fmla="val -85272"/>
              <a:gd name="adj3" fmla="val 16667"/>
            </a:avLst>
          </a:prstGeom>
          <a:ln w="28575"/>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825" dirty="0">
                <a:solidFill>
                  <a:schemeClr val="tx1"/>
                </a:solidFill>
                <a:latin typeface="Meiryo UI" panose="020B0604030504040204" pitchFamily="50" charset="-128"/>
                <a:ea typeface="Meiryo UI" panose="020B0604030504040204" pitchFamily="50" charset="-128"/>
              </a:rPr>
              <a:t>「医療機関情報検索」を選択</a:t>
            </a:r>
            <a:endParaRPr lang="en-US" altLang="ja-JP" sz="825" dirty="0">
              <a:solidFill>
                <a:schemeClr val="tx1"/>
              </a:solidFill>
              <a:latin typeface="Meiryo UI" panose="020B0604030504040204" pitchFamily="50" charset="-128"/>
              <a:ea typeface="Meiryo UI" panose="020B0604030504040204" pitchFamily="50" charset="-128"/>
            </a:endParaRPr>
          </a:p>
        </p:txBody>
      </p:sp>
      <p:sp>
        <p:nvSpPr>
          <p:cNvPr id="29" name="吹き出し: 角を丸めた四角形 28">
            <a:extLst>
              <a:ext uri="{FF2B5EF4-FFF2-40B4-BE49-F238E27FC236}">
                <a16:creationId xmlns:a16="http://schemas.microsoft.com/office/drawing/2014/main" id="{97A5294A-FFE1-62E4-5198-70A8FB25C78A}"/>
              </a:ext>
            </a:extLst>
          </p:cNvPr>
          <p:cNvSpPr/>
          <p:nvPr/>
        </p:nvSpPr>
        <p:spPr>
          <a:xfrm>
            <a:off x="3906305" y="3277652"/>
            <a:ext cx="1281588" cy="286380"/>
          </a:xfrm>
          <a:prstGeom prst="wedgeRoundRectCallout">
            <a:avLst>
              <a:gd name="adj1" fmla="val -24711"/>
              <a:gd name="adj2" fmla="val -85272"/>
              <a:gd name="adj3" fmla="val 16667"/>
            </a:avLst>
          </a:prstGeom>
          <a:ln w="28575"/>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r>
              <a:rPr lang="ja-JP" altLang="en-US" sz="825" dirty="0">
                <a:solidFill>
                  <a:schemeClr val="tx1"/>
                </a:solidFill>
                <a:latin typeface="Meiryo UI" panose="020B0604030504040204" pitchFamily="50" charset="-128"/>
                <a:ea typeface="Meiryo UI" panose="020B0604030504040204" pitchFamily="50" charset="-128"/>
              </a:rPr>
              <a:t>検索したい区分として</a:t>
            </a:r>
            <a:endParaRPr lang="en-US" altLang="ja-JP" sz="825" dirty="0">
              <a:solidFill>
                <a:schemeClr val="tx1"/>
              </a:solidFill>
              <a:latin typeface="Meiryo UI" panose="020B0604030504040204" pitchFamily="50" charset="-128"/>
              <a:ea typeface="Meiryo UI" panose="020B0604030504040204" pitchFamily="50" charset="-128"/>
            </a:endParaRPr>
          </a:p>
          <a:p>
            <a:r>
              <a:rPr lang="ja-JP" altLang="en-US" sz="825" dirty="0">
                <a:solidFill>
                  <a:schemeClr val="tx1"/>
                </a:solidFill>
                <a:latin typeface="Meiryo UI" panose="020B0604030504040204" pitchFamily="50" charset="-128"/>
                <a:ea typeface="Meiryo UI" panose="020B0604030504040204" pitchFamily="50" charset="-128"/>
              </a:rPr>
              <a:t>「施設設備」を選択</a:t>
            </a:r>
            <a:endParaRPr lang="en-US" altLang="ja-JP" sz="825" dirty="0">
              <a:solidFill>
                <a:schemeClr val="tx1"/>
              </a:solidFill>
              <a:latin typeface="Meiryo UI" panose="020B0604030504040204" pitchFamily="50" charset="-128"/>
              <a:ea typeface="Meiryo UI" panose="020B0604030504040204" pitchFamily="50" charset="-128"/>
            </a:endParaRPr>
          </a:p>
        </p:txBody>
      </p:sp>
      <p:sp>
        <p:nvSpPr>
          <p:cNvPr id="30" name="吹き出し: 角を丸めた四角形 29">
            <a:extLst>
              <a:ext uri="{FF2B5EF4-FFF2-40B4-BE49-F238E27FC236}">
                <a16:creationId xmlns:a16="http://schemas.microsoft.com/office/drawing/2014/main" id="{54DB434E-6AEB-08F1-C27E-6A3C904B1F2F}"/>
              </a:ext>
            </a:extLst>
          </p:cNvPr>
          <p:cNvSpPr/>
          <p:nvPr/>
        </p:nvSpPr>
        <p:spPr>
          <a:xfrm>
            <a:off x="6725577" y="2392680"/>
            <a:ext cx="2438696" cy="727914"/>
          </a:xfrm>
          <a:prstGeom prst="wedgeRoundRectCallout">
            <a:avLst>
              <a:gd name="adj1" fmla="val -33648"/>
              <a:gd name="adj2" fmla="val 74648"/>
              <a:gd name="adj3" fmla="val 16667"/>
            </a:avLst>
          </a:prstGeom>
          <a:ln w="28575"/>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r>
              <a:rPr lang="ja-JP" altLang="en-US" sz="825" dirty="0">
                <a:solidFill>
                  <a:schemeClr val="tx1"/>
                </a:solidFill>
                <a:latin typeface="Meiryo UI" panose="020B0604030504040204" pitchFamily="50" charset="-128"/>
                <a:ea typeface="Meiryo UI" panose="020B0604030504040204" pitchFamily="50" charset="-128"/>
              </a:rPr>
              <a:t>非公表の独自項目を含む施設設備の一覧が表示されるので、任意の項目を選択し、検索する。</a:t>
            </a:r>
            <a:endParaRPr lang="en-US" altLang="ja-JP" sz="825" dirty="0">
              <a:solidFill>
                <a:schemeClr val="tx1"/>
              </a:solidFill>
              <a:latin typeface="Meiryo UI" panose="020B0604030504040204" pitchFamily="50" charset="-128"/>
              <a:ea typeface="Meiryo UI" panose="020B0604030504040204" pitchFamily="50" charset="-128"/>
            </a:endParaRPr>
          </a:p>
          <a:p>
            <a:pPr algn="ctr"/>
            <a:r>
              <a:rPr lang="ja-JP" altLang="en-US" sz="750" dirty="0">
                <a:solidFill>
                  <a:schemeClr val="tx1"/>
                </a:solidFill>
                <a:latin typeface="Meiryo UI" panose="020B0604030504040204" pitchFamily="50" charset="-128"/>
                <a:ea typeface="Meiryo UI" panose="020B0604030504040204" pitchFamily="50" charset="-128"/>
              </a:rPr>
              <a:t>（この場合、東京都を選択しているので東京都の独自の非公表項目である「</a:t>
            </a:r>
            <a:r>
              <a:rPr lang="en-US" altLang="ja-JP" sz="750" dirty="0">
                <a:solidFill>
                  <a:schemeClr val="tx1"/>
                </a:solidFill>
                <a:latin typeface="Meiryo UI" panose="020B0604030504040204" pitchFamily="50" charset="-128"/>
                <a:ea typeface="Meiryo UI" panose="020B0604030504040204" pitchFamily="50" charset="-128"/>
              </a:rPr>
              <a:t>CO</a:t>
            </a:r>
            <a:r>
              <a:rPr lang="ja-JP" altLang="en-US" sz="750" dirty="0">
                <a:solidFill>
                  <a:schemeClr val="tx1"/>
                </a:solidFill>
                <a:latin typeface="Meiryo UI" panose="020B0604030504040204" pitchFamily="50" charset="-128"/>
                <a:ea typeface="Meiryo UI" panose="020B0604030504040204" pitchFamily="50" charset="-128"/>
              </a:rPr>
              <a:t>オキシメータ」が表示されている。）</a:t>
            </a:r>
            <a:endParaRPr lang="en-US" altLang="ja-JP" sz="825" dirty="0">
              <a:solidFill>
                <a:schemeClr val="tx1"/>
              </a:solidFill>
              <a:latin typeface="Meiryo UI" panose="020B0604030504040204" pitchFamily="50" charset="-128"/>
              <a:ea typeface="Meiryo UI" panose="020B0604030504040204" pitchFamily="50" charset="-128"/>
            </a:endParaRPr>
          </a:p>
        </p:txBody>
      </p:sp>
      <p:sp>
        <p:nvSpPr>
          <p:cNvPr id="22" name="タイトル 1">
            <a:extLst>
              <a:ext uri="{FF2B5EF4-FFF2-40B4-BE49-F238E27FC236}">
                <a16:creationId xmlns:a16="http://schemas.microsoft.com/office/drawing/2014/main" id="{1DC5D175-4677-4E6A-8636-E0D663C5E963}"/>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lnSpcReduction="100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lvl="0" algn="ctr">
              <a:defRPr/>
            </a:pPr>
            <a:r>
              <a:rPr lang="ja-JP" altLang="en-US" b="0" dirty="0">
                <a:solidFill>
                  <a:srgbClr val="FFFFFF"/>
                </a:solidFill>
                <a:latin typeface="Meiryo UI" panose="020B0604030504040204" pitchFamily="50" charset="-128"/>
                <a:ea typeface="Meiryo UI" panose="020B0604030504040204" pitchFamily="50" charset="-128"/>
              </a:rPr>
              <a:t>医療機関情報検索の用途</a:t>
            </a:r>
            <a:endParaRPr kumimoji="1" lang="ja-JP" altLang="en-US" sz="2215"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j-cs"/>
            </a:endParaRPr>
          </a:p>
        </p:txBody>
      </p:sp>
      <p:sp>
        <p:nvSpPr>
          <p:cNvPr id="25" name="テキスト プレースホルダー 2">
            <a:extLst>
              <a:ext uri="{FF2B5EF4-FFF2-40B4-BE49-F238E27FC236}">
                <a16:creationId xmlns:a16="http://schemas.microsoft.com/office/drawing/2014/main" id="{57FFAA06-8D9F-40D5-9F30-EC634BE5FBE8}"/>
              </a:ext>
            </a:extLst>
          </p:cNvPr>
          <p:cNvSpPr txBox="1">
            <a:spLocks/>
          </p:cNvSpPr>
          <p:nvPr/>
        </p:nvSpPr>
        <p:spPr>
          <a:xfrm>
            <a:off x="236651" y="552905"/>
            <a:ext cx="9433047" cy="1774664"/>
          </a:xfrm>
          <a:prstGeom prst="rect">
            <a:avLst/>
          </a:prstGeom>
          <a:ln>
            <a:noFill/>
          </a:ln>
        </p:spPr>
        <p:txBody>
          <a:bodyPr vert="horz" lIns="91440" tIns="45720" rIns="91440" bIns="45720" rtlCol="0" anchor="t"/>
          <a:lstStyle>
            <a:defPPr>
              <a:defRPr lang="ja-JP"/>
            </a:defPPr>
            <a:lvl1pPr marL="0" algn="ctr" defTabSz="914400" rtl="0" eaLnBrk="1" latinLnBrk="0" hangingPunct="1">
              <a:defRPr kumimoji="1" sz="1108"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fontAlgn="base">
              <a:lnSpc>
                <a:spcPct val="110000"/>
              </a:lnSpc>
              <a:buClr>
                <a:schemeClr val="tx1"/>
              </a:buClr>
            </a:pPr>
            <a:r>
              <a:rPr lang="ja-JP" altLang="en-US" sz="1600" b="1" dirty="0">
                <a:latin typeface="Meiryo UI" panose="020B0604030504040204" pitchFamily="50" charset="-128"/>
                <a:ea typeface="Meiryo UI" panose="020B0604030504040204" pitchFamily="50" charset="-128"/>
              </a:rPr>
              <a:t>＜①病院等が患者の転院先を検索するケース＞</a:t>
            </a:r>
            <a:endParaRPr lang="en-US" altLang="ja-JP" sz="1600" b="1" dirty="0">
              <a:latin typeface="Meiryo UI" panose="020B0604030504040204" pitchFamily="50" charset="-128"/>
              <a:ea typeface="Meiryo UI" panose="020B0604030504040204" pitchFamily="50" charset="-128"/>
            </a:endParaRPr>
          </a:p>
          <a:p>
            <a:pPr marL="285750" indent="-285750" algn="l" fontAlgn="base">
              <a:lnSpc>
                <a:spcPct val="110000"/>
              </a:lnSpc>
              <a:buClr>
                <a:schemeClr val="tx1"/>
              </a:buClr>
              <a:buFont typeface="Meiryo UI" panose="020B0604030504040204" pitchFamily="50" charset="-128"/>
              <a:buChar char="○"/>
            </a:pPr>
            <a:r>
              <a:rPr lang="ja-JP" altLang="en-US" sz="1600" dirty="0">
                <a:latin typeface="Meiryo UI"/>
                <a:ea typeface="Meiryo UI"/>
              </a:rPr>
              <a:t>医療情報ネットの「医療機関情報検索」機能から</a:t>
            </a:r>
            <a:r>
              <a:rPr lang="ja-JP" altLang="en-US" sz="1600" dirty="0">
                <a:solidFill>
                  <a:srgbClr val="000000"/>
                </a:solidFill>
                <a:latin typeface="Meiryo UI"/>
                <a:ea typeface="Meiryo UI"/>
              </a:rPr>
              <a:t>、</a:t>
            </a:r>
            <a:r>
              <a:rPr lang="ja-JP" altLang="ja-JP" sz="1600" dirty="0">
                <a:solidFill>
                  <a:srgbClr val="262626"/>
                </a:solidFill>
                <a:latin typeface="Meiryo UI"/>
                <a:ea typeface="Meiryo UI"/>
              </a:rPr>
              <a:t>他の病院等が対応可能な</a:t>
            </a:r>
            <a:r>
              <a:rPr lang="ja-JP" altLang="en-US" sz="1600" dirty="0">
                <a:latin typeface="Meiryo UI"/>
                <a:ea typeface="Meiryo UI"/>
              </a:rPr>
              <a:t>「疾患・治療」や</a:t>
            </a:r>
            <a:r>
              <a:rPr lang="ja-JP" altLang="en-US" sz="1600" dirty="0">
                <a:solidFill>
                  <a:srgbClr val="000000"/>
                </a:solidFill>
                <a:latin typeface="Meiryo UI"/>
                <a:ea typeface="Meiryo UI"/>
              </a:rPr>
              <a:t>、</a:t>
            </a:r>
            <a:r>
              <a:rPr lang="ja-JP" altLang="ja-JP" sz="1600" dirty="0">
                <a:solidFill>
                  <a:srgbClr val="262626"/>
                </a:solidFill>
                <a:latin typeface="Meiryo UI"/>
                <a:ea typeface="Meiryo UI"/>
              </a:rPr>
              <a:t>病院等の</a:t>
            </a:r>
            <a:r>
              <a:rPr lang="ja-JP" altLang="en-US" sz="1600" dirty="0">
                <a:latin typeface="Meiryo UI"/>
                <a:ea typeface="Meiryo UI"/>
              </a:rPr>
              <a:t>「施設設備」を検索条件に設定した検索ができます。</a:t>
            </a:r>
            <a:endParaRPr lang="en-US" altLang="ja-JP" sz="1600" dirty="0">
              <a:latin typeface="Meiryo UI" panose="020B0604030504040204" pitchFamily="50" charset="-128"/>
              <a:ea typeface="Meiryo UI" panose="020B0604030504040204" pitchFamily="50" charset="-128"/>
            </a:endParaRPr>
          </a:p>
          <a:p>
            <a:pPr marL="285750" indent="-285750" algn="l" fontAlgn="base">
              <a:lnSpc>
                <a:spcPct val="110000"/>
              </a:lnSpc>
              <a:buClr>
                <a:schemeClr val="tx1"/>
              </a:buClr>
              <a:buFont typeface="Meiryo UI" panose="020B0604030504040204" pitchFamily="50" charset="-128"/>
              <a:buChar char="○"/>
            </a:pPr>
            <a:r>
              <a:rPr lang="ja-JP" altLang="en-US" sz="1600" dirty="0">
                <a:latin typeface="Meiryo UI" panose="020B0604030504040204" pitchFamily="50" charset="-128"/>
                <a:ea typeface="Meiryo UI" panose="020B0604030504040204" pitchFamily="50" charset="-128"/>
              </a:rPr>
              <a:t>住民患者向けの検索機能とは異なり、住民患者向けには非公表の独自項目が選択肢として表示されますので、これらを使った検索の絞り込みが可能です。</a:t>
            </a:r>
          </a:p>
          <a:p>
            <a:pPr marL="285750" indent="-285750" algn="l" fontAlgn="base">
              <a:lnSpc>
                <a:spcPct val="110000"/>
              </a:lnSpc>
              <a:buClr>
                <a:schemeClr val="tx1"/>
              </a:buClr>
              <a:buFont typeface="Meiryo UI" panose="020B0604030504040204" pitchFamily="50" charset="-128"/>
              <a:buChar char="○"/>
            </a:pPr>
            <a:endParaRPr lang="ja-JP" altLang="en-US" sz="1600" dirty="0">
              <a:latin typeface="Meiryo UI" panose="020B0604030504040204" pitchFamily="50" charset="-128"/>
              <a:ea typeface="Meiryo UI" panose="020B0604030504040204" pitchFamily="50" charset="-128"/>
            </a:endParaRPr>
          </a:p>
        </p:txBody>
      </p:sp>
      <p:sp>
        <p:nvSpPr>
          <p:cNvPr id="16" name="フッター プレースホルダー 4">
            <a:extLst>
              <a:ext uri="{FF2B5EF4-FFF2-40B4-BE49-F238E27FC236}">
                <a16:creationId xmlns:a16="http://schemas.microsoft.com/office/drawing/2014/main" id="{41B2DEE5-2E4A-4CD4-B278-DCBF2E29339E}"/>
              </a:ext>
            </a:extLst>
          </p:cNvPr>
          <p:cNvSpPr txBox="1">
            <a:spLocks/>
          </p:cNvSpPr>
          <p:nvPr/>
        </p:nvSpPr>
        <p:spPr>
          <a:xfrm>
            <a:off x="-2702" y="6612834"/>
            <a:ext cx="1152000" cy="245165"/>
          </a:xfrm>
          <a:prstGeom prst="rect">
            <a:avLst/>
          </a:prstGeom>
        </p:spPr>
        <p:txBody>
          <a:bodyPr vert="horz" lIns="36000" tIns="36000" rIns="36000" bIns="36000" rtlCol="0" anchor="b" anchorCtr="0"/>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t>医療情報ネット</a:t>
            </a:r>
          </a:p>
        </p:txBody>
      </p:sp>
    </p:spTree>
    <p:extLst>
      <p:ext uri="{BB962C8B-B14F-4D97-AF65-F5344CB8AC3E}">
        <p14:creationId xmlns:p14="http://schemas.microsoft.com/office/powerpoint/2010/main" val="843339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A0DDE458-669D-05E4-12F6-3BC1627F72E8}"/>
              </a:ext>
            </a:extLst>
          </p:cNvPr>
          <p:cNvSpPr/>
          <p:nvPr/>
        </p:nvSpPr>
        <p:spPr>
          <a:xfrm>
            <a:off x="3919350" y="3919818"/>
            <a:ext cx="2255560" cy="4538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7" name="グループ化 6"/>
          <p:cNvGrpSpPr/>
          <p:nvPr/>
        </p:nvGrpSpPr>
        <p:grpSpPr>
          <a:xfrm>
            <a:off x="515226" y="2139353"/>
            <a:ext cx="8587937" cy="2832688"/>
            <a:chOff x="134225" y="2619413"/>
            <a:chExt cx="8587937" cy="2832688"/>
          </a:xfrm>
        </p:grpSpPr>
        <p:pic>
          <p:nvPicPr>
            <p:cNvPr id="4" name="図 3">
              <a:extLst>
                <a:ext uri="{FF2B5EF4-FFF2-40B4-BE49-F238E27FC236}">
                  <a16:creationId xmlns:a16="http://schemas.microsoft.com/office/drawing/2014/main" id="{A0FC8D41-C498-8A2E-E987-F843B2AA2AB2}"/>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28651" y="2622808"/>
              <a:ext cx="2598644" cy="2829293"/>
            </a:xfrm>
            <a:prstGeom prst="rect">
              <a:avLst/>
            </a:prstGeom>
            <a:ln>
              <a:solidFill>
                <a:schemeClr val="tx1"/>
              </a:solidFill>
            </a:ln>
          </p:spPr>
        </p:pic>
        <p:pic>
          <p:nvPicPr>
            <p:cNvPr id="6" name="図 5">
              <a:extLst>
                <a:ext uri="{FF2B5EF4-FFF2-40B4-BE49-F238E27FC236}">
                  <a16:creationId xmlns:a16="http://schemas.microsoft.com/office/drawing/2014/main" id="{C063ECE1-1828-A349-668C-40CEC524A93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350092" y="2622807"/>
              <a:ext cx="2665054" cy="2829293"/>
            </a:xfrm>
            <a:prstGeom prst="rect">
              <a:avLst/>
            </a:prstGeom>
            <a:ln>
              <a:solidFill>
                <a:schemeClr val="tx1"/>
              </a:solidFill>
            </a:ln>
          </p:spPr>
        </p:pic>
        <p:pic>
          <p:nvPicPr>
            <p:cNvPr id="9" name="図 8">
              <a:extLst>
                <a:ext uri="{FF2B5EF4-FFF2-40B4-BE49-F238E27FC236}">
                  <a16:creationId xmlns:a16="http://schemas.microsoft.com/office/drawing/2014/main" id="{3BE2F1A5-43D6-E220-7B81-32770D3235C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137944" y="2622807"/>
              <a:ext cx="2584218" cy="2829293"/>
            </a:xfrm>
            <a:prstGeom prst="rect">
              <a:avLst/>
            </a:prstGeom>
            <a:ln>
              <a:solidFill>
                <a:schemeClr val="tx1"/>
              </a:solidFill>
            </a:ln>
          </p:spPr>
        </p:pic>
        <p:sp>
          <p:nvSpPr>
            <p:cNvPr id="10" name="正方形/長方形 9">
              <a:extLst>
                <a:ext uri="{FF2B5EF4-FFF2-40B4-BE49-F238E27FC236}">
                  <a16:creationId xmlns:a16="http://schemas.microsoft.com/office/drawing/2014/main" id="{DCD316CD-8272-3899-25B2-6895B74BDC41}"/>
                </a:ext>
              </a:extLst>
            </p:cNvPr>
            <p:cNvSpPr/>
            <p:nvPr/>
          </p:nvSpPr>
          <p:spPr>
            <a:xfrm>
              <a:off x="712695" y="3446439"/>
              <a:ext cx="2070846" cy="8061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正方形/長方形 10">
              <a:extLst>
                <a:ext uri="{FF2B5EF4-FFF2-40B4-BE49-F238E27FC236}">
                  <a16:creationId xmlns:a16="http://schemas.microsoft.com/office/drawing/2014/main" id="{6AD7B76C-488A-98F4-3EC7-00E7499818AF}"/>
                </a:ext>
              </a:extLst>
            </p:cNvPr>
            <p:cNvSpPr/>
            <p:nvPr/>
          </p:nvSpPr>
          <p:spPr>
            <a:xfrm>
              <a:off x="1694331" y="3570194"/>
              <a:ext cx="591670" cy="2050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12" name="コネクタ: カギ線 11">
              <a:extLst>
                <a:ext uri="{FF2B5EF4-FFF2-40B4-BE49-F238E27FC236}">
                  <a16:creationId xmlns:a16="http://schemas.microsoft.com/office/drawing/2014/main" id="{0E93A346-ED48-0C5C-8B3A-B7FB3776E550}"/>
                </a:ext>
              </a:extLst>
            </p:cNvPr>
            <p:cNvCxnSpPr>
              <a:cxnSpLocks/>
            </p:cNvCxnSpPr>
            <p:nvPr/>
          </p:nvCxnSpPr>
          <p:spPr>
            <a:xfrm>
              <a:off x="2286000" y="3664325"/>
              <a:ext cx="1064092" cy="373129"/>
            </a:xfrm>
            <a:prstGeom prst="bentConnector3">
              <a:avLst>
                <a:gd name="adj1" fmla="val 70219"/>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2657978A-F7AE-A21D-BEBE-E75127C2F6D9}"/>
                </a:ext>
              </a:extLst>
            </p:cNvPr>
            <p:cNvSpPr/>
            <p:nvPr/>
          </p:nvSpPr>
          <p:spPr>
            <a:xfrm>
              <a:off x="4951054" y="3775264"/>
              <a:ext cx="421046" cy="1445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1" name="正方形/長方形 30">
              <a:extLst>
                <a:ext uri="{FF2B5EF4-FFF2-40B4-BE49-F238E27FC236}">
                  <a16:creationId xmlns:a16="http://schemas.microsoft.com/office/drawing/2014/main" id="{32F5A82F-48B4-9A8A-83EE-2CDDB6226C5A}"/>
                </a:ext>
              </a:extLst>
            </p:cNvPr>
            <p:cNvSpPr/>
            <p:nvPr/>
          </p:nvSpPr>
          <p:spPr>
            <a:xfrm>
              <a:off x="6214957" y="3942497"/>
              <a:ext cx="481679" cy="949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2" name="吹き出し: 角を丸めた四角形 31">
              <a:extLst>
                <a:ext uri="{FF2B5EF4-FFF2-40B4-BE49-F238E27FC236}">
                  <a16:creationId xmlns:a16="http://schemas.microsoft.com/office/drawing/2014/main" id="{7A9F2B4C-EA67-3916-9F7B-A8B046C668BC}"/>
                </a:ext>
              </a:extLst>
            </p:cNvPr>
            <p:cNvSpPr/>
            <p:nvPr/>
          </p:nvSpPr>
          <p:spPr>
            <a:xfrm>
              <a:off x="134225" y="2619413"/>
              <a:ext cx="1589238" cy="675923"/>
            </a:xfrm>
            <a:prstGeom prst="wedgeRoundRectCallout">
              <a:avLst>
                <a:gd name="adj1" fmla="val -6982"/>
                <a:gd name="adj2" fmla="val 89928"/>
                <a:gd name="adj3" fmla="val 16667"/>
              </a:avLst>
            </a:prstGeom>
            <a:ln w="28575"/>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r>
                <a:rPr lang="ja-JP" altLang="en-US" sz="825" dirty="0">
                  <a:solidFill>
                    <a:schemeClr val="tx1"/>
                  </a:solidFill>
                  <a:latin typeface="Meiryo UI" panose="020B0604030504040204" pitchFamily="50" charset="-128"/>
                  <a:ea typeface="Meiryo UI" panose="020B0604030504040204" pitchFamily="50" charset="-128"/>
                </a:rPr>
                <a:t>前の画面までで設定した検索条件が表示されている。</a:t>
              </a:r>
              <a:endParaRPr lang="en-US" altLang="ja-JP" sz="825" dirty="0">
                <a:solidFill>
                  <a:schemeClr val="tx1"/>
                </a:solidFill>
                <a:latin typeface="Meiryo UI" panose="020B0604030504040204" pitchFamily="50" charset="-128"/>
                <a:ea typeface="Meiryo UI" panose="020B0604030504040204" pitchFamily="50" charset="-128"/>
              </a:endParaRPr>
            </a:p>
            <a:p>
              <a:r>
                <a:rPr lang="ja-JP" altLang="en-US" sz="750" dirty="0">
                  <a:solidFill>
                    <a:schemeClr val="tx1"/>
                  </a:solidFill>
                  <a:latin typeface="Meiryo UI" panose="020B0604030504040204" pitchFamily="50" charset="-128"/>
                  <a:ea typeface="Meiryo UI" panose="020B0604030504040204" pitchFamily="50" charset="-128"/>
                </a:rPr>
                <a:t>（この場合、東京都千代田区で集中治療室（</a:t>
              </a:r>
              <a:r>
                <a:rPr lang="en-US" altLang="ja-JP" sz="750" dirty="0">
                  <a:solidFill>
                    <a:schemeClr val="tx1"/>
                  </a:solidFill>
                  <a:latin typeface="Meiryo UI" panose="020B0604030504040204" pitchFamily="50" charset="-128"/>
                  <a:ea typeface="Meiryo UI" panose="020B0604030504040204" pitchFamily="50" charset="-128"/>
                </a:rPr>
                <a:t>ICU</a:t>
              </a:r>
              <a:r>
                <a:rPr lang="ja-JP" altLang="en-US" sz="750" dirty="0">
                  <a:solidFill>
                    <a:schemeClr val="tx1"/>
                  </a:solidFill>
                  <a:latin typeface="Meiryo UI" panose="020B0604030504040204" pitchFamily="50" charset="-128"/>
                  <a:ea typeface="Meiryo UI" panose="020B0604030504040204" pitchFamily="50" charset="-128"/>
                </a:rPr>
                <a:t>）をもつ機関）</a:t>
              </a:r>
              <a:endParaRPr lang="en-US" altLang="ja-JP" sz="750" dirty="0">
                <a:solidFill>
                  <a:schemeClr val="tx1"/>
                </a:solidFill>
                <a:latin typeface="Meiryo UI" panose="020B0604030504040204" pitchFamily="50" charset="-128"/>
                <a:ea typeface="Meiryo UI" panose="020B0604030504040204" pitchFamily="50" charset="-128"/>
              </a:endParaRPr>
            </a:p>
          </p:txBody>
        </p:sp>
        <p:sp>
          <p:nvSpPr>
            <p:cNvPr id="33" name="吹き出し: 角を丸めた四角形 32">
              <a:extLst>
                <a:ext uri="{FF2B5EF4-FFF2-40B4-BE49-F238E27FC236}">
                  <a16:creationId xmlns:a16="http://schemas.microsoft.com/office/drawing/2014/main" id="{EDDFDFCF-D17A-7685-1CE4-0DF1CC825996}"/>
                </a:ext>
              </a:extLst>
            </p:cNvPr>
            <p:cNvSpPr/>
            <p:nvPr/>
          </p:nvSpPr>
          <p:spPr>
            <a:xfrm>
              <a:off x="1808148" y="3007278"/>
              <a:ext cx="1334461" cy="350687"/>
            </a:xfrm>
            <a:prstGeom prst="wedgeRoundRectCallout">
              <a:avLst>
                <a:gd name="adj1" fmla="val -21925"/>
                <a:gd name="adj2" fmla="val 123679"/>
                <a:gd name="adj3" fmla="val 16667"/>
              </a:avLst>
            </a:prstGeom>
            <a:ln w="28575"/>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825" dirty="0">
                  <a:solidFill>
                    <a:schemeClr val="tx1"/>
                  </a:solidFill>
                  <a:latin typeface="Meiryo UI" panose="020B0604030504040204" pitchFamily="50" charset="-128"/>
                  <a:ea typeface="Meiryo UI" panose="020B0604030504040204" pitchFamily="50" charset="-128"/>
                </a:rPr>
                <a:t>「検索条件の保存」を選択</a:t>
              </a:r>
              <a:endParaRPr lang="en-US" altLang="ja-JP" sz="825" dirty="0">
                <a:solidFill>
                  <a:schemeClr val="tx1"/>
                </a:solidFill>
                <a:latin typeface="Meiryo UI" panose="020B0604030504040204" pitchFamily="50" charset="-128"/>
                <a:ea typeface="Meiryo UI" panose="020B0604030504040204" pitchFamily="50" charset="-128"/>
              </a:endParaRPr>
            </a:p>
          </p:txBody>
        </p:sp>
        <p:sp>
          <p:nvSpPr>
            <p:cNvPr id="34" name="吹き出し: 角を丸めた四角形 33">
              <a:extLst>
                <a:ext uri="{FF2B5EF4-FFF2-40B4-BE49-F238E27FC236}">
                  <a16:creationId xmlns:a16="http://schemas.microsoft.com/office/drawing/2014/main" id="{029A1F26-1F34-31C4-536E-70FF90BCF18E}"/>
                </a:ext>
              </a:extLst>
            </p:cNvPr>
            <p:cNvSpPr/>
            <p:nvPr/>
          </p:nvSpPr>
          <p:spPr>
            <a:xfrm>
              <a:off x="3371048" y="2957375"/>
              <a:ext cx="1311570" cy="386005"/>
            </a:xfrm>
            <a:prstGeom prst="wedgeRoundRectCallout">
              <a:avLst>
                <a:gd name="adj1" fmla="val 10371"/>
                <a:gd name="adj2" fmla="val 234024"/>
                <a:gd name="adj3" fmla="val 16667"/>
              </a:avLst>
            </a:prstGeom>
            <a:ln w="28575"/>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r>
                <a:rPr lang="ja-JP" altLang="en-US" sz="825" dirty="0">
                  <a:solidFill>
                    <a:schemeClr val="tx1"/>
                  </a:solidFill>
                  <a:latin typeface="Meiryo UI" panose="020B0604030504040204" pitchFamily="50" charset="-128"/>
                  <a:ea typeface="Meiryo UI" panose="020B0604030504040204" pitchFamily="50" charset="-128"/>
                </a:rPr>
                <a:t>検索条件を確認し、任意の「条件名」を設定する</a:t>
              </a:r>
              <a:endParaRPr lang="en-US" altLang="ja-JP" sz="825" dirty="0">
                <a:solidFill>
                  <a:schemeClr val="tx1"/>
                </a:solidFill>
                <a:latin typeface="Meiryo UI" panose="020B0604030504040204" pitchFamily="50" charset="-128"/>
                <a:ea typeface="Meiryo UI" panose="020B0604030504040204" pitchFamily="50" charset="-128"/>
              </a:endParaRPr>
            </a:p>
          </p:txBody>
        </p:sp>
        <p:sp>
          <p:nvSpPr>
            <p:cNvPr id="35" name="吹き出し: 角を丸めた四角形 34">
              <a:extLst>
                <a:ext uri="{FF2B5EF4-FFF2-40B4-BE49-F238E27FC236}">
                  <a16:creationId xmlns:a16="http://schemas.microsoft.com/office/drawing/2014/main" id="{BC662382-9025-5375-3F63-DFE5CBE2EB6A}"/>
                </a:ext>
              </a:extLst>
            </p:cNvPr>
            <p:cNvSpPr/>
            <p:nvPr/>
          </p:nvSpPr>
          <p:spPr>
            <a:xfrm>
              <a:off x="4911057" y="3345219"/>
              <a:ext cx="843965" cy="286380"/>
            </a:xfrm>
            <a:prstGeom prst="wedgeRoundRectCallout">
              <a:avLst>
                <a:gd name="adj1" fmla="val -12697"/>
                <a:gd name="adj2" fmla="val 95506"/>
                <a:gd name="adj3" fmla="val 16667"/>
              </a:avLst>
            </a:prstGeom>
            <a:ln w="28575"/>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825" dirty="0">
                  <a:solidFill>
                    <a:schemeClr val="tx1"/>
                  </a:solidFill>
                  <a:latin typeface="Meiryo UI" panose="020B0604030504040204" pitchFamily="50" charset="-128"/>
                  <a:ea typeface="Meiryo UI" panose="020B0604030504040204" pitchFamily="50" charset="-128"/>
                </a:rPr>
                <a:t>「保存」</a:t>
              </a:r>
              <a:endParaRPr lang="en-US" altLang="ja-JP" sz="825" dirty="0">
                <a:solidFill>
                  <a:schemeClr val="tx1"/>
                </a:solidFill>
                <a:latin typeface="Meiryo UI" panose="020B0604030504040204" pitchFamily="50" charset="-128"/>
                <a:ea typeface="Meiryo UI" panose="020B0604030504040204" pitchFamily="50" charset="-128"/>
              </a:endParaRPr>
            </a:p>
          </p:txBody>
        </p:sp>
        <p:sp>
          <p:nvSpPr>
            <p:cNvPr id="36" name="吹き出し: 角を丸めた四角形 35">
              <a:extLst>
                <a:ext uri="{FF2B5EF4-FFF2-40B4-BE49-F238E27FC236}">
                  <a16:creationId xmlns:a16="http://schemas.microsoft.com/office/drawing/2014/main" id="{154DC270-6EBD-57DE-2E9D-BA8B0F5F9D63}"/>
                </a:ext>
              </a:extLst>
            </p:cNvPr>
            <p:cNvSpPr/>
            <p:nvPr/>
          </p:nvSpPr>
          <p:spPr>
            <a:xfrm>
              <a:off x="6597441" y="4146736"/>
              <a:ext cx="2028848" cy="570044"/>
            </a:xfrm>
            <a:prstGeom prst="wedgeRoundRectCallout">
              <a:avLst>
                <a:gd name="adj1" fmla="val -43215"/>
                <a:gd name="adj2" fmla="val -78997"/>
                <a:gd name="adj3" fmla="val 16667"/>
              </a:avLst>
            </a:prstGeom>
            <a:ln w="28575"/>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r>
                <a:rPr lang="ja-JP" altLang="en-US" sz="825" dirty="0">
                  <a:solidFill>
                    <a:schemeClr val="tx1"/>
                  </a:solidFill>
                  <a:latin typeface="Meiryo UI" panose="020B0604030504040204" pitchFamily="50" charset="-128"/>
                  <a:ea typeface="Meiryo UI" panose="020B0604030504040204" pitchFamily="50" charset="-128"/>
                </a:rPr>
                <a:t>新しく検索条件が追加される。次回以降、「条件名」を選択するだけで、検索条件を設定することが可能。</a:t>
              </a:r>
              <a:endParaRPr lang="en-US" altLang="ja-JP" sz="825" dirty="0">
                <a:solidFill>
                  <a:schemeClr val="tx1"/>
                </a:solidFill>
                <a:latin typeface="Meiryo UI" panose="020B0604030504040204" pitchFamily="50" charset="-128"/>
                <a:ea typeface="Meiryo UI" panose="020B0604030504040204" pitchFamily="50" charset="-128"/>
              </a:endParaRPr>
            </a:p>
          </p:txBody>
        </p:sp>
      </p:grpSp>
      <p:cxnSp>
        <p:nvCxnSpPr>
          <p:cNvPr id="22" name="コネクタ: カギ線 21">
            <a:extLst>
              <a:ext uri="{FF2B5EF4-FFF2-40B4-BE49-F238E27FC236}">
                <a16:creationId xmlns:a16="http://schemas.microsoft.com/office/drawing/2014/main" id="{EB3740C6-3223-2959-57F9-99707A600EC3}"/>
              </a:ext>
            </a:extLst>
          </p:cNvPr>
          <p:cNvCxnSpPr>
            <a:cxnSpLocks/>
          </p:cNvCxnSpPr>
          <p:nvPr/>
        </p:nvCxnSpPr>
        <p:spPr>
          <a:xfrm>
            <a:off x="5791607" y="3367480"/>
            <a:ext cx="765844" cy="189914"/>
          </a:xfrm>
          <a:prstGeom prst="bentConnector3">
            <a:avLst>
              <a:gd name="adj1" fmla="val 7546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タイトル 1">
            <a:extLst>
              <a:ext uri="{FF2B5EF4-FFF2-40B4-BE49-F238E27FC236}">
                <a16:creationId xmlns:a16="http://schemas.microsoft.com/office/drawing/2014/main" id="{D1420102-ACAB-48F1-B85F-3F7CA98D5257}"/>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lnSpcReduction="100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lvl="0" algn="ctr">
              <a:defRPr/>
            </a:pPr>
            <a:r>
              <a:rPr lang="ja-JP" altLang="en-US" b="0" dirty="0">
                <a:solidFill>
                  <a:srgbClr val="FFFFFF"/>
                </a:solidFill>
                <a:latin typeface="Meiryo UI" panose="020B0604030504040204" pitchFamily="50" charset="-128"/>
                <a:ea typeface="Meiryo UI" panose="020B0604030504040204" pitchFamily="50" charset="-128"/>
              </a:rPr>
              <a:t>医療機関情報検索の用途</a:t>
            </a:r>
            <a:endParaRPr kumimoji="1" lang="ja-JP" altLang="en-US" sz="2215"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j-cs"/>
            </a:endParaRPr>
          </a:p>
        </p:txBody>
      </p:sp>
      <p:sp>
        <p:nvSpPr>
          <p:cNvPr id="25" name="テキスト プレースホルダー 2">
            <a:extLst>
              <a:ext uri="{FF2B5EF4-FFF2-40B4-BE49-F238E27FC236}">
                <a16:creationId xmlns:a16="http://schemas.microsoft.com/office/drawing/2014/main" id="{938E1261-312B-44E6-B4D8-092E8BEEFB40}"/>
              </a:ext>
            </a:extLst>
          </p:cNvPr>
          <p:cNvSpPr txBox="1">
            <a:spLocks/>
          </p:cNvSpPr>
          <p:nvPr/>
        </p:nvSpPr>
        <p:spPr>
          <a:xfrm>
            <a:off x="236651" y="558946"/>
            <a:ext cx="9433047" cy="1081074"/>
          </a:xfrm>
          <a:prstGeom prst="rect">
            <a:avLst/>
          </a:prstGeom>
          <a:ln>
            <a:noFill/>
          </a:ln>
        </p:spPr>
        <p:txBody>
          <a:bodyPr vert="horz" lIns="91440" tIns="45720" rIns="91440" bIns="45720" rtlCol="0" anchor="t"/>
          <a:lstStyle>
            <a:defPPr>
              <a:defRPr lang="ja-JP"/>
            </a:defPPr>
            <a:lvl1pPr marL="0" algn="ctr" defTabSz="914400" rtl="0" eaLnBrk="1" latinLnBrk="0" hangingPunct="1">
              <a:defRPr kumimoji="1" sz="1108"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fontAlgn="base">
              <a:lnSpc>
                <a:spcPct val="110000"/>
              </a:lnSpc>
              <a:buClr>
                <a:schemeClr val="tx1"/>
              </a:buClr>
            </a:pPr>
            <a:r>
              <a:rPr lang="ja-JP" altLang="en-US" sz="1600" b="1" dirty="0">
                <a:latin typeface="Meiryo UI" panose="020B0604030504040204" pitchFamily="50" charset="-128"/>
                <a:ea typeface="Meiryo UI" panose="020B0604030504040204" pitchFamily="50" charset="-128"/>
              </a:rPr>
              <a:t>＜②情報センターが県民からの問い合わせに対応するケース＞</a:t>
            </a:r>
            <a:endParaRPr lang="en-US" altLang="ja-JP" sz="1600" b="1" dirty="0">
              <a:latin typeface="Meiryo UI" panose="020B0604030504040204" pitchFamily="50" charset="-128"/>
              <a:ea typeface="Meiryo UI" panose="020B0604030504040204" pitchFamily="50" charset="-128"/>
            </a:endParaRPr>
          </a:p>
          <a:p>
            <a:pPr marL="285750" indent="-285750" algn="l" fontAlgn="base">
              <a:lnSpc>
                <a:spcPct val="110000"/>
              </a:lnSpc>
              <a:buClr>
                <a:schemeClr val="tx1"/>
              </a:buClr>
              <a:buFont typeface="Meiryo UI" panose="020B0604030504040204" pitchFamily="50" charset="-128"/>
              <a:buChar char="○"/>
            </a:pPr>
            <a:r>
              <a:rPr lang="ja-JP" altLang="en-US" sz="1600" dirty="0">
                <a:latin typeface="Meiryo UI" panose="020B0604030504040204" pitchFamily="50" charset="-128"/>
                <a:ea typeface="Meiryo UI" panose="020B0604030504040204" pitchFamily="50" charset="-128"/>
              </a:rPr>
              <a:t>医療情報ネットの「医療機関情報検索」機能で選択した検索条件に任意の名称を付けて保存することができます。</a:t>
            </a:r>
            <a:endParaRPr lang="en-US" altLang="ja-JP" sz="1600" dirty="0">
              <a:latin typeface="Meiryo UI" panose="020B0604030504040204" pitchFamily="50" charset="-128"/>
              <a:ea typeface="Meiryo UI" panose="020B0604030504040204" pitchFamily="50" charset="-128"/>
            </a:endParaRPr>
          </a:p>
          <a:p>
            <a:pPr marL="285750" indent="-285750" algn="l" fontAlgn="base">
              <a:lnSpc>
                <a:spcPct val="110000"/>
              </a:lnSpc>
              <a:buClr>
                <a:schemeClr val="tx1"/>
              </a:buClr>
              <a:buFont typeface="Meiryo UI" panose="020B0604030504040204" pitchFamily="50" charset="-128"/>
              <a:buChar char="○"/>
            </a:pPr>
            <a:r>
              <a:rPr lang="ja-JP" altLang="en-US" sz="1600" dirty="0">
                <a:solidFill>
                  <a:schemeClr val="tx1">
                    <a:lumMod val="85000"/>
                    <a:lumOff val="15000"/>
                  </a:schemeClr>
                </a:solidFill>
                <a:latin typeface="Meiryo UI"/>
                <a:ea typeface="Meiryo UI"/>
              </a:rPr>
              <a:t>これにより、</a:t>
            </a:r>
            <a:r>
              <a:rPr lang="ja-JP" altLang="ja-JP" sz="1600" dirty="0">
                <a:solidFill>
                  <a:schemeClr val="tx1">
                    <a:lumMod val="85000"/>
                    <a:lumOff val="15000"/>
                  </a:schemeClr>
                </a:solidFill>
                <a:latin typeface="Meiryo UI"/>
                <a:ea typeface="Meiryo UI"/>
              </a:rPr>
              <a:t>県民から</a:t>
            </a:r>
            <a:r>
              <a:rPr lang="ja-JP" altLang="en-US" sz="1600" dirty="0">
                <a:solidFill>
                  <a:schemeClr val="tx1">
                    <a:lumMod val="85000"/>
                    <a:lumOff val="15000"/>
                  </a:schemeClr>
                </a:solidFill>
                <a:latin typeface="Meiryo UI"/>
                <a:ea typeface="Meiryo UI"/>
              </a:rPr>
              <a:t>を</a:t>
            </a:r>
            <a:r>
              <a:rPr lang="ja-JP" altLang="ja-JP" sz="1600" dirty="0">
                <a:solidFill>
                  <a:schemeClr val="tx1">
                    <a:lumMod val="85000"/>
                    <a:lumOff val="15000"/>
                  </a:schemeClr>
                </a:solidFill>
                <a:latin typeface="Meiryo UI"/>
                <a:ea typeface="Meiryo UI"/>
              </a:rPr>
              <a:t>問い合わせを</a:t>
            </a:r>
            <a:r>
              <a:rPr lang="ja-JP" altLang="en-US" sz="1600" dirty="0">
                <a:solidFill>
                  <a:schemeClr val="tx1">
                    <a:lumMod val="85000"/>
                    <a:lumOff val="15000"/>
                  </a:schemeClr>
                </a:solidFill>
                <a:latin typeface="Meiryo UI"/>
                <a:ea typeface="Meiryo UI"/>
              </a:rPr>
              <a:t>受けた際</a:t>
            </a:r>
            <a:r>
              <a:rPr lang="ja-JP" altLang="ja-JP" sz="1600" dirty="0">
                <a:solidFill>
                  <a:schemeClr val="tx1">
                    <a:lumMod val="85000"/>
                    <a:lumOff val="15000"/>
                  </a:schemeClr>
                </a:solidFill>
                <a:latin typeface="Meiryo UI"/>
                <a:ea typeface="Meiryo UI"/>
              </a:rPr>
              <a:t>、保存した当該</a:t>
            </a:r>
            <a:r>
              <a:rPr lang="ja-JP" altLang="en-US" sz="1600" dirty="0">
                <a:solidFill>
                  <a:schemeClr val="tx1">
                    <a:lumMod val="85000"/>
                    <a:lumOff val="15000"/>
                  </a:schemeClr>
                </a:solidFill>
                <a:latin typeface="Meiryo UI"/>
                <a:ea typeface="Meiryo UI"/>
              </a:rPr>
              <a:t>検索条件で即座に</a:t>
            </a:r>
            <a:r>
              <a:rPr lang="ja-JP" altLang="ja-JP" sz="1600" dirty="0">
                <a:solidFill>
                  <a:schemeClr val="tx1">
                    <a:lumMod val="85000"/>
                    <a:lumOff val="15000"/>
                  </a:schemeClr>
                </a:solidFill>
                <a:latin typeface="Meiryo UI"/>
                <a:ea typeface="Meiryo UI"/>
              </a:rPr>
              <a:t>検索を行う</a:t>
            </a:r>
            <a:r>
              <a:rPr lang="ja-JP" altLang="en-US" sz="1600" dirty="0">
                <a:solidFill>
                  <a:schemeClr val="tx1">
                    <a:lumMod val="85000"/>
                    <a:lumOff val="15000"/>
                  </a:schemeClr>
                </a:solidFill>
                <a:latin typeface="Meiryo UI"/>
                <a:ea typeface="Meiryo UI"/>
              </a:rPr>
              <a:t>ことができます</a:t>
            </a:r>
            <a:r>
              <a:rPr lang="ja-JP" altLang="ja-JP" sz="1600" dirty="0">
                <a:solidFill>
                  <a:schemeClr val="tx1">
                    <a:lumMod val="85000"/>
                    <a:lumOff val="15000"/>
                  </a:schemeClr>
                </a:solidFill>
                <a:latin typeface="Meiryo UI"/>
                <a:ea typeface="Meiryo UI"/>
              </a:rPr>
              <a:t>。</a:t>
            </a:r>
            <a:endParaRPr lang="ja-JP" altLang="en-US" sz="1600" dirty="0">
              <a:latin typeface="Meiryo UI" panose="020B0604030504040204" pitchFamily="50" charset="-128"/>
              <a:ea typeface="Meiryo UI" panose="020B0604030504040204" pitchFamily="50" charset="-128"/>
            </a:endParaRPr>
          </a:p>
        </p:txBody>
      </p:sp>
      <p:sp>
        <p:nvSpPr>
          <p:cNvPr id="23" name="フッター プレースホルダー 4">
            <a:extLst>
              <a:ext uri="{FF2B5EF4-FFF2-40B4-BE49-F238E27FC236}">
                <a16:creationId xmlns:a16="http://schemas.microsoft.com/office/drawing/2014/main" id="{25364FCB-D766-4985-9B3C-271EBDFD0354}"/>
              </a:ext>
            </a:extLst>
          </p:cNvPr>
          <p:cNvSpPr txBox="1">
            <a:spLocks/>
          </p:cNvSpPr>
          <p:nvPr/>
        </p:nvSpPr>
        <p:spPr>
          <a:xfrm>
            <a:off x="-2702" y="6612834"/>
            <a:ext cx="1152000" cy="245165"/>
          </a:xfrm>
          <a:prstGeom prst="rect">
            <a:avLst/>
          </a:prstGeom>
        </p:spPr>
        <p:txBody>
          <a:bodyPr vert="horz" lIns="36000" tIns="36000" rIns="36000" bIns="36000" rtlCol="0" anchor="b" anchorCtr="0"/>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t>医療情報ネット</a:t>
            </a:r>
          </a:p>
        </p:txBody>
      </p:sp>
    </p:spTree>
    <p:extLst>
      <p:ext uri="{BB962C8B-B14F-4D97-AF65-F5344CB8AC3E}">
        <p14:creationId xmlns:p14="http://schemas.microsoft.com/office/powerpoint/2010/main" val="1060082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765923" y="948555"/>
            <a:ext cx="8374154" cy="4577650"/>
          </a:xfrm>
          <a:solidFill>
            <a:schemeClr val="accent2">
              <a:lumMod val="60000"/>
              <a:lumOff val="40000"/>
            </a:schemeClr>
          </a:solidFill>
        </p:spPr>
        <p:txBody>
          <a:bodyPr anchor="ctr">
            <a:noAutofit/>
          </a:bodyPr>
          <a:lstStyle/>
          <a:p>
            <a:pPr algn="ctr"/>
            <a:r>
              <a:rPr lang="en-US" altLang="ja-JP" sz="3200" dirty="0">
                <a:latin typeface="Meiryo UI"/>
                <a:ea typeface="Meiryo UI"/>
                <a:cs typeface="Meiryo UI" panose="020B0604030504040204" pitchFamily="50" charset="-128"/>
              </a:rPr>
              <a:t>Ⅱ</a:t>
            </a:r>
            <a:r>
              <a:rPr lang="ja-JP" altLang="en-US" sz="3200" dirty="0">
                <a:latin typeface="Meiryo UI"/>
                <a:ea typeface="Meiryo UI"/>
                <a:cs typeface="Meiryo UI" panose="020B0604030504040204" pitchFamily="50" charset="-128"/>
              </a:rPr>
              <a:t>．医療情報ネットへのログイン方法</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2"/>
          <p:cNvSpPr txBox="1">
            <a:spLocks/>
          </p:cNvSpPr>
          <p:nvPr/>
        </p:nvSpPr>
        <p:spPr>
          <a:xfrm>
            <a:off x="7677150" y="6492876"/>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D678D6E8-61F4-42B4-8ED0-44B1436A966E}" type="slidenum">
              <a:rPr lang="ja-JP" altLang="en-US" sz="1108" smtClean="0">
                <a:solidFill>
                  <a:srgbClr val="000000"/>
                </a:solidFill>
              </a:rPr>
              <a:pPr>
                <a:defRPr/>
              </a:pPr>
              <a:t>16</a:t>
            </a:fld>
            <a:endParaRPr lang="ja-JP" altLang="en-US" sz="1108" dirty="0">
              <a:solidFill>
                <a:srgbClr val="000000"/>
              </a:solidFill>
            </a:endParaRPr>
          </a:p>
        </p:txBody>
      </p:sp>
      <p:sp>
        <p:nvSpPr>
          <p:cNvPr id="6" name="フッター プレースホルダー 4">
            <a:extLst>
              <a:ext uri="{FF2B5EF4-FFF2-40B4-BE49-F238E27FC236}">
                <a16:creationId xmlns:a16="http://schemas.microsoft.com/office/drawing/2014/main" id="{CCF3E183-4766-46F2-ACE6-90EA69AB2AF5}"/>
              </a:ext>
            </a:extLst>
          </p:cNvPr>
          <p:cNvSpPr txBox="1">
            <a:spLocks/>
          </p:cNvSpPr>
          <p:nvPr/>
        </p:nvSpPr>
        <p:spPr>
          <a:xfrm>
            <a:off x="-2702" y="6612834"/>
            <a:ext cx="1152000" cy="245165"/>
          </a:xfrm>
          <a:prstGeom prst="rect">
            <a:avLst/>
          </a:prstGeom>
        </p:spPr>
        <p:txBody>
          <a:bodyPr vert="horz" lIns="36000" tIns="36000" rIns="36000" bIns="36000" rtlCol="0" anchor="b" anchorCtr="0"/>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t>医療情報ネット</a:t>
            </a:r>
          </a:p>
        </p:txBody>
      </p:sp>
    </p:spTree>
    <p:custDataLst>
      <p:tags r:id="rId1"/>
    </p:custDataLst>
    <p:extLst>
      <p:ext uri="{BB962C8B-B14F-4D97-AF65-F5344CB8AC3E}">
        <p14:creationId xmlns:p14="http://schemas.microsoft.com/office/powerpoint/2010/main" val="3660363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47216" y="2680021"/>
            <a:ext cx="9211569" cy="748483"/>
          </a:xfrm>
          <a:noFill/>
        </p:spPr>
        <p:txBody>
          <a:bodyPr anchor="ctr">
            <a:noAutofit/>
          </a:bodyPr>
          <a:lstStyle/>
          <a:p>
            <a:pPr algn="ctr"/>
            <a:r>
              <a:rPr lang="ja-JP" altLang="en-US" sz="3200" b="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3200" b="0" dirty="0">
                <a:latin typeface="Meiryo UI" panose="020B0604030504040204" pitchFamily="50" charset="-128"/>
                <a:ea typeface="Meiryo UI" panose="020B0604030504040204" pitchFamily="50" charset="-128"/>
              </a:rPr>
              <a:t>医療情報ネットへのログイン方法</a:t>
            </a:r>
          </a:p>
        </p:txBody>
      </p:sp>
      <p:sp>
        <p:nvSpPr>
          <p:cNvPr id="5" name="スライド番号プレースホルダー 2"/>
          <p:cNvSpPr txBox="1">
            <a:spLocks/>
          </p:cNvSpPr>
          <p:nvPr/>
        </p:nvSpPr>
        <p:spPr>
          <a:xfrm>
            <a:off x="7677150" y="6492876"/>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D678D6E8-61F4-42B4-8ED0-44B1436A966E}" type="slidenum">
              <a:rPr lang="ja-JP" altLang="en-US" sz="1108" smtClean="0">
                <a:solidFill>
                  <a:srgbClr val="000000"/>
                </a:solidFill>
              </a:rPr>
              <a:pPr>
                <a:defRPr/>
              </a:pPr>
              <a:t>17</a:t>
            </a:fld>
            <a:endParaRPr lang="ja-JP" altLang="en-US" sz="1108" dirty="0">
              <a:solidFill>
                <a:srgbClr val="000000"/>
              </a:solidFill>
            </a:endParaRPr>
          </a:p>
        </p:txBody>
      </p:sp>
      <p:sp>
        <p:nvSpPr>
          <p:cNvPr id="6" name="フッター プレースホルダー 4">
            <a:extLst>
              <a:ext uri="{FF2B5EF4-FFF2-40B4-BE49-F238E27FC236}">
                <a16:creationId xmlns:a16="http://schemas.microsoft.com/office/drawing/2014/main" id="{F779B35C-4EA1-45FD-B486-10D4BA0FDB9E}"/>
              </a:ext>
            </a:extLst>
          </p:cNvPr>
          <p:cNvSpPr txBox="1">
            <a:spLocks/>
          </p:cNvSpPr>
          <p:nvPr/>
        </p:nvSpPr>
        <p:spPr>
          <a:xfrm>
            <a:off x="-2702" y="6612834"/>
            <a:ext cx="1152000" cy="245165"/>
          </a:xfrm>
          <a:prstGeom prst="rect">
            <a:avLst/>
          </a:prstGeom>
        </p:spPr>
        <p:txBody>
          <a:bodyPr vert="horz" lIns="36000" tIns="36000" rIns="36000" bIns="36000" rtlCol="0" anchor="b" anchorCtr="0"/>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t>医療情報ネット</a:t>
            </a:r>
          </a:p>
        </p:txBody>
      </p:sp>
    </p:spTree>
    <p:custDataLst>
      <p:tags r:id="rId1"/>
    </p:custDataLst>
    <p:extLst>
      <p:ext uri="{BB962C8B-B14F-4D97-AF65-F5344CB8AC3E}">
        <p14:creationId xmlns:p14="http://schemas.microsoft.com/office/powerpoint/2010/main" val="2449583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タイトル 1">
            <a:extLst>
              <a:ext uri="{FF2B5EF4-FFF2-40B4-BE49-F238E27FC236}">
                <a16:creationId xmlns:a16="http://schemas.microsoft.com/office/drawing/2014/main" id="{2EE579EC-69FD-45E0-ACEE-74AAAB6CF4D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lnSpcReduction="100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lvl="0" algn="ctr">
              <a:defRPr/>
            </a:pPr>
            <a:r>
              <a:rPr lang="ja-JP" altLang="en-US" b="0" dirty="0">
                <a:solidFill>
                  <a:srgbClr val="FFFFFF"/>
                </a:solidFill>
                <a:latin typeface="Meiryo UI" panose="020B0604030504040204" pitchFamily="50" charset="-128"/>
                <a:ea typeface="Meiryo UI" panose="020B0604030504040204" pitchFamily="50" charset="-128"/>
              </a:rPr>
              <a:t>医療情報ネットへのログイン方法</a:t>
            </a:r>
            <a:endParaRPr kumimoji="1" lang="ja-JP" altLang="en-US" sz="2215"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j-cs"/>
            </a:endParaRPr>
          </a:p>
        </p:txBody>
      </p:sp>
      <p:sp>
        <p:nvSpPr>
          <p:cNvPr id="41" name="テキスト プレースホルダー 2">
            <a:extLst>
              <a:ext uri="{FF2B5EF4-FFF2-40B4-BE49-F238E27FC236}">
                <a16:creationId xmlns:a16="http://schemas.microsoft.com/office/drawing/2014/main" id="{7DC3712F-D5FD-408B-A259-7CA10EBE3E59}"/>
              </a:ext>
            </a:extLst>
          </p:cNvPr>
          <p:cNvSpPr txBox="1">
            <a:spLocks/>
          </p:cNvSpPr>
          <p:nvPr/>
        </p:nvSpPr>
        <p:spPr>
          <a:xfrm>
            <a:off x="236476" y="442930"/>
            <a:ext cx="9433047" cy="984739"/>
          </a:xfrm>
          <a:prstGeom prst="rect">
            <a:avLst/>
          </a:prstGeom>
          <a:ln>
            <a:noFill/>
          </a:ln>
        </p:spPr>
        <p:txBody>
          <a:bodyPr vert="horz" lIns="91440" tIns="45720" rIns="91440" bIns="45720" rtlCol="0" anchor="t"/>
          <a:lstStyle>
            <a:defPPr>
              <a:defRPr lang="ja-JP"/>
            </a:defPPr>
            <a:lvl1pPr marL="0" algn="ctr" defTabSz="914400" rtl="0" eaLnBrk="1" latinLnBrk="0" hangingPunct="1">
              <a:defRPr kumimoji="1" sz="1108"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85750" indent="-285750" algn="l" fontAlgn="base">
              <a:lnSpc>
                <a:spcPct val="110000"/>
              </a:lnSpc>
              <a:buClr>
                <a:schemeClr val="tx1"/>
              </a:buClr>
              <a:buFont typeface="Meiryo UI" panose="020B0604030504040204" pitchFamily="50" charset="-128"/>
              <a:buChar char="○"/>
            </a:pPr>
            <a:r>
              <a:rPr lang="ja-JP" altLang="en-US" sz="1600" dirty="0">
                <a:latin typeface="Meiryo UI" panose="020B0604030504040204" pitchFamily="50" charset="-128"/>
                <a:ea typeface="Meiryo UI" panose="020B0604030504040204" pitchFamily="50" charset="-128"/>
              </a:rPr>
              <a:t>医療情報ネットのログイン方法は、利用者区分により異なります。</a:t>
            </a:r>
            <a:endParaRPr lang="en-US" altLang="ja-JP" sz="1600" dirty="0">
              <a:latin typeface="Meiryo UI" panose="020B0604030504040204" pitchFamily="50" charset="-128"/>
              <a:ea typeface="Meiryo UI" panose="020B0604030504040204" pitchFamily="50" charset="-128"/>
            </a:endParaRPr>
          </a:p>
          <a:p>
            <a:pPr marL="285750" indent="-285750" algn="l" fontAlgn="base">
              <a:lnSpc>
                <a:spcPct val="110000"/>
              </a:lnSpc>
              <a:buClr>
                <a:schemeClr val="tx1"/>
              </a:buClr>
              <a:buFont typeface="Meiryo UI" panose="020B0604030504040204" pitchFamily="50" charset="-128"/>
              <a:buChar char="○"/>
            </a:pPr>
            <a:r>
              <a:rPr lang="ja-JP" altLang="en-US" sz="1600" b="1" dirty="0">
                <a:solidFill>
                  <a:srgbClr val="FF0000"/>
                </a:solidFill>
                <a:latin typeface="Meiryo UI" panose="020B0604030504040204" pitchFamily="50" charset="-128"/>
                <a:ea typeface="Meiryo UI" panose="020B0604030504040204" pitchFamily="50" charset="-128"/>
              </a:rPr>
              <a:t>病院等・薬局の場合は、</a:t>
            </a:r>
            <a:r>
              <a:rPr lang="en-US" altLang="ja-JP" sz="1600" b="1" dirty="0">
                <a:solidFill>
                  <a:srgbClr val="FF0000"/>
                </a:solidFill>
                <a:latin typeface="Meiryo UI" panose="020B0604030504040204" pitchFamily="50" charset="-128"/>
                <a:ea typeface="Meiryo UI" panose="020B0604030504040204" pitchFamily="50" charset="-128"/>
              </a:rPr>
              <a:t>SSO※</a:t>
            </a:r>
            <a:r>
              <a:rPr lang="ja-JP" altLang="en-US" sz="1600" b="1" dirty="0">
                <a:solidFill>
                  <a:srgbClr val="FF0000"/>
                </a:solidFill>
                <a:latin typeface="Meiryo UI" panose="020B0604030504040204" pitchFamily="50" charset="-128"/>
                <a:ea typeface="Meiryo UI" panose="020B0604030504040204" pitchFamily="50" charset="-128"/>
              </a:rPr>
              <a:t>により医療情報ネットにログインします</a:t>
            </a:r>
            <a:r>
              <a:rPr lang="ja-JP" altLang="en-US" sz="1600" dirty="0">
                <a:solidFill>
                  <a:srgbClr val="FF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　</a:t>
            </a:r>
            <a:endParaRPr lang="en-US" altLang="ja-JP" sz="1600" dirty="0">
              <a:solidFill>
                <a:srgbClr val="000000"/>
              </a:solidFill>
              <a:latin typeface="Meiryo UI" panose="020B0604030504040204" pitchFamily="50" charset="-128"/>
              <a:ea typeface="Meiryo UI" panose="020B0604030504040204" pitchFamily="50" charset="-128"/>
            </a:endParaRPr>
          </a:p>
          <a:p>
            <a:pPr marL="285750" indent="-285750" algn="l" fontAlgn="base">
              <a:lnSpc>
                <a:spcPct val="110000"/>
              </a:lnSpc>
              <a:buClr>
                <a:schemeClr val="tx1"/>
              </a:buClr>
              <a:buFont typeface="Meiryo UI" panose="020B0604030504040204" pitchFamily="50" charset="-128"/>
              <a:buChar char="○"/>
            </a:pPr>
            <a:r>
              <a:rPr lang="ja-JP" altLang="en-US" sz="1600" b="1" dirty="0">
                <a:solidFill>
                  <a:schemeClr val="tx1">
                    <a:lumMod val="50000"/>
                    <a:lumOff val="50000"/>
                  </a:schemeClr>
                </a:solidFill>
                <a:latin typeface="Meiryo UI" panose="020B0604030504040204" pitchFamily="50" charset="-128"/>
                <a:ea typeface="Meiryo UI" panose="020B0604030504040204" pitchFamily="50" charset="-128"/>
              </a:rPr>
              <a:t>病院等・薬局以外の場合は、</a:t>
            </a:r>
            <a:r>
              <a:rPr lang="en-US" altLang="ja-JP" sz="1600" b="1" dirty="0">
                <a:solidFill>
                  <a:schemeClr val="tx1">
                    <a:lumMod val="50000"/>
                    <a:lumOff val="50000"/>
                  </a:schemeClr>
                </a:solidFill>
                <a:latin typeface="Meiryo UI" panose="020B0604030504040204" pitchFamily="50" charset="-128"/>
                <a:ea typeface="Meiryo UI" panose="020B0604030504040204" pitchFamily="50" charset="-128"/>
              </a:rPr>
              <a:t> SSO</a:t>
            </a:r>
            <a:r>
              <a:rPr lang="ja-JP" altLang="en-US" sz="1600" b="1" dirty="0">
                <a:solidFill>
                  <a:schemeClr val="tx1">
                    <a:lumMod val="50000"/>
                    <a:lumOff val="50000"/>
                  </a:schemeClr>
                </a:solidFill>
                <a:latin typeface="Meiryo UI" panose="020B0604030504040204" pitchFamily="50" charset="-128"/>
                <a:ea typeface="Meiryo UI" panose="020B0604030504040204" pitchFamily="50" charset="-128"/>
              </a:rPr>
              <a:t>を利用せずに医療情報ネットにログインします</a:t>
            </a:r>
            <a:r>
              <a:rPr lang="ja-JP" altLang="en-US" sz="1600" dirty="0">
                <a:solidFill>
                  <a:schemeClr val="tx1">
                    <a:lumMod val="50000"/>
                    <a:lumOff val="50000"/>
                  </a:schemeClr>
                </a:solidFill>
                <a:latin typeface="Meiryo UI" panose="020B0604030504040204" pitchFamily="50" charset="-128"/>
                <a:ea typeface="Meiryo UI" panose="020B0604030504040204" pitchFamily="50" charset="-128"/>
              </a:rPr>
              <a:t>。</a:t>
            </a:r>
            <a:endParaRPr lang="en-US" altLang="ja-JP" sz="1600"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72" name="スライド番号プレースホルダー 28">
            <a:extLst>
              <a:ext uri="{FF2B5EF4-FFF2-40B4-BE49-F238E27FC236}">
                <a16:creationId xmlns:a16="http://schemas.microsoft.com/office/drawing/2014/main" id="{3B328A45-0153-4667-9C9B-967794F2DDD7}"/>
              </a:ext>
            </a:extLst>
          </p:cNvPr>
          <p:cNvSpPr txBox="1">
            <a:spLocks/>
          </p:cNvSpPr>
          <p:nvPr/>
        </p:nvSpPr>
        <p:spPr>
          <a:xfrm>
            <a:off x="7677150" y="6492118"/>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678D6E8-61F4-42B4-8ED0-44B1436A966E}" type="slidenum">
              <a:rPr kumimoji="1" lang="ja-JP" altLang="en-US" sz="1108"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pic>
        <p:nvPicPr>
          <p:cNvPr id="3" name="図 2">
            <a:extLst>
              <a:ext uri="{FF2B5EF4-FFF2-40B4-BE49-F238E27FC236}">
                <a16:creationId xmlns:a16="http://schemas.microsoft.com/office/drawing/2014/main" id="{DE611C94-2107-40A8-AE40-676D1CC75E6C}"/>
              </a:ext>
            </a:extLst>
          </p:cNvPr>
          <p:cNvPicPr>
            <a:picLocks noChangeAspect="1"/>
          </p:cNvPicPr>
          <p:nvPr/>
        </p:nvPicPr>
        <p:blipFill>
          <a:blip r:embed="rId4"/>
          <a:stretch>
            <a:fillRect/>
          </a:stretch>
        </p:blipFill>
        <p:spPr>
          <a:xfrm>
            <a:off x="236476" y="1551483"/>
            <a:ext cx="8079371" cy="5076692"/>
          </a:xfrm>
          <a:prstGeom prst="rect">
            <a:avLst/>
          </a:prstGeom>
          <a:ln>
            <a:noFill/>
          </a:ln>
          <a:effectLst>
            <a:outerShdw blurRad="292100" dist="139700" dir="2700000" algn="tl" rotWithShape="0">
              <a:srgbClr val="333333">
                <a:alpha val="65000"/>
              </a:srgbClr>
            </a:outerShdw>
          </a:effectLst>
        </p:spPr>
      </p:pic>
      <p:sp>
        <p:nvSpPr>
          <p:cNvPr id="12" name="テキスト プレースホルダー 2">
            <a:extLst>
              <a:ext uri="{FF2B5EF4-FFF2-40B4-BE49-F238E27FC236}">
                <a16:creationId xmlns:a16="http://schemas.microsoft.com/office/drawing/2014/main" id="{7DC3712F-D5FD-408B-A259-7CA10EBE3E59}"/>
              </a:ext>
            </a:extLst>
          </p:cNvPr>
          <p:cNvSpPr txBox="1">
            <a:spLocks/>
          </p:cNvSpPr>
          <p:nvPr/>
        </p:nvSpPr>
        <p:spPr>
          <a:xfrm>
            <a:off x="6917124" y="4637065"/>
            <a:ext cx="2875023" cy="1773349"/>
          </a:xfrm>
          <a:prstGeom prst="rect">
            <a:avLst/>
          </a:prstGeom>
          <a:ln/>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lstStyle>
            <a:defPPr>
              <a:defRPr lang="ja-JP"/>
            </a:defPPr>
            <a:lvl1pPr marL="0" algn="ctr" defTabSz="914400" rtl="0" eaLnBrk="1" latinLnBrk="0" hangingPunct="1">
              <a:defRPr kumimoji="1" sz="1108"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fontAlgn="base">
              <a:lnSpc>
                <a:spcPct val="110000"/>
              </a:lnSpc>
              <a:buClr>
                <a:schemeClr val="tx1"/>
              </a:buClr>
            </a:pPr>
            <a:r>
              <a:rPr lang="en-US" altLang="ja-JP" sz="1100" b="1" u="sng" dirty="0">
                <a:latin typeface="Meiryo UI" panose="020B0604030504040204" pitchFamily="50" charset="-128"/>
                <a:ea typeface="Meiryo UI" panose="020B0604030504040204" pitchFamily="50" charset="-128"/>
              </a:rPr>
              <a:t>※SSO</a:t>
            </a:r>
            <a:r>
              <a:rPr lang="ja-JP" altLang="en-US" sz="1100" b="1" u="sng" dirty="0">
                <a:latin typeface="Meiryo UI" panose="020B0604030504040204" pitchFamily="50" charset="-128"/>
                <a:ea typeface="Meiryo UI" panose="020B0604030504040204" pitchFamily="50" charset="-128"/>
              </a:rPr>
              <a:t>（シングルサインオン）とは</a:t>
            </a:r>
            <a:endParaRPr lang="en-US" altLang="ja-JP" sz="1100" u="sng" dirty="0">
              <a:latin typeface="Meiryo UI" panose="020B0604030504040204" pitchFamily="50" charset="-128"/>
              <a:ea typeface="Meiryo UI" panose="020B0604030504040204" pitchFamily="50" charset="-128"/>
            </a:endParaRPr>
          </a:p>
          <a:p>
            <a:pPr algn="l" fontAlgn="base">
              <a:lnSpc>
                <a:spcPct val="110000"/>
              </a:lnSpc>
              <a:buClr>
                <a:schemeClr val="tx1"/>
              </a:buClr>
            </a:pPr>
            <a:r>
              <a:rPr lang="en-US" altLang="ja-JP" sz="1100" dirty="0">
                <a:latin typeface="Meiryo UI" panose="020B0604030504040204" pitchFamily="50" charset="-128"/>
                <a:ea typeface="Meiryo UI" panose="020B0604030504040204" pitchFamily="50" charset="-128"/>
              </a:rPr>
              <a:t>SSO</a:t>
            </a:r>
            <a:r>
              <a:rPr lang="ja-JP" altLang="en-US" sz="1100" dirty="0">
                <a:latin typeface="Meiryo UI" panose="020B0604030504040204" pitchFamily="50" charset="-128"/>
                <a:ea typeface="Meiryo UI" panose="020B0604030504040204" pitchFamily="50" charset="-128"/>
              </a:rPr>
              <a:t>は、複数のサービスへのログインを一元化するための仕組みです。</a:t>
            </a:r>
            <a:endParaRPr lang="en-US" altLang="ja-JP" sz="1100" dirty="0">
              <a:latin typeface="Meiryo UI" panose="020B0604030504040204" pitchFamily="50" charset="-128"/>
              <a:ea typeface="Meiryo UI" panose="020B0604030504040204" pitchFamily="50" charset="-128"/>
            </a:endParaRPr>
          </a:p>
          <a:p>
            <a:pPr algn="l" fontAlgn="base">
              <a:lnSpc>
                <a:spcPct val="110000"/>
              </a:lnSpc>
              <a:buClr>
                <a:schemeClr val="tx1"/>
              </a:buClr>
            </a:pPr>
            <a:r>
              <a:rPr lang="ja-JP" altLang="en-US" sz="1100" dirty="0">
                <a:latin typeface="Meiryo UI" panose="020B0604030504040204" pitchFamily="50" charset="-128"/>
                <a:ea typeface="Meiryo UI" panose="020B0604030504040204" pitchFamily="50" charset="-128"/>
              </a:rPr>
              <a:t>通常、サービスごとにログイン用の</a:t>
            </a:r>
            <a:r>
              <a:rPr lang="en-US" altLang="ja-JP" sz="1100" dirty="0">
                <a:latin typeface="Meiryo UI" panose="020B0604030504040204" pitchFamily="50" charset="-128"/>
                <a:ea typeface="Meiryo UI" panose="020B0604030504040204" pitchFamily="50" charset="-128"/>
              </a:rPr>
              <a:t>ID</a:t>
            </a:r>
            <a:r>
              <a:rPr lang="ja-JP" altLang="en-US" sz="1100" dirty="0">
                <a:latin typeface="Meiryo UI" panose="020B0604030504040204" pitchFamily="50" charset="-128"/>
                <a:ea typeface="Meiryo UI" panose="020B0604030504040204" pitchFamily="50" charset="-128"/>
              </a:rPr>
              <a:t>・パスワードが設定され、ログインの際は各サービス毎に入力する必要がありましたが、</a:t>
            </a:r>
            <a:r>
              <a:rPr lang="en-US" altLang="ja-JP" sz="1100" dirty="0">
                <a:latin typeface="Meiryo UI" panose="020B0604030504040204" pitchFamily="50" charset="-128"/>
                <a:ea typeface="Meiryo UI" panose="020B0604030504040204" pitchFamily="50" charset="-128"/>
              </a:rPr>
              <a:t>SSO</a:t>
            </a:r>
            <a:r>
              <a:rPr lang="ja-JP" altLang="en-US" sz="1100" dirty="0">
                <a:latin typeface="Meiryo UI" panose="020B0604030504040204" pitchFamily="50" charset="-128"/>
                <a:ea typeface="Meiryo UI" panose="020B0604030504040204" pitchFamily="50" charset="-128"/>
              </a:rPr>
              <a:t>を利用した場合、一つのサービスにログイン後、</a:t>
            </a:r>
            <a:r>
              <a:rPr lang="en-US" altLang="ja-JP" sz="1100" dirty="0">
                <a:latin typeface="Meiryo UI" panose="020B0604030504040204" pitchFamily="50" charset="-128"/>
                <a:ea typeface="Meiryo UI" panose="020B0604030504040204" pitchFamily="50" charset="-128"/>
              </a:rPr>
              <a:t>SSO</a:t>
            </a:r>
            <a:r>
              <a:rPr lang="ja-JP" altLang="en-US" sz="1100" dirty="0">
                <a:latin typeface="Meiryo UI" panose="020B0604030504040204" pitchFamily="50" charset="-128"/>
                <a:ea typeface="Meiryo UI" panose="020B0604030504040204" pitchFamily="50" charset="-128"/>
              </a:rPr>
              <a:t>に対応した他のサービスに対して</a:t>
            </a:r>
            <a:r>
              <a:rPr lang="en-US" altLang="ja-JP" sz="1100" dirty="0">
                <a:latin typeface="Meiryo UI" panose="020B0604030504040204" pitchFamily="50" charset="-128"/>
                <a:ea typeface="Meiryo UI" panose="020B0604030504040204" pitchFamily="50" charset="-128"/>
              </a:rPr>
              <a:t>ID</a:t>
            </a:r>
            <a:r>
              <a:rPr lang="ja-JP" altLang="en-US" sz="1100" dirty="0">
                <a:latin typeface="Meiryo UI" panose="020B0604030504040204" pitchFamily="50" charset="-128"/>
                <a:ea typeface="Meiryo UI" panose="020B0604030504040204" pitchFamily="50" charset="-128"/>
              </a:rPr>
              <a:t>・パスワードの入力を省略することが可能になります。</a:t>
            </a:r>
          </a:p>
        </p:txBody>
      </p:sp>
      <p:sp>
        <p:nvSpPr>
          <p:cNvPr id="7" name="フッター プレースホルダー 4">
            <a:extLst>
              <a:ext uri="{FF2B5EF4-FFF2-40B4-BE49-F238E27FC236}">
                <a16:creationId xmlns:a16="http://schemas.microsoft.com/office/drawing/2014/main" id="{D51B3FDA-8862-4402-A8BF-C287C990BD38}"/>
              </a:ext>
            </a:extLst>
          </p:cNvPr>
          <p:cNvSpPr txBox="1">
            <a:spLocks/>
          </p:cNvSpPr>
          <p:nvPr/>
        </p:nvSpPr>
        <p:spPr>
          <a:xfrm>
            <a:off x="-2702" y="6612834"/>
            <a:ext cx="1152000" cy="245165"/>
          </a:xfrm>
          <a:prstGeom prst="rect">
            <a:avLst/>
          </a:prstGeom>
        </p:spPr>
        <p:txBody>
          <a:bodyPr vert="horz" lIns="36000" tIns="36000" rIns="36000" bIns="36000" rtlCol="0" anchor="b" anchorCtr="0"/>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t>医療情報ネット</a:t>
            </a:r>
          </a:p>
        </p:txBody>
      </p:sp>
    </p:spTree>
    <p:custDataLst>
      <p:tags r:id="rId1"/>
    </p:custDataLst>
    <p:extLst>
      <p:ext uri="{BB962C8B-B14F-4D97-AF65-F5344CB8AC3E}">
        <p14:creationId xmlns:p14="http://schemas.microsoft.com/office/powerpoint/2010/main" val="3358739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目次</a:t>
            </a:r>
            <a:endParaRPr kumimoji="1" lang="ja-JP" altLang="en-US" dirty="0">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112733644"/>
              </p:ext>
            </p:extLst>
          </p:nvPr>
        </p:nvGraphicFramePr>
        <p:xfrm>
          <a:off x="410400" y="819156"/>
          <a:ext cx="8743026" cy="5562600"/>
        </p:xfrm>
        <a:graphic>
          <a:graphicData uri="http://schemas.openxmlformats.org/drawingml/2006/table">
            <a:tbl>
              <a:tblPr firstRow="1" bandRow="1">
                <a:tableStyleId>{2D5ABB26-0587-4C30-8999-92F81FD0307C}</a:tableStyleId>
              </a:tblPr>
              <a:tblGrid>
                <a:gridCol w="818036">
                  <a:extLst>
                    <a:ext uri="{9D8B030D-6E8A-4147-A177-3AD203B41FA5}">
                      <a16:colId xmlns:a16="http://schemas.microsoft.com/office/drawing/2014/main" val="1281382107"/>
                    </a:ext>
                  </a:extLst>
                </a:gridCol>
                <a:gridCol w="6585528">
                  <a:extLst>
                    <a:ext uri="{9D8B030D-6E8A-4147-A177-3AD203B41FA5}">
                      <a16:colId xmlns:a16="http://schemas.microsoft.com/office/drawing/2014/main" val="4072480109"/>
                    </a:ext>
                  </a:extLst>
                </a:gridCol>
                <a:gridCol w="1339462">
                  <a:extLst>
                    <a:ext uri="{9D8B030D-6E8A-4147-A177-3AD203B41FA5}">
                      <a16:colId xmlns:a16="http://schemas.microsoft.com/office/drawing/2014/main" val="212971755"/>
                    </a:ext>
                  </a:extLst>
                </a:gridCol>
              </a:tblGrid>
              <a:tr h="370840">
                <a:tc gridSpan="3">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eiryo UI" panose="020B0604030504040204" pitchFamily="50" charset="-128"/>
                          <a:ea typeface="Meiryo UI" panose="020B0604030504040204" pitchFamily="50" charset="-128"/>
                        </a:rPr>
                        <a:t>はじめに</a:t>
                      </a:r>
                      <a:endParaRPr lang="en-US" altLang="ja-JP" sz="1400" b="1" dirty="0">
                        <a:solidFill>
                          <a:schemeClr val="tx1"/>
                        </a:solidFill>
                        <a:latin typeface="Meiryo UI" panose="020B0604030504040204" pitchFamily="50" charset="-128"/>
                        <a:ea typeface="Meiryo UI" panose="020B0604030504040204" pitchFamily="50" charset="-128"/>
                      </a:endParaRPr>
                    </a:p>
                  </a:txBody>
                  <a:tcPr>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43352064"/>
                  </a:ext>
                </a:extLst>
              </a:tr>
              <a:tr h="370840">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lang="en-US" altLang="ja-JP" sz="1400" b="0" dirty="0">
                        <a:solidFill>
                          <a:schemeClr val="tx1"/>
                        </a:solidFill>
                        <a:highlight>
                          <a:srgbClr val="FFCCCC"/>
                        </a:highlight>
                        <a:latin typeface="Meiryo UI" panose="020B0604030504040204" pitchFamily="50" charset="-128"/>
                        <a:ea typeface="Meiryo UI" panose="020B0604030504040204" pitchFamily="50" charset="-128"/>
                      </a:endParaRPr>
                    </a:p>
                  </a:txBody>
                  <a:tcPr>
                    <a:noFill/>
                  </a:tcPr>
                </a:tc>
                <a:tc>
                  <a:txBody>
                    <a:bodyPr/>
                    <a:lstStyle/>
                    <a:p>
                      <a:r>
                        <a:rPr lang="ja-JP" altLang="en-US" sz="1400" b="0" dirty="0">
                          <a:solidFill>
                            <a:schemeClr val="tx1"/>
                          </a:solidFill>
                          <a:latin typeface="Meiryo UI" panose="020B0604030504040204" pitchFamily="50" charset="-128"/>
                          <a:ea typeface="Meiryo UI" panose="020B0604030504040204" pitchFamily="50" charset="-128"/>
                        </a:rPr>
                        <a:t>はじめに</a:t>
                      </a:r>
                      <a:endParaRPr kumimoji="1" lang="ja-JP" altLang="en-US" sz="1400" b="0" strike="noStrike" dirty="0">
                        <a:solidFill>
                          <a:schemeClr val="tx1"/>
                        </a:solidFill>
                        <a:latin typeface="Meiryo UI" panose="020B0604030504040204" pitchFamily="50" charset="-128"/>
                        <a:ea typeface="Meiryo UI" panose="020B0604030504040204" pitchFamily="50" charset="-128"/>
                      </a:endParaRPr>
                    </a:p>
                  </a:txBody>
                  <a:tcPr/>
                </a:tc>
                <a:tc>
                  <a:txBody>
                    <a:bodyPr/>
                    <a:lstStyle/>
                    <a:p>
                      <a:r>
                        <a:rPr lang="ja-JP" altLang="en-US" sz="1400" b="0" dirty="0">
                          <a:solidFill>
                            <a:schemeClr val="tx1"/>
                          </a:solidFill>
                          <a:latin typeface="Meiryo UI" panose="020B0604030504040204" pitchFamily="50" charset="-128"/>
                          <a:ea typeface="Meiryo UI" panose="020B0604030504040204" pitchFamily="50" charset="-128"/>
                        </a:rPr>
                        <a:t>・・・　</a:t>
                      </a:r>
                      <a:r>
                        <a:rPr lang="en-US" altLang="ja-JP" sz="1400" b="0" dirty="0">
                          <a:solidFill>
                            <a:schemeClr val="tx1"/>
                          </a:solidFill>
                          <a:latin typeface="Meiryo UI" panose="020B0604030504040204" pitchFamily="50" charset="-128"/>
                          <a:ea typeface="Meiryo UI" panose="020B0604030504040204" pitchFamily="50" charset="-128"/>
                        </a:rPr>
                        <a:t>P3</a:t>
                      </a:r>
                      <a:endParaRPr kumimoji="1" lang="ja-JP" altLang="en-US" sz="14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39104377"/>
                  </a:ext>
                </a:extLst>
              </a:tr>
              <a:tr h="370840">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lang="en-US" altLang="ja-JP" sz="1400" b="0" dirty="0">
                        <a:solidFill>
                          <a:schemeClr val="tx1"/>
                        </a:solidFill>
                        <a:highlight>
                          <a:srgbClr val="FFCCCC"/>
                        </a:highlight>
                        <a:latin typeface="Meiryo UI" panose="020B0604030504040204" pitchFamily="50" charset="-128"/>
                        <a:ea typeface="Meiryo UI" panose="020B0604030504040204" pitchFamily="50" charset="-128"/>
                      </a:endParaRPr>
                    </a:p>
                  </a:txBody>
                  <a:tcPr>
                    <a:noFill/>
                  </a:tcPr>
                </a:tc>
                <a:tc>
                  <a:txBody>
                    <a:bodyPr/>
                    <a:lstStyle/>
                    <a:p>
                      <a:r>
                        <a:rPr kumimoji="1" lang="en-US" altLang="ja-JP" sz="1400" b="0" strike="noStrike" dirty="0">
                          <a:solidFill>
                            <a:schemeClr val="tx1"/>
                          </a:solidFill>
                          <a:latin typeface="Meiryo UI" panose="020B0604030504040204" pitchFamily="50" charset="-128"/>
                          <a:ea typeface="Meiryo UI" panose="020B0604030504040204" pitchFamily="50" charset="-128"/>
                        </a:rPr>
                        <a:t>【</a:t>
                      </a:r>
                      <a:r>
                        <a:rPr kumimoji="1" lang="ja-JP" altLang="en-US" sz="1400" b="0" strike="noStrike" dirty="0">
                          <a:solidFill>
                            <a:schemeClr val="tx1"/>
                          </a:solidFill>
                          <a:latin typeface="Meiryo UI" panose="020B0604030504040204" pitchFamily="50" charset="-128"/>
                          <a:ea typeface="Meiryo UI" panose="020B0604030504040204" pitchFamily="50" charset="-128"/>
                        </a:rPr>
                        <a:t>参考</a:t>
                      </a:r>
                      <a:r>
                        <a:rPr kumimoji="1" lang="en-US" altLang="ja-JP" sz="1400" b="0" strike="noStrike" dirty="0">
                          <a:solidFill>
                            <a:schemeClr val="tx1"/>
                          </a:solidFill>
                          <a:latin typeface="Meiryo UI" panose="020B0604030504040204" pitchFamily="50" charset="-128"/>
                          <a:ea typeface="Meiryo UI" panose="020B0604030504040204" pitchFamily="50" charset="-128"/>
                        </a:rPr>
                        <a:t>】</a:t>
                      </a:r>
                      <a:r>
                        <a:rPr kumimoji="1" lang="ja-JP" altLang="en-US" sz="1400" b="0" strike="noStrike" dirty="0">
                          <a:solidFill>
                            <a:schemeClr val="tx1"/>
                          </a:solidFill>
                          <a:latin typeface="Meiryo UI" panose="020B0604030504040204" pitchFamily="50" charset="-128"/>
                          <a:ea typeface="Meiryo UI" panose="020B0604030504040204" pitchFamily="50" charset="-128"/>
                        </a:rPr>
                        <a:t>医療機能情報提供制度・薬局機能情報提供制度</a:t>
                      </a:r>
                      <a:endParaRPr kumimoji="1" lang="en-US" altLang="ja-JP" sz="1400" b="0" strike="noStrike" dirty="0">
                        <a:solidFill>
                          <a:schemeClr val="tx1"/>
                        </a:solidFill>
                        <a:latin typeface="Meiryo UI" panose="020B0604030504040204" pitchFamily="50" charset="-128"/>
                        <a:ea typeface="Meiryo UI" panose="020B0604030504040204" pitchFamily="50" charset="-128"/>
                      </a:endParaRPr>
                    </a:p>
                  </a:txBody>
                  <a:tcPr/>
                </a:tc>
                <a:tc>
                  <a:txBody>
                    <a:bodyPr/>
                    <a:lstStyle/>
                    <a:p>
                      <a:r>
                        <a:rPr lang="ja-JP" altLang="en-US" sz="1400" b="0" dirty="0">
                          <a:solidFill>
                            <a:schemeClr val="tx1"/>
                          </a:solidFill>
                          <a:latin typeface="Meiryo UI" panose="020B0604030504040204" pitchFamily="50" charset="-128"/>
                          <a:ea typeface="Meiryo UI" panose="020B0604030504040204" pitchFamily="50" charset="-128"/>
                        </a:rPr>
                        <a:t>・・・　</a:t>
                      </a:r>
                      <a:r>
                        <a:rPr lang="en-US" altLang="ja-JP" sz="1400" b="0" dirty="0">
                          <a:solidFill>
                            <a:schemeClr val="tx1"/>
                          </a:solidFill>
                          <a:latin typeface="Meiryo UI" panose="020B0604030504040204" pitchFamily="50" charset="-128"/>
                          <a:ea typeface="Meiryo UI" panose="020B0604030504040204" pitchFamily="50" charset="-128"/>
                        </a:rPr>
                        <a:t>P4</a:t>
                      </a:r>
                      <a:endParaRPr kumimoji="1" lang="ja-JP" altLang="en-US" sz="14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85145471"/>
                  </a:ext>
                </a:extLst>
              </a:tr>
              <a:tr h="370840">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lang="en-US" altLang="ja-JP" sz="1400" b="0" dirty="0">
                        <a:solidFill>
                          <a:schemeClr val="tx1"/>
                        </a:solidFill>
                        <a:highlight>
                          <a:srgbClr val="FFCCCC"/>
                        </a:highlight>
                        <a:latin typeface="Meiryo UI" panose="020B0604030504040204" pitchFamily="50" charset="-128"/>
                        <a:ea typeface="Meiryo UI" panose="020B0604030504040204" pitchFamily="50" charset="-128"/>
                      </a:endParaRPr>
                    </a:p>
                  </a:txBody>
                  <a:tcPr>
                    <a:noFill/>
                  </a:tcPr>
                </a:tc>
                <a:tc>
                  <a:txBody>
                    <a:bodyPr/>
                    <a:lstStyle/>
                    <a:p>
                      <a:r>
                        <a:rPr kumimoji="1" lang="en-US" altLang="ja-JP" sz="1400" b="0" strike="noStrike" dirty="0">
                          <a:solidFill>
                            <a:schemeClr val="tx1"/>
                          </a:solidFill>
                          <a:latin typeface="Meiryo UI" panose="020B0604030504040204" pitchFamily="50" charset="-128"/>
                          <a:ea typeface="Meiryo UI" panose="020B0604030504040204" pitchFamily="50" charset="-128"/>
                        </a:rPr>
                        <a:t>【</a:t>
                      </a:r>
                      <a:r>
                        <a:rPr kumimoji="1" lang="ja-JP" altLang="en-US" sz="1400" b="0" strike="noStrike" dirty="0">
                          <a:solidFill>
                            <a:schemeClr val="tx1"/>
                          </a:solidFill>
                          <a:latin typeface="Meiryo UI" panose="020B0604030504040204" pitchFamily="50" charset="-128"/>
                          <a:ea typeface="Meiryo UI" panose="020B0604030504040204" pitchFamily="50" charset="-128"/>
                        </a:rPr>
                        <a:t>参考</a:t>
                      </a:r>
                      <a:r>
                        <a:rPr kumimoji="1" lang="en-US" altLang="ja-JP" sz="1400" b="0" strike="noStrike" dirty="0">
                          <a:solidFill>
                            <a:schemeClr val="tx1"/>
                          </a:solidFill>
                          <a:latin typeface="Meiryo UI" panose="020B0604030504040204" pitchFamily="50" charset="-128"/>
                          <a:ea typeface="Meiryo UI" panose="020B0604030504040204" pitchFamily="50" charset="-128"/>
                        </a:rPr>
                        <a:t>】</a:t>
                      </a:r>
                      <a:r>
                        <a:rPr kumimoji="1" lang="ja-JP" altLang="en-US" sz="1400" b="0" strike="noStrike" dirty="0">
                          <a:solidFill>
                            <a:schemeClr val="tx1"/>
                          </a:solidFill>
                          <a:latin typeface="Meiryo UI" panose="020B0604030504040204" pitchFamily="50" charset="-128"/>
                          <a:ea typeface="Meiryo UI" panose="020B0604030504040204" pitchFamily="50" charset="-128"/>
                        </a:rPr>
                        <a:t>医療情報ネットの機能概要</a:t>
                      </a:r>
                      <a:endParaRPr kumimoji="1" lang="en-US" altLang="ja-JP" sz="1400" b="0" strike="noStrike" dirty="0">
                        <a:solidFill>
                          <a:schemeClr val="tx1"/>
                        </a:solidFill>
                        <a:latin typeface="Meiryo UI" panose="020B0604030504040204" pitchFamily="50" charset="-128"/>
                        <a:ea typeface="Meiryo UI" panose="020B0604030504040204" pitchFamily="50" charset="-128"/>
                      </a:endParaRPr>
                    </a:p>
                  </a:txBody>
                  <a:tcPr/>
                </a:tc>
                <a:tc>
                  <a:txBody>
                    <a:bodyPr/>
                    <a:lstStyle/>
                    <a:p>
                      <a:r>
                        <a:rPr lang="ja-JP" altLang="en-US" sz="1400" b="0" dirty="0">
                          <a:solidFill>
                            <a:schemeClr val="tx1"/>
                          </a:solidFill>
                          <a:latin typeface="Meiryo UI" panose="020B0604030504040204" pitchFamily="50" charset="-128"/>
                          <a:ea typeface="Meiryo UI" panose="020B0604030504040204" pitchFamily="50" charset="-128"/>
                        </a:rPr>
                        <a:t>・・・　</a:t>
                      </a:r>
                      <a:r>
                        <a:rPr lang="en-US" altLang="ja-JP" sz="1400" b="0" dirty="0">
                          <a:solidFill>
                            <a:schemeClr val="tx1"/>
                          </a:solidFill>
                          <a:latin typeface="Meiryo UI" panose="020B0604030504040204" pitchFamily="50" charset="-128"/>
                          <a:ea typeface="Meiryo UI" panose="020B0604030504040204" pitchFamily="50" charset="-128"/>
                        </a:rPr>
                        <a:t>P5</a:t>
                      </a:r>
                      <a:endParaRPr kumimoji="1" lang="ja-JP" altLang="en-US" sz="14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653309830"/>
                  </a:ext>
                </a:extLst>
              </a:tr>
              <a:tr h="370840">
                <a:tc gridSpan="3">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US" altLang="ja-JP" sz="1400" b="1" dirty="0">
                          <a:solidFill>
                            <a:schemeClr val="tx1"/>
                          </a:solidFill>
                          <a:latin typeface="Meiryo UI" panose="020B0604030504040204" pitchFamily="50" charset="-128"/>
                          <a:ea typeface="Meiryo UI" panose="020B0604030504040204" pitchFamily="50" charset="-128"/>
                        </a:rPr>
                        <a:t>Ⅰ</a:t>
                      </a:r>
                      <a:r>
                        <a:rPr lang="ja-JP" altLang="en-US" sz="1400" b="1" dirty="0">
                          <a:solidFill>
                            <a:schemeClr val="tx1"/>
                          </a:solidFill>
                          <a:latin typeface="Meiryo UI" panose="020B0604030504040204" pitchFamily="50" charset="-128"/>
                          <a:ea typeface="Meiryo UI" panose="020B0604030504040204" pitchFamily="50" charset="-128"/>
                        </a:rPr>
                        <a:t>．医療情報ネットの関係者メニューの概要</a:t>
                      </a:r>
                      <a:endParaRPr lang="en-US" altLang="ja-JP" sz="1400" b="1" dirty="0">
                        <a:solidFill>
                          <a:schemeClr val="tx1"/>
                        </a:solidFill>
                        <a:latin typeface="Meiryo UI" panose="020B0604030504040204" pitchFamily="50" charset="-128"/>
                        <a:ea typeface="Meiryo UI" panose="020B0604030504040204" pitchFamily="50" charset="-128"/>
                      </a:endParaRPr>
                    </a:p>
                  </a:txBody>
                  <a:tcPr>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89375277"/>
                  </a:ext>
                </a:extLst>
              </a:tr>
              <a:tr h="370840">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lang="en-US" altLang="ja-JP" sz="1400" b="0" dirty="0">
                        <a:solidFill>
                          <a:schemeClr val="tx1"/>
                        </a:solidFill>
                        <a:latin typeface="Meiryo UI" panose="020B0604030504040204" pitchFamily="50" charset="-128"/>
                        <a:ea typeface="Meiryo UI" panose="020B0604030504040204" pitchFamily="50" charset="-128"/>
                      </a:endParaRPr>
                    </a:p>
                  </a:txBody>
                  <a:tcPr/>
                </a:tc>
                <a:tc>
                  <a:txBody>
                    <a:bodyPr/>
                    <a:lstStyle/>
                    <a:p>
                      <a:r>
                        <a:rPr lang="ja-JP" altLang="en-US" sz="1400" b="0" dirty="0">
                          <a:solidFill>
                            <a:schemeClr val="tx1"/>
                          </a:solidFill>
                          <a:latin typeface="Meiryo UI" panose="020B0604030504040204" pitchFamily="50" charset="-128"/>
                          <a:ea typeface="Meiryo UI" panose="020B0604030504040204" pitchFamily="50" charset="-128"/>
                        </a:rPr>
                        <a:t>１．</a:t>
                      </a:r>
                      <a:r>
                        <a:rPr lang="ja-JP" altLang="en-US" sz="1400" b="0" strike="noStrike" dirty="0">
                          <a:solidFill>
                            <a:schemeClr val="tx1"/>
                          </a:solidFill>
                          <a:latin typeface="Meiryo UI" panose="020B0604030504040204" pitchFamily="50" charset="-128"/>
                          <a:ea typeface="Meiryo UI" panose="020B0604030504040204" pitchFamily="50" charset="-128"/>
                        </a:rPr>
                        <a:t>医療情報ネットの関係者向けメニューの構成</a:t>
                      </a:r>
                      <a:endParaRPr kumimoji="1" lang="ja-JP" altLang="en-US" sz="1400" b="0" strike="noStrike" dirty="0">
                        <a:solidFill>
                          <a:schemeClr val="tx1"/>
                        </a:solidFill>
                        <a:latin typeface="Meiryo UI" panose="020B0604030504040204" pitchFamily="50" charset="-128"/>
                        <a:ea typeface="Meiryo UI" panose="020B0604030504040204" pitchFamily="50" charset="-128"/>
                      </a:endParaRPr>
                    </a:p>
                  </a:txBody>
                  <a:tcPr/>
                </a:tc>
                <a:tc>
                  <a:txBody>
                    <a:bodyPr/>
                    <a:lstStyle/>
                    <a:p>
                      <a:r>
                        <a:rPr lang="ja-JP" altLang="en-US" sz="1400" b="0" dirty="0">
                          <a:solidFill>
                            <a:schemeClr val="tx1"/>
                          </a:solidFill>
                          <a:latin typeface="Meiryo UI" panose="020B0604030504040204" pitchFamily="50" charset="-128"/>
                          <a:ea typeface="Meiryo UI" panose="020B0604030504040204" pitchFamily="50" charset="-128"/>
                        </a:rPr>
                        <a:t>・・・　</a:t>
                      </a:r>
                      <a:r>
                        <a:rPr lang="en-US" altLang="ja-JP" sz="1400" b="0" dirty="0">
                          <a:solidFill>
                            <a:schemeClr val="tx1"/>
                          </a:solidFill>
                          <a:latin typeface="Meiryo UI" panose="020B0604030504040204" pitchFamily="50" charset="-128"/>
                          <a:ea typeface="Meiryo UI" panose="020B0604030504040204" pitchFamily="50" charset="-128"/>
                        </a:rPr>
                        <a:t>P10</a:t>
                      </a:r>
                      <a:endParaRPr kumimoji="1" lang="ja-JP" altLang="en-US" sz="14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479955844"/>
                  </a:ext>
                </a:extLst>
              </a:tr>
              <a:tr h="370840">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lang="en-US" altLang="ja-JP" sz="1400" b="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b="0" strike="noStrike" dirty="0">
                          <a:solidFill>
                            <a:schemeClr val="tx1"/>
                          </a:solidFill>
                          <a:latin typeface="Meiryo UI" panose="020B0604030504040204" pitchFamily="50" charset="-128"/>
                          <a:ea typeface="Meiryo UI" panose="020B0604030504040204" pitchFamily="50" charset="-128"/>
                        </a:rPr>
                        <a:t>２．</a:t>
                      </a:r>
                      <a:r>
                        <a:rPr lang="ja-JP" altLang="en-US" sz="1400" b="0" dirty="0">
                          <a:latin typeface="Meiryo UI" panose="020B0604030504040204" pitchFamily="50" charset="-128"/>
                          <a:ea typeface="Meiryo UI" panose="020B0604030504040204" pitchFamily="50" charset="-128"/>
                          <a:cs typeface="Meiryo UI" panose="020B0604030504040204" pitchFamily="50" charset="-128"/>
                        </a:rPr>
                        <a:t>具体的な活用例</a:t>
                      </a:r>
                      <a:r>
                        <a:rPr lang="ja-JP" altLang="en-US" sz="1400" b="0" dirty="0">
                          <a:latin typeface="Meiryo UI" panose="020B0604030504040204" pitchFamily="50" charset="-128"/>
                          <a:ea typeface="Meiryo UI" panose="020B0604030504040204" pitchFamily="50" charset="-128"/>
                        </a:rPr>
                        <a:t>について</a:t>
                      </a:r>
                      <a:endParaRPr kumimoji="1" lang="ja-JP" altLang="en-US" sz="1400" b="0" strike="noStrike"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b="0" dirty="0">
                          <a:latin typeface="Meiryo UI" panose="020B0604030504040204" pitchFamily="50" charset="-128"/>
                          <a:ea typeface="Meiryo UI" panose="020B0604030504040204" pitchFamily="50" charset="-128"/>
                        </a:rPr>
                        <a:t>・・・　</a:t>
                      </a:r>
                      <a:r>
                        <a:rPr kumimoji="1" lang="en-US" altLang="ja-JP" sz="1400" b="0" dirty="0">
                          <a:latin typeface="Meiryo UI" panose="020B0604030504040204" pitchFamily="50" charset="-128"/>
                          <a:ea typeface="Meiryo UI" panose="020B0604030504040204" pitchFamily="50" charset="-128"/>
                        </a:rPr>
                        <a:t>P12</a:t>
                      </a:r>
                      <a:endParaRPr kumimoji="1" lang="ja-JP" altLang="en-US" sz="14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883438917"/>
                  </a:ext>
                </a:extLst>
              </a:tr>
              <a:tr h="370840">
                <a:tc gridSpan="3">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400" b="1" dirty="0">
                          <a:latin typeface="Meiryo UI" panose="020B0604030504040204" pitchFamily="50" charset="-128"/>
                          <a:ea typeface="Meiryo UI" panose="020B0604030504040204" pitchFamily="50" charset="-128"/>
                        </a:rPr>
                        <a:t>Ⅱ</a:t>
                      </a:r>
                      <a:r>
                        <a:rPr kumimoji="1" lang="ja-JP" altLang="en-US" sz="1400" b="1" dirty="0">
                          <a:latin typeface="Meiryo UI" panose="020B0604030504040204" pitchFamily="50" charset="-128"/>
                          <a:ea typeface="Meiryo UI" panose="020B0604030504040204" pitchFamily="50" charset="-128"/>
                        </a:rPr>
                        <a:t>．医療情報ネットへのログイン方法</a:t>
                      </a:r>
                    </a:p>
                  </a:txBody>
                  <a:tcPr>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52056285"/>
                  </a:ext>
                </a:extLst>
              </a:tr>
              <a:tr h="370840">
                <a:tc>
                  <a:txBody>
                    <a:bodyPr/>
                    <a:lstStyle/>
                    <a:p>
                      <a:endParaRPr kumimoji="1" lang="ja-JP" altLang="en-US" sz="1400" b="0" dirty="0">
                        <a:latin typeface="Meiryo UI" panose="020B0604030504040204" pitchFamily="50" charset="-128"/>
                        <a:ea typeface="Meiryo UI" panose="020B0604030504040204" pitchFamily="50" charset="-128"/>
                      </a:endParaRP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３．</a:t>
                      </a:r>
                      <a:r>
                        <a:rPr kumimoji="1" lang="ja-JP" altLang="en-US" sz="1400" b="0" strike="noStrike" dirty="0">
                          <a:solidFill>
                            <a:schemeClr val="tx1"/>
                          </a:solidFill>
                          <a:latin typeface="Meiryo UI" panose="020B0604030504040204" pitchFamily="50" charset="-128"/>
                          <a:ea typeface="Meiryo UI" panose="020B0604030504040204" pitchFamily="50" charset="-128"/>
                        </a:rPr>
                        <a:t>医療情報ネットへのログイン方法</a:t>
                      </a:r>
                      <a:endParaRPr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P17</a:t>
                      </a:r>
                      <a:endParaRPr kumimoji="1" lang="ja-JP" altLang="en-US" sz="14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627794821"/>
                  </a:ext>
                </a:extLst>
              </a:tr>
              <a:tr h="370840">
                <a:tc gridSpan="3">
                  <a:txBody>
                    <a:bodyPr/>
                    <a:lstStyle/>
                    <a:p>
                      <a:r>
                        <a:rPr kumimoji="1" lang="en-US" altLang="ja-JP" sz="1400" b="1" dirty="0">
                          <a:latin typeface="Meiryo UI" panose="020B0604030504040204" pitchFamily="50" charset="-128"/>
                          <a:ea typeface="Meiryo UI" panose="020B0604030504040204" pitchFamily="50" charset="-128"/>
                        </a:rPr>
                        <a:t>Ⅲ</a:t>
                      </a:r>
                      <a:r>
                        <a:rPr kumimoji="1" lang="ja-JP" altLang="en-US" sz="1400" b="1" dirty="0">
                          <a:latin typeface="Meiryo UI" panose="020B0604030504040204" pitchFamily="50" charset="-128"/>
                          <a:ea typeface="Meiryo UI" panose="020B0604030504040204" pitchFamily="50" charset="-128"/>
                        </a:rPr>
                        <a:t>．医療情報ネットのユーザ情報に関すること</a:t>
                      </a:r>
                      <a:endParaRPr kumimoji="1" lang="ja-JP" altLang="en-US" sz="1400" b="1" strike="noStrike" dirty="0">
                        <a:solidFill>
                          <a:schemeClr val="tx1"/>
                        </a:solidFill>
                        <a:latin typeface="Meiryo UI" panose="020B0604030504040204" pitchFamily="50" charset="-128"/>
                        <a:ea typeface="Meiryo UI" panose="020B0604030504040204" pitchFamily="50" charset="-128"/>
                      </a:endParaRPr>
                    </a:p>
                  </a:txBody>
                  <a:tcPr>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8995470"/>
                  </a:ext>
                </a:extLst>
              </a:tr>
              <a:tr h="370840">
                <a:tc>
                  <a:txBody>
                    <a:bodyPr/>
                    <a:lstStyle/>
                    <a:p>
                      <a:endParaRPr kumimoji="1" lang="ja-JP" altLang="en-US" sz="1400" b="0" dirty="0">
                        <a:latin typeface="Meiryo UI" panose="020B0604030504040204" pitchFamily="50" charset="-128"/>
                        <a:ea typeface="Meiryo UI" panose="020B0604030504040204" pitchFamily="50" charset="-128"/>
                      </a:endParaRP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ja-JP" altLang="en-US" sz="1400" b="0" dirty="0">
                          <a:solidFill>
                            <a:schemeClr val="tx1"/>
                          </a:solidFill>
                          <a:latin typeface="Meiryo UI" panose="020B0604030504040204" pitchFamily="50" charset="-128"/>
                          <a:ea typeface="Meiryo UI" panose="020B0604030504040204" pitchFamily="50" charset="-128"/>
                        </a:rPr>
                        <a:t>４．ユーザ登録方法（病院・薬局）</a:t>
                      </a:r>
                      <a:endParaRPr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P22</a:t>
                      </a:r>
                      <a:endParaRPr kumimoji="1" lang="ja-JP" altLang="en-US" sz="14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96404343"/>
                  </a:ext>
                </a:extLst>
              </a:tr>
              <a:tr h="370840">
                <a:tc>
                  <a:txBody>
                    <a:bodyPr/>
                    <a:lstStyle/>
                    <a:p>
                      <a:endParaRPr kumimoji="1" lang="ja-JP" altLang="en-US" sz="1400" b="0" dirty="0">
                        <a:latin typeface="Meiryo UI" panose="020B0604030504040204" pitchFamily="50" charset="-128"/>
                        <a:ea typeface="Meiryo UI" panose="020B0604030504040204" pitchFamily="50" charset="-128"/>
                      </a:endParaRP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ja-JP" altLang="en-US" sz="1400" b="0" dirty="0">
                          <a:solidFill>
                            <a:schemeClr val="tx1"/>
                          </a:solidFill>
                          <a:latin typeface="Meiryo UI" panose="020B0604030504040204" pitchFamily="50" charset="-128"/>
                          <a:ea typeface="Meiryo UI" panose="020B0604030504040204" pitchFamily="50" charset="-128"/>
                        </a:rPr>
                        <a:t>５．システム障害時のログイン方法</a:t>
                      </a:r>
                      <a:endParaRPr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P24 </a:t>
                      </a:r>
                      <a:endParaRPr kumimoji="1" lang="ja-JP" altLang="en-US" sz="14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942961498"/>
                  </a:ext>
                </a:extLst>
              </a:tr>
              <a:tr h="370840">
                <a:tc>
                  <a:txBody>
                    <a:bodyPr/>
                    <a:lstStyle/>
                    <a:p>
                      <a:endParaRPr kumimoji="1" lang="ja-JP" altLang="en-US" sz="1400" b="0" dirty="0">
                        <a:latin typeface="Meiryo UI" panose="020B0604030504040204" pitchFamily="50" charset="-128"/>
                        <a:ea typeface="Meiryo UI" panose="020B0604030504040204" pitchFamily="50" charset="-128"/>
                      </a:endParaRP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６．パスワードの再発行方法</a:t>
                      </a:r>
                      <a:endParaRPr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P26</a:t>
                      </a:r>
                      <a:endParaRPr kumimoji="1" lang="ja-JP" altLang="en-US" sz="14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15702945"/>
                  </a:ext>
                </a:extLst>
              </a:tr>
              <a:tr h="370840">
                <a:tc gridSpan="3">
                  <a:txBody>
                    <a:bodyPr/>
                    <a:lstStyle/>
                    <a:p>
                      <a:r>
                        <a:rPr kumimoji="1" lang="en-US" altLang="ja-JP" sz="1400" b="1" dirty="0">
                          <a:latin typeface="Meiryo UI" panose="020B0604030504040204" pitchFamily="50" charset="-128"/>
                          <a:ea typeface="Meiryo UI" panose="020B0604030504040204" pitchFamily="50" charset="-128"/>
                        </a:rPr>
                        <a:t>Ⅳ</a:t>
                      </a:r>
                      <a:r>
                        <a:rPr kumimoji="1" lang="ja-JP" altLang="en-US" sz="1400" b="1" dirty="0">
                          <a:latin typeface="Meiryo UI" panose="020B0604030504040204" pitchFamily="50" charset="-128"/>
                          <a:ea typeface="Meiryo UI" panose="020B0604030504040204" pitchFamily="50" charset="-128"/>
                        </a:rPr>
                        <a:t>．その他</a:t>
                      </a:r>
                      <a:endParaRPr kumimoji="1" lang="ja-JP" altLang="en-US" sz="1400" b="1" strike="noStrike" dirty="0">
                        <a:solidFill>
                          <a:schemeClr val="tx1"/>
                        </a:solidFill>
                        <a:latin typeface="Meiryo UI" panose="020B0604030504040204" pitchFamily="50" charset="-128"/>
                        <a:ea typeface="Meiryo UI" panose="020B0604030504040204" pitchFamily="50" charset="-128"/>
                      </a:endParaRPr>
                    </a:p>
                  </a:txBody>
                  <a:tcPr>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0192410"/>
                  </a:ext>
                </a:extLst>
              </a:tr>
              <a:tr h="370840">
                <a:tc>
                  <a:txBody>
                    <a:bodyPr/>
                    <a:lstStyle/>
                    <a:p>
                      <a:endParaRPr kumimoji="1" lang="ja-JP" altLang="en-US" sz="1400" b="0" dirty="0">
                        <a:latin typeface="Meiryo UI" panose="020B0604030504040204" pitchFamily="50" charset="-128"/>
                        <a:ea typeface="Meiryo UI" panose="020B0604030504040204" pitchFamily="50" charset="-128"/>
                      </a:endParaRP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７．よくある質問</a:t>
                      </a:r>
                      <a:endParaRPr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P29</a:t>
                      </a:r>
                      <a:endParaRPr kumimoji="1" lang="ja-JP" altLang="en-US" sz="14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585374954"/>
                  </a:ext>
                </a:extLst>
              </a:tr>
            </a:tbl>
          </a:graphicData>
        </a:graphic>
      </p:graphicFrame>
      <p:sp>
        <p:nvSpPr>
          <p:cNvPr id="4" name="スライド番号プレースホルダー 2"/>
          <p:cNvSpPr>
            <a:spLocks noGrp="1"/>
          </p:cNvSpPr>
          <p:nvPr>
            <p:ph type="sldNum" sz="quarter" idx="4294967295"/>
          </p:nvPr>
        </p:nvSpPr>
        <p:spPr>
          <a:xfrm>
            <a:off x="7677150" y="6492875"/>
            <a:ext cx="222885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78D6E8-61F4-42B4-8ED0-44B1436A966E}" type="slidenum">
              <a:rPr kumimoji="1" lang="ja-JP" altLang="en-US" sz="1108"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フッター プレースホルダー 4">
            <a:extLst>
              <a:ext uri="{FF2B5EF4-FFF2-40B4-BE49-F238E27FC236}">
                <a16:creationId xmlns:a16="http://schemas.microsoft.com/office/drawing/2014/main" id="{D748FF01-5975-4B4D-9411-3197525F3251}"/>
              </a:ext>
            </a:extLst>
          </p:cNvPr>
          <p:cNvSpPr txBox="1">
            <a:spLocks/>
          </p:cNvSpPr>
          <p:nvPr/>
        </p:nvSpPr>
        <p:spPr>
          <a:xfrm>
            <a:off x="-2702" y="6612834"/>
            <a:ext cx="1152000" cy="245165"/>
          </a:xfrm>
          <a:prstGeom prst="rect">
            <a:avLst/>
          </a:prstGeom>
        </p:spPr>
        <p:txBody>
          <a:bodyPr vert="horz" lIns="36000" tIns="36000" rIns="36000" bIns="36000" rtlCol="0" anchor="b" anchorCtr="0"/>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t>医療情報ネット</a:t>
            </a:r>
          </a:p>
        </p:txBody>
      </p:sp>
    </p:spTree>
    <p:extLst>
      <p:ext uri="{BB962C8B-B14F-4D97-AF65-F5344CB8AC3E}">
        <p14:creationId xmlns:p14="http://schemas.microsoft.com/office/powerpoint/2010/main" val="3477147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タイトル 1">
            <a:extLst>
              <a:ext uri="{FF2B5EF4-FFF2-40B4-BE49-F238E27FC236}">
                <a16:creationId xmlns:a16="http://schemas.microsoft.com/office/drawing/2014/main" id="{2EE579EC-69FD-45E0-ACEE-74AAAB6CF4D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lnSpcReduction="100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lvl="0" algn="ctr">
              <a:defRPr/>
            </a:pPr>
            <a:r>
              <a:rPr lang="ja-JP" altLang="en-US" b="0" dirty="0">
                <a:solidFill>
                  <a:srgbClr val="FFFFFF"/>
                </a:solidFill>
                <a:latin typeface="Meiryo UI" panose="020B0604030504040204" pitchFamily="50" charset="-128"/>
                <a:ea typeface="Meiryo UI" panose="020B0604030504040204" pitchFamily="50" charset="-128"/>
              </a:rPr>
              <a:t>医療情報ネットへのログイン方法＜病院等・薬局＞</a:t>
            </a:r>
            <a:endParaRPr kumimoji="1" lang="ja-JP" altLang="en-US" sz="2215"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j-cs"/>
            </a:endParaRPr>
          </a:p>
        </p:txBody>
      </p:sp>
      <p:sp>
        <p:nvSpPr>
          <p:cNvPr id="41" name="テキスト プレースホルダー 2">
            <a:extLst>
              <a:ext uri="{FF2B5EF4-FFF2-40B4-BE49-F238E27FC236}">
                <a16:creationId xmlns:a16="http://schemas.microsoft.com/office/drawing/2014/main" id="{7DC3712F-D5FD-408B-A259-7CA10EBE3E59}"/>
              </a:ext>
            </a:extLst>
          </p:cNvPr>
          <p:cNvSpPr txBox="1">
            <a:spLocks/>
          </p:cNvSpPr>
          <p:nvPr/>
        </p:nvSpPr>
        <p:spPr>
          <a:xfrm>
            <a:off x="236476" y="515940"/>
            <a:ext cx="9433047" cy="1251310"/>
          </a:xfrm>
          <a:prstGeom prst="rect">
            <a:avLst/>
          </a:prstGeom>
          <a:ln>
            <a:noFill/>
          </a:ln>
        </p:spPr>
        <p:txBody>
          <a:bodyPr vert="horz" lIns="91440" tIns="45720" rIns="91440" bIns="45720" rtlCol="0" anchor="t"/>
          <a:lstStyle>
            <a:defPPr>
              <a:defRPr lang="ja-JP"/>
            </a:defPPr>
            <a:lvl1pPr marL="0" algn="ctr" defTabSz="914400" rtl="0" eaLnBrk="1" latinLnBrk="0" hangingPunct="1">
              <a:defRPr kumimoji="1" sz="1108"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fontAlgn="base">
              <a:lnSpc>
                <a:spcPct val="110000"/>
              </a:lnSpc>
              <a:buClr>
                <a:schemeClr val="tx1"/>
              </a:buClr>
            </a:pPr>
            <a:r>
              <a:rPr lang="ja-JP" altLang="en-US" sz="1600" b="1" dirty="0">
                <a:solidFill>
                  <a:srgbClr val="000000"/>
                </a:solidFill>
                <a:latin typeface="Meiryo UI" panose="020B0604030504040204" pitchFamily="50" charset="-128"/>
                <a:ea typeface="Meiryo UI" panose="020B0604030504040204" pitchFamily="50" charset="-128"/>
              </a:rPr>
              <a:t>＜病院等・薬局＞　　</a:t>
            </a:r>
            <a:r>
              <a:rPr lang="en-US" altLang="ja-JP" sz="1600" b="1" dirty="0">
                <a:solidFill>
                  <a:srgbClr val="FF0000"/>
                </a:solidFill>
                <a:latin typeface="Meiryo UI" panose="020B0604030504040204" pitchFamily="50" charset="-128"/>
                <a:ea typeface="Meiryo UI" panose="020B0604030504040204" pitchFamily="50" charset="-128"/>
              </a:rPr>
              <a:t>※</a:t>
            </a:r>
            <a:r>
              <a:rPr lang="ja-JP" altLang="en-US" sz="1600" b="1" dirty="0">
                <a:solidFill>
                  <a:srgbClr val="FF0000"/>
                </a:solidFill>
                <a:latin typeface="Meiryo UI" panose="020B0604030504040204" pitchFamily="50" charset="-128"/>
                <a:ea typeface="Meiryo UI" panose="020B0604030504040204" pitchFamily="50" charset="-128"/>
              </a:rPr>
              <a:t>初回のみ</a:t>
            </a:r>
            <a:endParaRPr lang="en-US" altLang="ja-JP" sz="1600" b="1" dirty="0">
              <a:solidFill>
                <a:srgbClr val="FF0000"/>
              </a:solidFill>
              <a:latin typeface="Meiryo UI" panose="020B0604030504040204" pitchFamily="50" charset="-128"/>
              <a:ea typeface="Meiryo UI" panose="020B0604030504040204" pitchFamily="50" charset="-128"/>
            </a:endParaRPr>
          </a:p>
          <a:p>
            <a:pPr marL="285750" indent="-285750" algn="l" fontAlgn="base">
              <a:lnSpc>
                <a:spcPct val="110000"/>
              </a:lnSpc>
              <a:buClr>
                <a:schemeClr val="tx1"/>
              </a:buClr>
              <a:buFont typeface="Meiryo UI" panose="020B0604030504040204" pitchFamily="50" charset="-128"/>
              <a:buChar char="○"/>
            </a:pPr>
            <a:r>
              <a:rPr lang="en-US" altLang="ja-JP" sz="1600" dirty="0">
                <a:latin typeface="Meiryo UI" panose="020B0604030504040204" pitchFamily="50" charset="-128"/>
                <a:ea typeface="Meiryo UI" panose="020B0604030504040204" pitchFamily="50" charset="-128"/>
              </a:rPr>
              <a:t>G-MIS</a:t>
            </a:r>
            <a:r>
              <a:rPr lang="ja-JP" altLang="en-US" sz="1600" dirty="0">
                <a:latin typeface="Meiryo UI" panose="020B0604030504040204" pitchFamily="50" charset="-128"/>
                <a:ea typeface="Meiryo UI" panose="020B0604030504040204" pitchFamily="50" charset="-128"/>
              </a:rPr>
              <a:t>の認証画面で</a:t>
            </a:r>
            <a:r>
              <a:rPr lang="en-US" altLang="ja-JP" sz="1600" b="1" u="sng" dirty="0">
                <a:solidFill>
                  <a:srgbClr val="FF0000"/>
                </a:solidFill>
                <a:latin typeface="Meiryo UI" panose="020B0604030504040204" pitchFamily="50" charset="-128"/>
                <a:ea typeface="Meiryo UI" panose="020B0604030504040204" pitchFamily="50" charset="-128"/>
              </a:rPr>
              <a:t>G-MIS</a:t>
            </a:r>
            <a:r>
              <a:rPr lang="ja-JP" altLang="en-US" sz="1600" b="1" u="sng" dirty="0">
                <a:solidFill>
                  <a:srgbClr val="FF0000"/>
                </a:solidFill>
                <a:latin typeface="Meiryo UI" panose="020B0604030504040204" pitchFamily="50" charset="-128"/>
                <a:ea typeface="Meiryo UI" panose="020B0604030504040204" pitchFamily="50" charset="-128"/>
              </a:rPr>
              <a:t>のユーザ名、パスワード</a:t>
            </a:r>
            <a:r>
              <a:rPr lang="ja-JP" altLang="en-US" sz="1600" dirty="0">
                <a:latin typeface="Meiryo UI" panose="020B0604030504040204" pitchFamily="50" charset="-128"/>
                <a:ea typeface="Meiryo UI" panose="020B0604030504040204" pitchFamily="50" charset="-128"/>
              </a:rPr>
              <a:t>を利用して、</a:t>
            </a:r>
            <a:r>
              <a:rPr lang="en-US" altLang="ja-JP" sz="1600" dirty="0">
                <a:latin typeface="Meiryo UI" panose="020B0604030504040204" pitchFamily="50" charset="-128"/>
                <a:ea typeface="Meiryo UI" panose="020B0604030504040204" pitchFamily="50" charset="-128"/>
              </a:rPr>
              <a:t>G-MIS</a:t>
            </a:r>
            <a:r>
              <a:rPr lang="ja-JP" altLang="en-US" sz="1600" dirty="0">
                <a:latin typeface="Meiryo UI" panose="020B0604030504040204" pitchFamily="50" charset="-128"/>
                <a:ea typeface="Meiryo UI" panose="020B0604030504040204" pitchFamily="50" charset="-128"/>
              </a:rPr>
              <a:t>にログインします</a:t>
            </a:r>
            <a:r>
              <a:rPr lang="ja-JP" altLang="en-US" sz="1600" dirty="0">
                <a:solidFill>
                  <a:srgbClr val="000000"/>
                </a:solidFill>
                <a:latin typeface="Meiryo UI" panose="020B0604030504040204" pitchFamily="50" charset="-128"/>
                <a:ea typeface="Meiryo UI" panose="020B0604030504040204" pitchFamily="50" charset="-128"/>
              </a:rPr>
              <a:t>。</a:t>
            </a:r>
            <a:endParaRPr lang="en-US" altLang="ja-JP" sz="1600" dirty="0">
              <a:solidFill>
                <a:srgbClr val="000000"/>
              </a:solidFill>
              <a:latin typeface="Meiryo UI" panose="020B0604030504040204" pitchFamily="50" charset="-128"/>
              <a:ea typeface="Meiryo UI" panose="020B0604030504040204" pitchFamily="50" charset="-128"/>
            </a:endParaRPr>
          </a:p>
          <a:p>
            <a:pPr marL="285750" indent="-285750" algn="l" fontAlgn="base">
              <a:lnSpc>
                <a:spcPct val="110000"/>
              </a:lnSpc>
              <a:buClr>
                <a:schemeClr val="tx1"/>
              </a:buClr>
              <a:buFont typeface="Meiryo UI" panose="020B0604030504040204" pitchFamily="50" charset="-128"/>
              <a:buChar char="○"/>
            </a:pPr>
            <a:r>
              <a:rPr lang="en-US" altLang="ja-JP" sz="1600" dirty="0">
                <a:latin typeface="Meiryo UI" panose="020B0604030504040204" pitchFamily="50" charset="-128"/>
                <a:ea typeface="Meiryo UI" panose="020B0604030504040204" pitchFamily="50" charset="-128"/>
              </a:rPr>
              <a:t>G-MIS</a:t>
            </a:r>
            <a:r>
              <a:rPr lang="ja-JP" altLang="en-US" sz="1600" dirty="0">
                <a:latin typeface="Meiryo UI" panose="020B0604030504040204" pitchFamily="50" charset="-128"/>
                <a:ea typeface="Meiryo UI" panose="020B0604030504040204" pitchFamily="50" charset="-128"/>
              </a:rPr>
              <a:t>に表示されている「医療情報ネット」のボタンを押すと、</a:t>
            </a:r>
            <a:r>
              <a:rPr lang="ja-JP" altLang="en-US" sz="1600" u="sng" dirty="0">
                <a:latin typeface="Meiryo UI" panose="020B0604030504040204" pitchFamily="50" charset="-128"/>
                <a:ea typeface="Meiryo UI" panose="020B0604030504040204" pitchFamily="50" charset="-128"/>
              </a:rPr>
              <a:t>初回のみ</a:t>
            </a:r>
            <a:r>
              <a:rPr lang="en-US" altLang="ja-JP" sz="1600" u="sng" dirty="0">
                <a:latin typeface="Meiryo UI" panose="020B0604030504040204" pitchFamily="50" charset="-128"/>
                <a:ea typeface="Meiryo UI" panose="020B0604030504040204" pitchFamily="50" charset="-128"/>
              </a:rPr>
              <a:t>SSO</a:t>
            </a:r>
            <a:r>
              <a:rPr lang="ja-JP" altLang="en-US" sz="1600" u="sng" dirty="0">
                <a:latin typeface="Meiryo UI" panose="020B0604030504040204" pitchFamily="50" charset="-128"/>
                <a:ea typeface="Meiryo UI" panose="020B0604030504040204" pitchFamily="50" charset="-128"/>
              </a:rPr>
              <a:t>による情報連携の同意画面が表示されます</a:t>
            </a:r>
            <a:r>
              <a:rPr lang="ja-JP" altLang="en-US" sz="1600" dirty="0">
                <a:latin typeface="Meiryo UI" panose="020B0604030504040204" pitchFamily="50" charset="-128"/>
                <a:ea typeface="Meiryo UI" panose="020B0604030504040204" pitchFamily="50" charset="-128"/>
              </a:rPr>
              <a:t>。連携されるユーザ情報の内容を確認し、アカウント作成に同意するチェックボックスをオンにしてから、</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ログイン</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を実行します。</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なお、この時、医療情報ネットに直接ログインできる、医療情報ネット用のユーザ</a:t>
            </a:r>
            <a:r>
              <a:rPr lang="en-US" altLang="ja-JP" sz="1400" dirty="0">
                <a:latin typeface="Meiryo UI" panose="020B0604030504040204" pitchFamily="50" charset="-128"/>
                <a:ea typeface="Meiryo UI" panose="020B0604030504040204" pitchFamily="50" charset="-128"/>
              </a:rPr>
              <a:t>ID/</a:t>
            </a:r>
            <a:r>
              <a:rPr lang="ja-JP" altLang="en-US" sz="1400" dirty="0">
                <a:latin typeface="Meiryo UI" panose="020B0604030504040204" pitchFamily="50" charset="-128"/>
                <a:ea typeface="Meiryo UI" panose="020B0604030504040204" pitchFamily="50" charset="-128"/>
              </a:rPr>
              <a:t>パスワードが利用者本人にメールで通知されますが、システム障害時等を除き使用する必要はありません。</a:t>
            </a:r>
            <a:r>
              <a:rPr lang="en-US" altLang="ja-JP" sz="1400" dirty="0">
                <a:latin typeface="Meiryo UI" panose="020B0604030504040204" pitchFamily="50" charset="-128"/>
                <a:ea typeface="Meiryo UI" panose="020B0604030504040204" pitchFamily="50" charset="-128"/>
              </a:rPr>
              <a:t>P23</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25</a:t>
            </a:r>
            <a:r>
              <a:rPr lang="ja-JP" altLang="en-US" sz="1400" dirty="0">
                <a:latin typeface="Meiryo UI" panose="020B0604030504040204" pitchFamily="50" charset="-128"/>
                <a:ea typeface="Meiryo UI" panose="020B0604030504040204" pitchFamily="50" charset="-128"/>
              </a:rPr>
              <a:t>参照</a:t>
            </a:r>
            <a:endParaRPr lang="en-US" altLang="ja-JP" sz="1400" dirty="0">
              <a:latin typeface="Meiryo UI" panose="020B0604030504040204" pitchFamily="50" charset="-128"/>
              <a:ea typeface="Meiryo UI" panose="020B0604030504040204" pitchFamily="50" charset="-128"/>
            </a:endParaRPr>
          </a:p>
        </p:txBody>
      </p:sp>
      <p:sp>
        <p:nvSpPr>
          <p:cNvPr id="72" name="スライド番号プレースホルダー 28">
            <a:extLst>
              <a:ext uri="{FF2B5EF4-FFF2-40B4-BE49-F238E27FC236}">
                <a16:creationId xmlns:a16="http://schemas.microsoft.com/office/drawing/2014/main" id="{3B328A45-0153-4667-9C9B-967794F2DDD7}"/>
              </a:ext>
            </a:extLst>
          </p:cNvPr>
          <p:cNvSpPr txBox="1">
            <a:spLocks/>
          </p:cNvSpPr>
          <p:nvPr/>
        </p:nvSpPr>
        <p:spPr>
          <a:xfrm>
            <a:off x="7677150" y="6492118"/>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678D6E8-61F4-42B4-8ED0-44B1436A966E}" type="slidenum">
              <a:rPr kumimoji="1" lang="ja-JP" altLang="en-US" sz="1108"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6298" y="3174637"/>
            <a:ext cx="2610209" cy="1737301"/>
          </a:xfrm>
          <a:prstGeom prst="rect">
            <a:avLst/>
          </a:prstGeom>
          <a:ln w="12700">
            <a:solidFill>
              <a:schemeClr val="bg1">
                <a:lumMod val="65000"/>
              </a:schemeClr>
            </a:solidFill>
          </a:ln>
        </p:spPr>
      </p:pic>
      <p:sp>
        <p:nvSpPr>
          <p:cNvPr id="3" name="ホームベース 2"/>
          <p:cNvSpPr/>
          <p:nvPr/>
        </p:nvSpPr>
        <p:spPr>
          <a:xfrm>
            <a:off x="389950" y="2435222"/>
            <a:ext cx="6355407" cy="360000"/>
          </a:xfrm>
          <a:prstGeom prst="homePlate">
            <a:avLst>
              <a:gd name="adj" fmla="val 0"/>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G-MIS</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27" name="ホームベース 26"/>
          <p:cNvSpPr/>
          <p:nvPr/>
        </p:nvSpPr>
        <p:spPr>
          <a:xfrm>
            <a:off x="6836298" y="2435222"/>
            <a:ext cx="2616399" cy="360000"/>
          </a:xfrm>
          <a:prstGeom prst="homePlate">
            <a:avLst>
              <a:gd name="adj" fmla="val 0"/>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医療情報ネット</a:t>
            </a:r>
          </a:p>
        </p:txBody>
      </p:sp>
      <p:sp>
        <p:nvSpPr>
          <p:cNvPr id="28" name="ホームベース 27"/>
          <p:cNvSpPr/>
          <p:nvPr/>
        </p:nvSpPr>
        <p:spPr>
          <a:xfrm>
            <a:off x="389951" y="2838777"/>
            <a:ext cx="1882797" cy="288000"/>
          </a:xfrm>
          <a:prstGeom prst="homePlate">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認証画面</a:t>
            </a:r>
          </a:p>
        </p:txBody>
      </p:sp>
      <p:sp>
        <p:nvSpPr>
          <p:cNvPr id="29" name="ホームベース 28"/>
          <p:cNvSpPr/>
          <p:nvPr/>
        </p:nvSpPr>
        <p:spPr>
          <a:xfrm>
            <a:off x="2332953" y="2838777"/>
            <a:ext cx="2517344" cy="288000"/>
          </a:xfrm>
          <a:prstGeom prst="homePlate">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G-MIS</a:t>
            </a:r>
            <a:r>
              <a:rPr kumimoji="1" lang="ja-JP" altLang="en-US" sz="1400" dirty="0">
                <a:solidFill>
                  <a:schemeClr val="tx1"/>
                </a:solidFill>
                <a:latin typeface="Meiryo UI" panose="020B0604030504040204" pitchFamily="50" charset="-128"/>
                <a:ea typeface="Meiryo UI" panose="020B0604030504040204" pitchFamily="50" charset="-128"/>
              </a:rPr>
              <a:t>メインメニュー</a:t>
            </a:r>
          </a:p>
        </p:txBody>
      </p:sp>
      <p:pic>
        <p:nvPicPr>
          <p:cNvPr id="6" name="図 5"/>
          <p:cNvPicPr>
            <a:picLocks noChangeAspect="1"/>
          </p:cNvPicPr>
          <p:nvPr/>
        </p:nvPicPr>
        <p:blipFill>
          <a:blip r:embed="rId5"/>
          <a:stretch>
            <a:fillRect/>
          </a:stretch>
        </p:blipFill>
        <p:spPr>
          <a:xfrm>
            <a:off x="344117" y="3152913"/>
            <a:ext cx="1980787" cy="2693301"/>
          </a:xfrm>
          <a:prstGeom prst="rect">
            <a:avLst/>
          </a:prstGeom>
          <a:ln>
            <a:solidFill>
              <a:schemeClr val="tx1"/>
            </a:solidFill>
          </a:ln>
          <a:effectLst>
            <a:outerShdw blurRad="50800" dist="38100" dir="2700000" algn="tl" rotWithShape="0">
              <a:prstClr val="black">
                <a:alpha val="40000"/>
              </a:prstClr>
            </a:outerShdw>
          </a:effectLst>
        </p:spPr>
      </p:pic>
      <p:pic>
        <p:nvPicPr>
          <p:cNvPr id="24" name="図 23"/>
          <p:cNvPicPr>
            <a:picLocks noChangeAspect="1"/>
          </p:cNvPicPr>
          <p:nvPr/>
        </p:nvPicPr>
        <p:blipFill>
          <a:blip r:embed="rId6"/>
          <a:stretch>
            <a:fillRect/>
          </a:stretch>
        </p:blipFill>
        <p:spPr>
          <a:xfrm>
            <a:off x="2417209" y="3168129"/>
            <a:ext cx="2322106" cy="1127663"/>
          </a:xfrm>
          <a:prstGeom prst="rect">
            <a:avLst/>
          </a:prstGeom>
          <a:ln>
            <a:solidFill>
              <a:schemeClr val="tx1"/>
            </a:solidFill>
          </a:ln>
          <a:effectLst>
            <a:outerShdw blurRad="50800" dist="38100" dir="2700000" algn="tl" rotWithShape="0">
              <a:prstClr val="black">
                <a:alpha val="40000"/>
              </a:prstClr>
            </a:outerShdw>
          </a:effectLst>
        </p:spPr>
      </p:pic>
      <p:sp>
        <p:nvSpPr>
          <p:cNvPr id="33" name="角丸四角形 32"/>
          <p:cNvSpPr/>
          <p:nvPr/>
        </p:nvSpPr>
        <p:spPr>
          <a:xfrm>
            <a:off x="384011" y="3629186"/>
            <a:ext cx="1901990" cy="850049"/>
          </a:xfrm>
          <a:prstGeom prst="roundRect">
            <a:avLst>
              <a:gd name="adj" fmla="val 9331"/>
            </a:avLst>
          </a:prstGeom>
          <a:noFill/>
          <a:ln w="19050">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34" name="角丸四角形 33"/>
          <p:cNvSpPr/>
          <p:nvPr/>
        </p:nvSpPr>
        <p:spPr>
          <a:xfrm>
            <a:off x="3563269" y="3476838"/>
            <a:ext cx="1139870" cy="412886"/>
          </a:xfrm>
          <a:prstGeom prst="roundRect">
            <a:avLst>
              <a:gd name="adj" fmla="val 9331"/>
            </a:avLst>
          </a:prstGeom>
          <a:noFill/>
          <a:ln w="19050">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cxnSp>
        <p:nvCxnSpPr>
          <p:cNvPr id="31" name="カギ線コネクタ 30"/>
          <p:cNvCxnSpPr>
            <a:cxnSpLocks/>
            <a:stCxn id="33" idx="3"/>
            <a:endCxn id="24" idx="1"/>
          </p:cNvCxnSpPr>
          <p:nvPr/>
        </p:nvCxnSpPr>
        <p:spPr bwMode="gray">
          <a:xfrm flipV="1">
            <a:off x="2286001" y="3731961"/>
            <a:ext cx="131208" cy="322250"/>
          </a:xfrm>
          <a:prstGeom prst="bentConnector3">
            <a:avLst/>
          </a:prstGeom>
          <a:noFill/>
          <a:ln w="19050">
            <a:solidFill>
              <a:schemeClr val="tx1"/>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カギ線コネクタ 36"/>
          <p:cNvCxnSpPr>
            <a:cxnSpLocks/>
            <a:stCxn id="34" idx="3"/>
            <a:endCxn id="13" idx="1"/>
          </p:cNvCxnSpPr>
          <p:nvPr/>
        </p:nvCxnSpPr>
        <p:spPr bwMode="gray">
          <a:xfrm>
            <a:off x="4703139" y="3683281"/>
            <a:ext cx="2133159" cy="360007"/>
          </a:xfrm>
          <a:prstGeom prst="bentConnector3">
            <a:avLst/>
          </a:prstGeom>
          <a:noFill/>
          <a:ln w="19050">
            <a:solidFill>
              <a:schemeClr val="tx1"/>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ホームベース 39"/>
          <p:cNvSpPr/>
          <p:nvPr/>
        </p:nvSpPr>
        <p:spPr>
          <a:xfrm>
            <a:off x="6836298" y="2838777"/>
            <a:ext cx="2616398" cy="288000"/>
          </a:xfrm>
          <a:prstGeom prst="homePlate">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医療情報ネット関係者メニュー</a:t>
            </a:r>
          </a:p>
        </p:txBody>
      </p:sp>
      <p:sp>
        <p:nvSpPr>
          <p:cNvPr id="42" name="角丸四角形 41"/>
          <p:cNvSpPr/>
          <p:nvPr/>
        </p:nvSpPr>
        <p:spPr>
          <a:xfrm>
            <a:off x="487506" y="3651068"/>
            <a:ext cx="1719789" cy="190813"/>
          </a:xfrm>
          <a:prstGeom prst="roundRect">
            <a:avLst/>
          </a:prstGeom>
          <a:solidFill>
            <a:srgbClr val="FF000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1050" dirty="0">
                <a:solidFill>
                  <a:schemeClr val="bg1"/>
                </a:solidFill>
                <a:latin typeface="Meiryo UI" panose="020B0604030504040204" pitchFamily="50" charset="-128"/>
                <a:ea typeface="Meiryo UI" panose="020B0604030504040204" pitchFamily="50" charset="-128"/>
              </a:rPr>
              <a:t>G-MIS</a:t>
            </a:r>
            <a:r>
              <a:rPr kumimoji="1" lang="ja-JP" altLang="en-US" sz="1050" dirty="0">
                <a:solidFill>
                  <a:schemeClr val="bg1"/>
                </a:solidFill>
                <a:latin typeface="Meiryo UI" panose="020B0604030504040204" pitchFamily="50" charset="-128"/>
                <a:ea typeface="Meiryo UI" panose="020B0604030504040204" pitchFamily="50" charset="-128"/>
              </a:rPr>
              <a:t>のユーザ名</a:t>
            </a:r>
          </a:p>
        </p:txBody>
      </p:sp>
      <p:sp>
        <p:nvSpPr>
          <p:cNvPr id="43" name="角丸四角形 42"/>
          <p:cNvSpPr/>
          <p:nvPr/>
        </p:nvSpPr>
        <p:spPr>
          <a:xfrm>
            <a:off x="487506" y="3938901"/>
            <a:ext cx="1719789" cy="190813"/>
          </a:xfrm>
          <a:prstGeom prst="roundRect">
            <a:avLst/>
          </a:prstGeom>
          <a:solidFill>
            <a:srgbClr val="FF000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1050" dirty="0">
                <a:solidFill>
                  <a:schemeClr val="bg1"/>
                </a:solidFill>
                <a:latin typeface="Meiryo UI" panose="020B0604030504040204" pitchFamily="50" charset="-128"/>
                <a:ea typeface="Meiryo UI" panose="020B0604030504040204" pitchFamily="50" charset="-128"/>
              </a:rPr>
              <a:t>G-MIS</a:t>
            </a:r>
            <a:r>
              <a:rPr kumimoji="1" lang="ja-JP" altLang="en-US" sz="1050" dirty="0">
                <a:solidFill>
                  <a:schemeClr val="bg1"/>
                </a:solidFill>
                <a:latin typeface="Meiryo UI" panose="020B0604030504040204" pitchFamily="50" charset="-128"/>
                <a:ea typeface="Meiryo UI" panose="020B0604030504040204" pitchFamily="50" charset="-128"/>
              </a:rPr>
              <a:t>のパスワード</a:t>
            </a:r>
          </a:p>
        </p:txBody>
      </p:sp>
      <p:sp>
        <p:nvSpPr>
          <p:cNvPr id="38" name="ホームベース 28">
            <a:extLst>
              <a:ext uri="{FF2B5EF4-FFF2-40B4-BE49-F238E27FC236}">
                <a16:creationId xmlns:a16="http://schemas.microsoft.com/office/drawing/2014/main" id="{81289119-11B9-4615-A3F7-62AAEDB90CB1}"/>
              </a:ext>
            </a:extLst>
          </p:cNvPr>
          <p:cNvSpPr/>
          <p:nvPr/>
        </p:nvSpPr>
        <p:spPr>
          <a:xfrm>
            <a:off x="4850293" y="2838779"/>
            <a:ext cx="1895064" cy="288000"/>
          </a:xfrm>
          <a:prstGeom prst="homePlate">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アカウント作成同意画面</a:t>
            </a:r>
          </a:p>
        </p:txBody>
      </p:sp>
      <p:pic>
        <p:nvPicPr>
          <p:cNvPr id="44" name="図 43">
            <a:extLst>
              <a:ext uri="{FF2B5EF4-FFF2-40B4-BE49-F238E27FC236}">
                <a16:creationId xmlns:a16="http://schemas.microsoft.com/office/drawing/2014/main" id="{B74CBAB8-0F05-466D-B3AE-5D01FFB7019A}"/>
              </a:ext>
            </a:extLst>
          </p:cNvPr>
          <p:cNvPicPr>
            <a:picLocks noChangeAspect="1"/>
          </p:cNvPicPr>
          <p:nvPr/>
        </p:nvPicPr>
        <p:blipFill>
          <a:blip r:embed="rId7"/>
          <a:stretch>
            <a:fillRect/>
          </a:stretch>
        </p:blipFill>
        <p:spPr>
          <a:xfrm>
            <a:off x="4888077" y="3152913"/>
            <a:ext cx="1837238" cy="2036131"/>
          </a:xfrm>
          <a:prstGeom prst="rect">
            <a:avLst/>
          </a:prstGeom>
        </p:spPr>
      </p:pic>
      <p:sp>
        <p:nvSpPr>
          <p:cNvPr id="45" name="角丸四角形 33">
            <a:extLst>
              <a:ext uri="{FF2B5EF4-FFF2-40B4-BE49-F238E27FC236}">
                <a16:creationId xmlns:a16="http://schemas.microsoft.com/office/drawing/2014/main" id="{1A0D5DA3-0ACE-4F87-A229-910A58890268}"/>
              </a:ext>
            </a:extLst>
          </p:cNvPr>
          <p:cNvSpPr/>
          <p:nvPr/>
        </p:nvSpPr>
        <p:spPr>
          <a:xfrm>
            <a:off x="4954921" y="4463205"/>
            <a:ext cx="1719789" cy="417629"/>
          </a:xfrm>
          <a:prstGeom prst="roundRect">
            <a:avLst>
              <a:gd name="adj" fmla="val 9331"/>
            </a:avLst>
          </a:prstGeom>
          <a:noFill/>
          <a:ln w="19050">
            <a:solidFill>
              <a:srgbClr val="FF99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46" name="テキスト プレースホルダー 2">
            <a:extLst>
              <a:ext uri="{FF2B5EF4-FFF2-40B4-BE49-F238E27FC236}">
                <a16:creationId xmlns:a16="http://schemas.microsoft.com/office/drawing/2014/main" id="{E628D5BE-DF75-4758-8A90-70E19F336840}"/>
              </a:ext>
            </a:extLst>
          </p:cNvPr>
          <p:cNvSpPr txBox="1">
            <a:spLocks/>
          </p:cNvSpPr>
          <p:nvPr/>
        </p:nvSpPr>
        <p:spPr>
          <a:xfrm>
            <a:off x="373269" y="5902908"/>
            <a:ext cx="1899479" cy="719311"/>
          </a:xfrm>
          <a:prstGeom prst="rect">
            <a:avLst/>
          </a:prstGeom>
          <a:ln/>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lstStyle>
            <a:defPPr>
              <a:defRPr lang="ja-JP"/>
            </a:defPPr>
            <a:lvl1pPr marL="0" algn="ctr" defTabSz="914400" rtl="0" eaLnBrk="1" latinLnBrk="0" hangingPunct="1">
              <a:defRPr kumimoji="1" sz="1108"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fontAlgn="base">
              <a:lnSpc>
                <a:spcPct val="110000"/>
              </a:lnSpc>
              <a:buClr>
                <a:schemeClr val="tx1"/>
              </a:buClr>
            </a:pPr>
            <a:r>
              <a:rPr lang="en-US" altLang="ja-JP" sz="1000" dirty="0">
                <a:latin typeface="Meiryo UI" panose="020B0604030504040204" pitchFamily="50" charset="-128"/>
                <a:ea typeface="Meiryo UI" panose="020B0604030504040204" pitchFamily="50" charset="-128"/>
              </a:rPr>
              <a:t>G-MIS</a:t>
            </a:r>
            <a:r>
              <a:rPr lang="ja-JP" altLang="en-US" sz="1000" dirty="0">
                <a:latin typeface="Meiryo UI" panose="020B0604030504040204" pitchFamily="50" charset="-128"/>
                <a:ea typeface="Meiryo UI" panose="020B0604030504040204" pitchFamily="50" charset="-128"/>
              </a:rPr>
              <a:t>のユーザ名、</a:t>
            </a:r>
            <a:r>
              <a:rPr lang="en-US" altLang="ja-JP" sz="1000" dirty="0">
                <a:latin typeface="Meiryo UI" panose="020B0604030504040204" pitchFamily="50" charset="-128"/>
                <a:ea typeface="Meiryo UI" panose="020B0604030504040204" pitchFamily="50" charset="-128"/>
              </a:rPr>
              <a:t>G-MIS</a:t>
            </a:r>
            <a:r>
              <a:rPr lang="ja-JP" altLang="en-US" sz="1000" dirty="0">
                <a:latin typeface="Meiryo UI" panose="020B0604030504040204" pitchFamily="50" charset="-128"/>
                <a:ea typeface="Meiryo UI" panose="020B0604030504040204" pitchFamily="50" charset="-128"/>
              </a:rPr>
              <a:t>パスワードを入力し、</a:t>
            </a:r>
            <a:r>
              <a:rPr lang="ja-JP" altLang="en-US" sz="1000" b="1" dirty="0">
                <a:latin typeface="Meiryo UI" panose="020B0604030504040204" pitchFamily="50" charset="-128"/>
                <a:ea typeface="Meiryo UI" panose="020B0604030504040204" pitchFamily="50" charset="-128"/>
              </a:rPr>
              <a:t>「ログイン」</a:t>
            </a:r>
            <a:r>
              <a:rPr lang="ja-JP" altLang="en-US" sz="1000" dirty="0">
                <a:latin typeface="Meiryo UI" panose="020B0604030504040204" pitchFamily="50" charset="-128"/>
                <a:ea typeface="Meiryo UI" panose="020B0604030504040204" pitchFamily="50" charset="-128"/>
              </a:rPr>
              <a:t>をクリックします。</a:t>
            </a:r>
          </a:p>
        </p:txBody>
      </p:sp>
      <p:sp>
        <p:nvSpPr>
          <p:cNvPr id="48" name="テキスト プレースホルダー 2">
            <a:extLst>
              <a:ext uri="{FF2B5EF4-FFF2-40B4-BE49-F238E27FC236}">
                <a16:creationId xmlns:a16="http://schemas.microsoft.com/office/drawing/2014/main" id="{2BC352E4-CA80-49F8-BC96-24CB0BC0604C}"/>
              </a:ext>
            </a:extLst>
          </p:cNvPr>
          <p:cNvSpPr txBox="1">
            <a:spLocks/>
          </p:cNvSpPr>
          <p:nvPr/>
        </p:nvSpPr>
        <p:spPr>
          <a:xfrm>
            <a:off x="2633989" y="5902908"/>
            <a:ext cx="1899479" cy="719311"/>
          </a:xfrm>
          <a:prstGeom prst="rect">
            <a:avLst/>
          </a:prstGeom>
          <a:ln/>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lstStyle>
            <a:defPPr>
              <a:defRPr lang="ja-JP"/>
            </a:defPPr>
            <a:lvl1pPr marL="0" algn="ctr" defTabSz="914400" rtl="0" eaLnBrk="1" latinLnBrk="0" hangingPunct="1">
              <a:defRPr kumimoji="1" sz="1108"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fontAlgn="base">
              <a:lnSpc>
                <a:spcPct val="110000"/>
              </a:lnSpc>
              <a:buClr>
                <a:schemeClr val="tx1"/>
              </a:buClr>
            </a:pPr>
            <a:r>
              <a:rPr lang="ja-JP" altLang="en-US" sz="1000" b="1" dirty="0">
                <a:latin typeface="Meiryo UI" panose="020B0604030504040204" pitchFamily="50" charset="-128"/>
                <a:ea typeface="Meiryo UI" panose="020B0604030504040204" pitchFamily="50" charset="-128"/>
              </a:rPr>
              <a:t>「医療情報ネット」</a:t>
            </a:r>
            <a:r>
              <a:rPr lang="ja-JP" altLang="en-US" sz="1000" dirty="0">
                <a:latin typeface="Meiryo UI" panose="020B0604030504040204" pitchFamily="50" charset="-128"/>
                <a:ea typeface="Meiryo UI" panose="020B0604030504040204" pitchFamily="50" charset="-128"/>
              </a:rPr>
              <a:t>ボタンをクリックします。</a:t>
            </a:r>
          </a:p>
        </p:txBody>
      </p:sp>
      <p:sp>
        <p:nvSpPr>
          <p:cNvPr id="49" name="テキスト プレースホルダー 2">
            <a:extLst>
              <a:ext uri="{FF2B5EF4-FFF2-40B4-BE49-F238E27FC236}">
                <a16:creationId xmlns:a16="http://schemas.microsoft.com/office/drawing/2014/main" id="{B2D6BE73-CC58-4D25-B1AB-BF890196F08C}"/>
              </a:ext>
            </a:extLst>
          </p:cNvPr>
          <p:cNvSpPr txBox="1">
            <a:spLocks/>
          </p:cNvSpPr>
          <p:nvPr/>
        </p:nvSpPr>
        <p:spPr>
          <a:xfrm>
            <a:off x="4946802" y="5902908"/>
            <a:ext cx="1778514" cy="719311"/>
          </a:xfrm>
          <a:prstGeom prst="rect">
            <a:avLst/>
          </a:prstGeom>
          <a:ln/>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lstStyle>
            <a:defPPr>
              <a:defRPr lang="ja-JP"/>
            </a:defPPr>
            <a:lvl1pPr marL="0" algn="ctr" defTabSz="914400" rtl="0" eaLnBrk="1" latinLnBrk="0" hangingPunct="1">
              <a:defRPr kumimoji="1" sz="1108"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fontAlgn="base">
              <a:lnSpc>
                <a:spcPct val="110000"/>
              </a:lnSpc>
              <a:buClr>
                <a:schemeClr val="tx1"/>
              </a:buClr>
            </a:pPr>
            <a:r>
              <a:rPr lang="ja-JP" altLang="en-US" sz="1000" dirty="0">
                <a:latin typeface="Meiryo UI" panose="020B0604030504040204" pitchFamily="50" charset="-128"/>
                <a:ea typeface="Meiryo UI" panose="020B0604030504040204" pitchFamily="50" charset="-128"/>
              </a:rPr>
              <a:t>連携される情報が正しいことをを確認し、</a:t>
            </a:r>
            <a:r>
              <a:rPr lang="ja-JP" altLang="en-US" sz="1000" b="1" dirty="0">
                <a:latin typeface="Meiryo UI" panose="020B0604030504040204" pitchFamily="50" charset="-128"/>
                <a:ea typeface="Meiryo UI" panose="020B0604030504040204" pitchFamily="50" charset="-128"/>
              </a:rPr>
              <a:t>チェックボックスにチェックを入れてから、「ログイン」をクリックします。</a:t>
            </a:r>
          </a:p>
        </p:txBody>
      </p:sp>
      <p:sp>
        <p:nvSpPr>
          <p:cNvPr id="50" name="角丸四角形 42">
            <a:extLst>
              <a:ext uri="{FF2B5EF4-FFF2-40B4-BE49-F238E27FC236}">
                <a16:creationId xmlns:a16="http://schemas.microsoft.com/office/drawing/2014/main" id="{2A8CA2BF-691B-4418-88F0-EDB1A464BBFD}"/>
              </a:ext>
            </a:extLst>
          </p:cNvPr>
          <p:cNvSpPr/>
          <p:nvPr/>
        </p:nvSpPr>
        <p:spPr>
          <a:xfrm>
            <a:off x="4946801" y="4151367"/>
            <a:ext cx="1719789" cy="190813"/>
          </a:xfrm>
          <a:prstGeom prst="roundRect">
            <a:avLst/>
          </a:prstGeom>
          <a:solidFill>
            <a:srgbClr val="FF000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ユーザ連携情報を確認</a:t>
            </a:r>
          </a:p>
        </p:txBody>
      </p:sp>
      <p:sp>
        <p:nvSpPr>
          <p:cNvPr id="51" name="正方形/長方形 50">
            <a:extLst>
              <a:ext uri="{FF2B5EF4-FFF2-40B4-BE49-F238E27FC236}">
                <a16:creationId xmlns:a16="http://schemas.microsoft.com/office/drawing/2014/main" id="{9D53B60B-C4A0-4678-B89D-422FE2515F81}"/>
              </a:ext>
            </a:extLst>
          </p:cNvPr>
          <p:cNvSpPr/>
          <p:nvPr/>
        </p:nvSpPr>
        <p:spPr>
          <a:xfrm>
            <a:off x="6337005" y="4994287"/>
            <a:ext cx="466189" cy="2001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2" name="正方形/長方形 51">
            <a:extLst>
              <a:ext uri="{FF2B5EF4-FFF2-40B4-BE49-F238E27FC236}">
                <a16:creationId xmlns:a16="http://schemas.microsoft.com/office/drawing/2014/main" id="{D8F60EE3-54B3-483D-B7DC-E88395F160C1}"/>
              </a:ext>
            </a:extLst>
          </p:cNvPr>
          <p:cNvSpPr/>
          <p:nvPr/>
        </p:nvSpPr>
        <p:spPr>
          <a:xfrm>
            <a:off x="4920258" y="4856065"/>
            <a:ext cx="162106" cy="1311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3" name="テキスト プレースホルダー 2">
            <a:extLst>
              <a:ext uri="{FF2B5EF4-FFF2-40B4-BE49-F238E27FC236}">
                <a16:creationId xmlns:a16="http://schemas.microsoft.com/office/drawing/2014/main" id="{03D607A9-6FB9-44E9-A57B-8B453461CF61}"/>
              </a:ext>
            </a:extLst>
          </p:cNvPr>
          <p:cNvSpPr txBox="1">
            <a:spLocks/>
          </p:cNvSpPr>
          <p:nvPr/>
        </p:nvSpPr>
        <p:spPr>
          <a:xfrm>
            <a:off x="6970532" y="5902908"/>
            <a:ext cx="1840316" cy="719311"/>
          </a:xfrm>
          <a:prstGeom prst="rect">
            <a:avLst/>
          </a:prstGeom>
          <a:ln/>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lstStyle>
            <a:defPPr>
              <a:defRPr lang="ja-JP"/>
            </a:defPPr>
            <a:lvl1pPr marL="0" algn="ctr" defTabSz="914400" rtl="0" eaLnBrk="1" latinLnBrk="0" hangingPunct="1">
              <a:defRPr kumimoji="1" sz="1108"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fontAlgn="base">
              <a:lnSpc>
                <a:spcPct val="110000"/>
              </a:lnSpc>
              <a:buClr>
                <a:schemeClr val="tx1"/>
              </a:buClr>
            </a:pPr>
            <a:r>
              <a:rPr lang="ja-JP" altLang="en-US" sz="1000" dirty="0">
                <a:latin typeface="Meiryo UI" panose="020B0604030504040204" pitchFamily="50" charset="-128"/>
                <a:ea typeface="Meiryo UI" panose="020B0604030504040204" pitchFamily="50" charset="-128"/>
              </a:rPr>
              <a:t>医療情報ネット関係者メニュー画面が表示されます</a:t>
            </a:r>
          </a:p>
        </p:txBody>
      </p:sp>
      <p:sp>
        <p:nvSpPr>
          <p:cNvPr id="54" name="テキスト ボックス 53">
            <a:extLst>
              <a:ext uri="{FF2B5EF4-FFF2-40B4-BE49-F238E27FC236}">
                <a16:creationId xmlns:a16="http://schemas.microsoft.com/office/drawing/2014/main" id="{91E21488-024D-4C52-9DF9-9CC135323067}"/>
              </a:ext>
            </a:extLst>
          </p:cNvPr>
          <p:cNvSpPr txBox="1"/>
          <p:nvPr/>
        </p:nvSpPr>
        <p:spPr>
          <a:xfrm>
            <a:off x="-55276" y="5851831"/>
            <a:ext cx="542782" cy="646331"/>
          </a:xfrm>
          <a:prstGeom prst="rect">
            <a:avLst/>
          </a:prstGeom>
          <a:noFill/>
        </p:spPr>
        <p:txBody>
          <a:bodyPr vert="horz" wrap="square">
            <a:spAutoFit/>
          </a:bodyPr>
          <a:lstStyle/>
          <a:p>
            <a:r>
              <a:rPr lang="ja-JP" altLang="en-US" sz="1200" dirty="0">
                <a:latin typeface="Meiryo UI" panose="020B0604030504040204" pitchFamily="50" charset="-128"/>
                <a:ea typeface="Meiryo UI" panose="020B0604030504040204" pitchFamily="50" charset="-128"/>
              </a:rPr>
              <a:t>初回</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連携</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手順</a:t>
            </a:r>
            <a:endParaRPr lang="ja-JP" altLang="en-US" sz="1200" dirty="0"/>
          </a:p>
        </p:txBody>
      </p:sp>
      <p:sp>
        <p:nvSpPr>
          <p:cNvPr id="30" name="フッター プレースホルダー 4">
            <a:extLst>
              <a:ext uri="{FF2B5EF4-FFF2-40B4-BE49-F238E27FC236}">
                <a16:creationId xmlns:a16="http://schemas.microsoft.com/office/drawing/2014/main" id="{F2A68BC0-4187-4692-99A2-CBD7554B03E2}"/>
              </a:ext>
            </a:extLst>
          </p:cNvPr>
          <p:cNvSpPr txBox="1">
            <a:spLocks/>
          </p:cNvSpPr>
          <p:nvPr/>
        </p:nvSpPr>
        <p:spPr>
          <a:xfrm>
            <a:off x="-2702" y="6612834"/>
            <a:ext cx="1152000" cy="245165"/>
          </a:xfrm>
          <a:prstGeom prst="rect">
            <a:avLst/>
          </a:prstGeom>
        </p:spPr>
        <p:txBody>
          <a:bodyPr vert="horz" lIns="36000" tIns="36000" rIns="36000" bIns="36000" rtlCol="0" anchor="b" anchorCtr="0"/>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t>医療情報ネット</a:t>
            </a:r>
          </a:p>
        </p:txBody>
      </p:sp>
      <p:sp>
        <p:nvSpPr>
          <p:cNvPr id="8" name="矢印: 右 7">
            <a:extLst>
              <a:ext uri="{FF2B5EF4-FFF2-40B4-BE49-F238E27FC236}">
                <a16:creationId xmlns:a16="http://schemas.microsoft.com/office/drawing/2014/main" id="{720D4DD1-C323-407E-B96B-4638259602DE}"/>
              </a:ext>
            </a:extLst>
          </p:cNvPr>
          <p:cNvSpPr/>
          <p:nvPr/>
        </p:nvSpPr>
        <p:spPr>
          <a:xfrm>
            <a:off x="2286666" y="6046374"/>
            <a:ext cx="180095" cy="248093"/>
          </a:xfrm>
          <a:prstGeom prst="rightArrow">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39" name="矢印: 右 38">
            <a:extLst>
              <a:ext uri="{FF2B5EF4-FFF2-40B4-BE49-F238E27FC236}">
                <a16:creationId xmlns:a16="http://schemas.microsoft.com/office/drawing/2014/main" id="{FF230B0D-929C-45C0-BDA4-5E8CAABD5663}"/>
              </a:ext>
            </a:extLst>
          </p:cNvPr>
          <p:cNvSpPr/>
          <p:nvPr/>
        </p:nvSpPr>
        <p:spPr>
          <a:xfrm>
            <a:off x="4551387" y="6046374"/>
            <a:ext cx="180095" cy="248093"/>
          </a:xfrm>
          <a:prstGeom prst="rightArrow">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47" name="矢印: 右 46">
            <a:extLst>
              <a:ext uri="{FF2B5EF4-FFF2-40B4-BE49-F238E27FC236}">
                <a16:creationId xmlns:a16="http://schemas.microsoft.com/office/drawing/2014/main" id="{B52E4FAD-7BEC-4558-8E7F-4C3C7918FAE0}"/>
              </a:ext>
            </a:extLst>
          </p:cNvPr>
          <p:cNvSpPr/>
          <p:nvPr/>
        </p:nvSpPr>
        <p:spPr>
          <a:xfrm>
            <a:off x="6738149" y="6046374"/>
            <a:ext cx="180095" cy="248093"/>
          </a:xfrm>
          <a:prstGeom prst="rightArrow">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35" name="角丸四角形 41">
            <a:extLst>
              <a:ext uri="{FF2B5EF4-FFF2-40B4-BE49-F238E27FC236}">
                <a16:creationId xmlns:a16="http://schemas.microsoft.com/office/drawing/2014/main" id="{32A5774D-EF39-43D0-9E3B-71CA4235F281}"/>
              </a:ext>
            </a:extLst>
          </p:cNvPr>
          <p:cNvSpPr/>
          <p:nvPr/>
        </p:nvSpPr>
        <p:spPr>
          <a:xfrm>
            <a:off x="4882882" y="5207920"/>
            <a:ext cx="1837238" cy="287546"/>
          </a:xfrm>
          <a:prstGeom prst="round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同意画面の文言はイメージのため、上記と異なる場合があります。</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Tree>
    <p:custDataLst>
      <p:tags r:id="rId1"/>
    </p:custDataLst>
    <p:extLst>
      <p:ext uri="{BB962C8B-B14F-4D97-AF65-F5344CB8AC3E}">
        <p14:creationId xmlns:p14="http://schemas.microsoft.com/office/powerpoint/2010/main" val="3155181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タイトル 1">
            <a:extLst>
              <a:ext uri="{FF2B5EF4-FFF2-40B4-BE49-F238E27FC236}">
                <a16:creationId xmlns:a16="http://schemas.microsoft.com/office/drawing/2014/main" id="{2EE579EC-69FD-45E0-ACEE-74AAAB6CF4D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lnSpcReduction="100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lvl="0" algn="ctr">
              <a:defRPr/>
            </a:pPr>
            <a:r>
              <a:rPr lang="ja-JP" altLang="en-US" b="0" dirty="0">
                <a:solidFill>
                  <a:srgbClr val="FFFFFF"/>
                </a:solidFill>
                <a:latin typeface="Meiryo UI" panose="020B0604030504040204" pitchFamily="50" charset="-128"/>
                <a:ea typeface="Meiryo UI" panose="020B0604030504040204" pitchFamily="50" charset="-128"/>
              </a:rPr>
              <a:t>医療情報ネットへのログイン方法＜病院等・薬局＞</a:t>
            </a:r>
            <a:endParaRPr kumimoji="1" lang="ja-JP" altLang="en-US" sz="2215"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j-cs"/>
            </a:endParaRPr>
          </a:p>
        </p:txBody>
      </p:sp>
      <p:sp>
        <p:nvSpPr>
          <p:cNvPr id="41" name="テキスト プレースホルダー 2">
            <a:extLst>
              <a:ext uri="{FF2B5EF4-FFF2-40B4-BE49-F238E27FC236}">
                <a16:creationId xmlns:a16="http://schemas.microsoft.com/office/drawing/2014/main" id="{7DC3712F-D5FD-408B-A259-7CA10EBE3E59}"/>
              </a:ext>
            </a:extLst>
          </p:cNvPr>
          <p:cNvSpPr txBox="1">
            <a:spLocks/>
          </p:cNvSpPr>
          <p:nvPr/>
        </p:nvSpPr>
        <p:spPr>
          <a:xfrm>
            <a:off x="236476" y="558468"/>
            <a:ext cx="9433047" cy="1251310"/>
          </a:xfrm>
          <a:prstGeom prst="rect">
            <a:avLst/>
          </a:prstGeom>
          <a:ln>
            <a:noFill/>
          </a:ln>
        </p:spPr>
        <p:txBody>
          <a:bodyPr vert="horz" lIns="91440" tIns="45720" rIns="91440" bIns="45720" rtlCol="0" anchor="t"/>
          <a:lstStyle>
            <a:defPPr>
              <a:defRPr lang="ja-JP"/>
            </a:defPPr>
            <a:lvl1pPr marL="0" algn="ctr" defTabSz="914400" rtl="0" eaLnBrk="1" latinLnBrk="0" hangingPunct="1">
              <a:defRPr kumimoji="1" sz="1108"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fontAlgn="base">
              <a:lnSpc>
                <a:spcPct val="110000"/>
              </a:lnSpc>
              <a:buClr>
                <a:schemeClr val="tx1"/>
              </a:buClr>
            </a:pPr>
            <a:r>
              <a:rPr lang="ja-JP" altLang="en-US" sz="1600" b="1" dirty="0">
                <a:solidFill>
                  <a:srgbClr val="000000"/>
                </a:solidFill>
                <a:latin typeface="Meiryo UI" panose="020B0604030504040204" pitchFamily="50" charset="-128"/>
                <a:ea typeface="Meiryo UI" panose="020B0604030504040204" pitchFamily="50" charset="-128"/>
              </a:rPr>
              <a:t>＜病院等・薬局＞　</a:t>
            </a:r>
            <a:r>
              <a:rPr lang="en-US" altLang="ja-JP" sz="1600" b="1" dirty="0">
                <a:solidFill>
                  <a:srgbClr val="FF0000"/>
                </a:solidFill>
                <a:latin typeface="Meiryo UI" panose="020B0604030504040204" pitchFamily="50" charset="-128"/>
                <a:ea typeface="Meiryo UI" panose="020B0604030504040204" pitchFamily="50" charset="-128"/>
              </a:rPr>
              <a:t>※2</a:t>
            </a:r>
            <a:r>
              <a:rPr lang="ja-JP" altLang="en-US" sz="1600" b="1" dirty="0">
                <a:solidFill>
                  <a:srgbClr val="FF0000"/>
                </a:solidFill>
                <a:latin typeface="Meiryo UI" panose="020B0604030504040204" pitchFamily="50" charset="-128"/>
                <a:ea typeface="Meiryo UI" panose="020B0604030504040204" pitchFamily="50" charset="-128"/>
              </a:rPr>
              <a:t>回目以降</a:t>
            </a:r>
            <a:endParaRPr lang="en-US" altLang="ja-JP" sz="1600" b="1" dirty="0">
              <a:solidFill>
                <a:srgbClr val="FF0000"/>
              </a:solidFill>
              <a:latin typeface="Meiryo UI" panose="020B0604030504040204" pitchFamily="50" charset="-128"/>
              <a:ea typeface="Meiryo UI" panose="020B0604030504040204" pitchFamily="50" charset="-128"/>
            </a:endParaRPr>
          </a:p>
          <a:p>
            <a:pPr marL="285750" indent="-285750" algn="l" fontAlgn="base">
              <a:lnSpc>
                <a:spcPct val="110000"/>
              </a:lnSpc>
              <a:buClr>
                <a:schemeClr val="tx1"/>
              </a:buClr>
              <a:buFont typeface="Meiryo UI" panose="020B0604030504040204" pitchFamily="50" charset="-128"/>
              <a:buChar char="○"/>
            </a:pPr>
            <a:r>
              <a:rPr lang="en-US" altLang="ja-JP" sz="1600" dirty="0">
                <a:latin typeface="Meiryo UI" panose="020B0604030504040204" pitchFamily="50" charset="-128"/>
                <a:ea typeface="Meiryo UI" panose="020B0604030504040204" pitchFamily="50" charset="-128"/>
              </a:rPr>
              <a:t>G-MIS</a:t>
            </a:r>
            <a:r>
              <a:rPr lang="ja-JP" altLang="en-US" sz="1600" dirty="0">
                <a:latin typeface="Meiryo UI" panose="020B0604030504040204" pitchFamily="50" charset="-128"/>
                <a:ea typeface="Meiryo UI" panose="020B0604030504040204" pitchFamily="50" charset="-128"/>
              </a:rPr>
              <a:t>の認証画面で</a:t>
            </a:r>
            <a:r>
              <a:rPr lang="en-US" altLang="ja-JP" sz="1600" b="1" u="sng" dirty="0">
                <a:solidFill>
                  <a:srgbClr val="FF0000"/>
                </a:solidFill>
                <a:latin typeface="Meiryo UI" panose="020B0604030504040204" pitchFamily="50" charset="-128"/>
                <a:ea typeface="Meiryo UI" panose="020B0604030504040204" pitchFamily="50" charset="-128"/>
              </a:rPr>
              <a:t>G-MIS</a:t>
            </a:r>
            <a:r>
              <a:rPr lang="ja-JP" altLang="en-US" sz="1600" b="1" u="sng" dirty="0">
                <a:solidFill>
                  <a:srgbClr val="FF0000"/>
                </a:solidFill>
                <a:latin typeface="Meiryo UI" panose="020B0604030504040204" pitchFamily="50" charset="-128"/>
                <a:ea typeface="Meiryo UI" panose="020B0604030504040204" pitchFamily="50" charset="-128"/>
              </a:rPr>
              <a:t>のユーザ名、パスワード</a:t>
            </a:r>
            <a:r>
              <a:rPr lang="ja-JP" altLang="en-US" sz="1600" dirty="0">
                <a:latin typeface="Meiryo UI" panose="020B0604030504040204" pitchFamily="50" charset="-128"/>
                <a:ea typeface="Meiryo UI" panose="020B0604030504040204" pitchFamily="50" charset="-128"/>
              </a:rPr>
              <a:t>を利用して</a:t>
            </a:r>
            <a:r>
              <a:rPr lang="en-US" altLang="ja-JP" sz="1600" dirty="0">
                <a:latin typeface="Meiryo UI" panose="020B0604030504040204" pitchFamily="50" charset="-128"/>
                <a:ea typeface="Meiryo UI" panose="020B0604030504040204" pitchFamily="50" charset="-128"/>
              </a:rPr>
              <a:t>G-MIS</a:t>
            </a:r>
            <a:r>
              <a:rPr lang="ja-JP" altLang="en-US" sz="1600" dirty="0">
                <a:latin typeface="Meiryo UI" panose="020B0604030504040204" pitchFamily="50" charset="-128"/>
                <a:ea typeface="Meiryo UI" panose="020B0604030504040204" pitchFamily="50" charset="-128"/>
              </a:rPr>
              <a:t>にログインします</a:t>
            </a:r>
            <a:r>
              <a:rPr lang="ja-JP" altLang="en-US" sz="1600" dirty="0">
                <a:solidFill>
                  <a:srgbClr val="000000"/>
                </a:solidFill>
                <a:latin typeface="Meiryo UI" panose="020B0604030504040204" pitchFamily="50" charset="-128"/>
                <a:ea typeface="Meiryo UI" panose="020B0604030504040204" pitchFamily="50" charset="-128"/>
              </a:rPr>
              <a:t>。</a:t>
            </a:r>
            <a:endParaRPr lang="en-US" altLang="ja-JP" sz="1600" dirty="0">
              <a:solidFill>
                <a:srgbClr val="000000"/>
              </a:solidFill>
              <a:latin typeface="Meiryo UI" panose="020B0604030504040204" pitchFamily="50" charset="-128"/>
              <a:ea typeface="Meiryo UI" panose="020B0604030504040204" pitchFamily="50" charset="-128"/>
            </a:endParaRPr>
          </a:p>
          <a:p>
            <a:pPr marL="285750" indent="-285750" algn="l" fontAlgn="base">
              <a:lnSpc>
                <a:spcPct val="110000"/>
              </a:lnSpc>
              <a:buClr>
                <a:schemeClr val="tx1"/>
              </a:buClr>
              <a:buFont typeface="Meiryo UI" panose="020B0604030504040204" pitchFamily="50" charset="-128"/>
              <a:buChar char="○"/>
            </a:pPr>
            <a:r>
              <a:rPr lang="ja-JP" altLang="en-US" sz="1600" dirty="0">
                <a:solidFill>
                  <a:srgbClr val="000000"/>
                </a:solidFill>
                <a:latin typeface="Meiryo UI" panose="020B0604030504040204" pitchFamily="50" charset="-128"/>
                <a:ea typeface="Meiryo UI" panose="020B0604030504040204" pitchFamily="50" charset="-128"/>
              </a:rPr>
              <a:t>その後、</a:t>
            </a:r>
            <a:r>
              <a:rPr lang="en-US" altLang="ja-JP" sz="1600" dirty="0">
                <a:latin typeface="Meiryo UI" panose="020B0604030504040204" pitchFamily="50" charset="-128"/>
                <a:ea typeface="Meiryo UI" panose="020B0604030504040204" pitchFamily="50" charset="-128"/>
              </a:rPr>
              <a:t>G-MIS</a:t>
            </a:r>
            <a:r>
              <a:rPr lang="ja-JP" altLang="en-US" sz="1600" dirty="0">
                <a:latin typeface="Meiryo UI" panose="020B0604030504040204" pitchFamily="50" charset="-128"/>
                <a:ea typeface="Meiryo UI" panose="020B0604030504040204" pitchFamily="50" charset="-128"/>
              </a:rPr>
              <a:t>に表示されている「医療情報ネット」のボタンを押すことで、</a:t>
            </a:r>
            <a:r>
              <a:rPr lang="en-US" altLang="ja-JP" sz="1600" dirty="0">
                <a:latin typeface="Meiryo UI" panose="020B0604030504040204" pitchFamily="50" charset="-128"/>
                <a:ea typeface="Meiryo UI" panose="020B0604030504040204" pitchFamily="50" charset="-128"/>
              </a:rPr>
              <a:t>SSO</a:t>
            </a:r>
            <a:r>
              <a:rPr lang="ja-JP" altLang="en-US" sz="1600" dirty="0">
                <a:latin typeface="Meiryo UI" panose="020B0604030504040204" pitchFamily="50" charset="-128"/>
                <a:ea typeface="Meiryo UI" panose="020B0604030504040204" pitchFamily="50" charset="-128"/>
              </a:rPr>
              <a:t>が実行され、医療情報ネットのログイン後画面である関係者メニュー画面が表示されます。</a:t>
            </a:r>
            <a:endParaRPr lang="en-US" altLang="ja-JP" sz="1600" dirty="0">
              <a:latin typeface="Meiryo UI" panose="020B0604030504040204" pitchFamily="50" charset="-128"/>
              <a:ea typeface="Meiryo UI" panose="020B0604030504040204" pitchFamily="50" charset="-128"/>
            </a:endParaRPr>
          </a:p>
        </p:txBody>
      </p:sp>
      <p:sp>
        <p:nvSpPr>
          <p:cNvPr id="72" name="スライド番号プレースホルダー 28">
            <a:extLst>
              <a:ext uri="{FF2B5EF4-FFF2-40B4-BE49-F238E27FC236}">
                <a16:creationId xmlns:a16="http://schemas.microsoft.com/office/drawing/2014/main" id="{3B328A45-0153-4667-9C9B-967794F2DDD7}"/>
              </a:ext>
            </a:extLst>
          </p:cNvPr>
          <p:cNvSpPr txBox="1">
            <a:spLocks/>
          </p:cNvSpPr>
          <p:nvPr/>
        </p:nvSpPr>
        <p:spPr>
          <a:xfrm>
            <a:off x="7677150" y="6492118"/>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678D6E8-61F4-42B4-8ED0-44B1436A966E}" type="slidenum">
              <a:rPr kumimoji="1" lang="ja-JP" altLang="en-US" sz="1108"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0334" y="3762351"/>
            <a:ext cx="2990401" cy="1990349"/>
          </a:xfrm>
          <a:prstGeom prst="rect">
            <a:avLst/>
          </a:prstGeom>
          <a:ln w="12700">
            <a:solidFill>
              <a:schemeClr val="bg1">
                <a:lumMod val="65000"/>
              </a:schemeClr>
            </a:solidFill>
          </a:ln>
        </p:spPr>
      </p:pic>
      <p:sp>
        <p:nvSpPr>
          <p:cNvPr id="3" name="ホームベース 2"/>
          <p:cNvSpPr/>
          <p:nvPr/>
        </p:nvSpPr>
        <p:spPr>
          <a:xfrm>
            <a:off x="389950" y="2073734"/>
            <a:ext cx="5659867" cy="508000"/>
          </a:xfrm>
          <a:prstGeom prst="homePlate">
            <a:avLst>
              <a:gd name="adj" fmla="val 0"/>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G-MIS</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27" name="ホームベース 26"/>
          <p:cNvSpPr/>
          <p:nvPr/>
        </p:nvSpPr>
        <p:spPr>
          <a:xfrm>
            <a:off x="6310334" y="2073734"/>
            <a:ext cx="3142363" cy="508000"/>
          </a:xfrm>
          <a:prstGeom prst="homePlate">
            <a:avLst>
              <a:gd name="adj" fmla="val 0"/>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医療情報ネット</a:t>
            </a:r>
          </a:p>
        </p:txBody>
      </p:sp>
      <p:sp>
        <p:nvSpPr>
          <p:cNvPr id="28" name="ホームベース 27"/>
          <p:cNvSpPr/>
          <p:nvPr/>
        </p:nvSpPr>
        <p:spPr>
          <a:xfrm>
            <a:off x="389951" y="2697017"/>
            <a:ext cx="2718251" cy="325917"/>
          </a:xfrm>
          <a:prstGeom prst="homePlate">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認証画面</a:t>
            </a:r>
          </a:p>
        </p:txBody>
      </p:sp>
      <p:sp>
        <p:nvSpPr>
          <p:cNvPr id="29" name="ホームベース 28"/>
          <p:cNvSpPr/>
          <p:nvPr/>
        </p:nvSpPr>
        <p:spPr>
          <a:xfrm>
            <a:off x="3108203" y="2697017"/>
            <a:ext cx="2941614" cy="325917"/>
          </a:xfrm>
          <a:prstGeom prst="homePlate">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G-MIS</a:t>
            </a:r>
            <a:r>
              <a:rPr kumimoji="1" lang="ja-JP" altLang="en-US" sz="1400" dirty="0">
                <a:solidFill>
                  <a:schemeClr val="tx1"/>
                </a:solidFill>
                <a:latin typeface="Meiryo UI" panose="020B0604030504040204" pitchFamily="50" charset="-128"/>
                <a:ea typeface="Meiryo UI" panose="020B0604030504040204" pitchFamily="50" charset="-128"/>
              </a:rPr>
              <a:t>メインメニュー</a:t>
            </a:r>
          </a:p>
        </p:txBody>
      </p:sp>
      <p:pic>
        <p:nvPicPr>
          <p:cNvPr id="6" name="図 5"/>
          <p:cNvPicPr>
            <a:picLocks noChangeAspect="1"/>
          </p:cNvPicPr>
          <p:nvPr/>
        </p:nvPicPr>
        <p:blipFill>
          <a:blip r:embed="rId5"/>
          <a:stretch>
            <a:fillRect/>
          </a:stretch>
        </p:blipFill>
        <p:spPr>
          <a:xfrm>
            <a:off x="470011" y="3223795"/>
            <a:ext cx="2399431" cy="3262536"/>
          </a:xfrm>
          <a:prstGeom prst="rect">
            <a:avLst/>
          </a:prstGeom>
          <a:ln>
            <a:solidFill>
              <a:schemeClr val="tx1"/>
            </a:solidFill>
          </a:ln>
          <a:effectLst>
            <a:outerShdw blurRad="50800" dist="38100" dir="2700000" algn="tl" rotWithShape="0">
              <a:prstClr val="black">
                <a:alpha val="40000"/>
              </a:prstClr>
            </a:outerShdw>
          </a:effectLst>
        </p:spPr>
      </p:pic>
      <p:pic>
        <p:nvPicPr>
          <p:cNvPr id="24" name="図 23"/>
          <p:cNvPicPr>
            <a:picLocks noChangeAspect="1"/>
          </p:cNvPicPr>
          <p:nvPr/>
        </p:nvPicPr>
        <p:blipFill>
          <a:blip r:embed="rId6"/>
          <a:stretch>
            <a:fillRect/>
          </a:stretch>
        </p:blipFill>
        <p:spPr>
          <a:xfrm>
            <a:off x="3108202" y="3967318"/>
            <a:ext cx="2728023" cy="1324785"/>
          </a:xfrm>
          <a:prstGeom prst="rect">
            <a:avLst/>
          </a:prstGeom>
          <a:ln>
            <a:solidFill>
              <a:schemeClr val="tx1"/>
            </a:solidFill>
          </a:ln>
          <a:effectLst>
            <a:outerShdw blurRad="50800" dist="38100" dir="2700000" algn="tl" rotWithShape="0">
              <a:prstClr val="black">
                <a:alpha val="40000"/>
              </a:prstClr>
            </a:outerShdw>
          </a:effectLst>
        </p:spPr>
      </p:pic>
      <p:sp>
        <p:nvSpPr>
          <p:cNvPr id="33" name="角丸四角形 32"/>
          <p:cNvSpPr/>
          <p:nvPr/>
        </p:nvSpPr>
        <p:spPr>
          <a:xfrm>
            <a:off x="615920" y="3635812"/>
            <a:ext cx="2145753" cy="1121714"/>
          </a:xfrm>
          <a:prstGeom prst="roundRect">
            <a:avLst>
              <a:gd name="adj" fmla="val 9331"/>
            </a:avLst>
          </a:prstGeom>
          <a:noFill/>
          <a:ln w="19050">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34" name="角丸四角形 33"/>
          <p:cNvSpPr/>
          <p:nvPr/>
        </p:nvSpPr>
        <p:spPr>
          <a:xfrm>
            <a:off x="4442967" y="4423267"/>
            <a:ext cx="1338997" cy="412886"/>
          </a:xfrm>
          <a:prstGeom prst="roundRect">
            <a:avLst>
              <a:gd name="adj" fmla="val 9331"/>
            </a:avLst>
          </a:prstGeom>
          <a:noFill/>
          <a:ln w="19050">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cxnSp>
        <p:nvCxnSpPr>
          <p:cNvPr id="31" name="カギ線コネクタ 30"/>
          <p:cNvCxnSpPr>
            <a:stCxn id="33" idx="3"/>
            <a:endCxn id="24" idx="1"/>
          </p:cNvCxnSpPr>
          <p:nvPr/>
        </p:nvCxnSpPr>
        <p:spPr bwMode="gray">
          <a:xfrm>
            <a:off x="2761673" y="4196669"/>
            <a:ext cx="346529" cy="433042"/>
          </a:xfrm>
          <a:prstGeom prst="bentConnector3">
            <a:avLst/>
          </a:prstGeom>
          <a:noFill/>
          <a:ln w="19050">
            <a:solidFill>
              <a:schemeClr val="tx1"/>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カギ線コネクタ 36"/>
          <p:cNvCxnSpPr>
            <a:stCxn id="34" idx="3"/>
            <a:endCxn id="13" idx="1"/>
          </p:cNvCxnSpPr>
          <p:nvPr/>
        </p:nvCxnSpPr>
        <p:spPr bwMode="gray">
          <a:xfrm>
            <a:off x="5781964" y="4629710"/>
            <a:ext cx="528370" cy="127816"/>
          </a:xfrm>
          <a:prstGeom prst="bentConnector3">
            <a:avLst/>
          </a:prstGeom>
          <a:noFill/>
          <a:ln w="19050">
            <a:solidFill>
              <a:schemeClr val="tx1"/>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ホームベース 39"/>
          <p:cNvSpPr/>
          <p:nvPr/>
        </p:nvSpPr>
        <p:spPr>
          <a:xfrm>
            <a:off x="6289587" y="2697017"/>
            <a:ext cx="3163109" cy="325917"/>
          </a:xfrm>
          <a:prstGeom prst="homePlate">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医療情報ネット関係者メニュー</a:t>
            </a:r>
          </a:p>
        </p:txBody>
      </p:sp>
      <p:sp>
        <p:nvSpPr>
          <p:cNvPr id="42" name="角丸四角形 41"/>
          <p:cNvSpPr/>
          <p:nvPr/>
        </p:nvSpPr>
        <p:spPr>
          <a:xfrm>
            <a:off x="838684" y="3762350"/>
            <a:ext cx="1719789" cy="190813"/>
          </a:xfrm>
          <a:prstGeom prst="roundRect">
            <a:avLst/>
          </a:prstGeom>
          <a:solidFill>
            <a:srgbClr val="FF000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1050" dirty="0">
                <a:solidFill>
                  <a:schemeClr val="bg1"/>
                </a:solidFill>
                <a:latin typeface="Meiryo UI" panose="020B0604030504040204" pitchFamily="50" charset="-128"/>
                <a:ea typeface="Meiryo UI" panose="020B0604030504040204" pitchFamily="50" charset="-128"/>
              </a:rPr>
              <a:t>G-MIS</a:t>
            </a:r>
            <a:r>
              <a:rPr kumimoji="1" lang="ja-JP" altLang="en-US" sz="1050" dirty="0">
                <a:solidFill>
                  <a:schemeClr val="bg1"/>
                </a:solidFill>
                <a:latin typeface="Meiryo UI" panose="020B0604030504040204" pitchFamily="50" charset="-128"/>
                <a:ea typeface="Meiryo UI" panose="020B0604030504040204" pitchFamily="50" charset="-128"/>
              </a:rPr>
              <a:t>のユーザ名</a:t>
            </a:r>
          </a:p>
        </p:txBody>
      </p:sp>
      <p:sp>
        <p:nvSpPr>
          <p:cNvPr id="43" name="角丸四角形 42"/>
          <p:cNvSpPr/>
          <p:nvPr/>
        </p:nvSpPr>
        <p:spPr>
          <a:xfrm>
            <a:off x="838684" y="4124430"/>
            <a:ext cx="1719789" cy="190813"/>
          </a:xfrm>
          <a:prstGeom prst="roundRect">
            <a:avLst/>
          </a:prstGeom>
          <a:solidFill>
            <a:srgbClr val="FF000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1050" dirty="0">
                <a:solidFill>
                  <a:schemeClr val="bg1"/>
                </a:solidFill>
                <a:latin typeface="Meiryo UI" panose="020B0604030504040204" pitchFamily="50" charset="-128"/>
                <a:ea typeface="Meiryo UI" panose="020B0604030504040204" pitchFamily="50" charset="-128"/>
              </a:rPr>
              <a:t>G-MIS</a:t>
            </a:r>
            <a:r>
              <a:rPr kumimoji="1" lang="ja-JP" altLang="en-US" sz="1050" dirty="0">
                <a:solidFill>
                  <a:schemeClr val="bg1"/>
                </a:solidFill>
                <a:latin typeface="Meiryo UI" panose="020B0604030504040204" pitchFamily="50" charset="-128"/>
                <a:ea typeface="Meiryo UI" panose="020B0604030504040204" pitchFamily="50" charset="-128"/>
              </a:rPr>
              <a:t>のパスワード</a:t>
            </a:r>
          </a:p>
        </p:txBody>
      </p:sp>
      <p:sp>
        <p:nvSpPr>
          <p:cNvPr id="47" name="円形吹き出し 46"/>
          <p:cNvSpPr/>
          <p:nvPr/>
        </p:nvSpPr>
        <p:spPr>
          <a:xfrm>
            <a:off x="5384800" y="3491824"/>
            <a:ext cx="794327" cy="733631"/>
          </a:xfrm>
          <a:prstGeom prst="wedgeEllipseCallout">
            <a:avLst>
              <a:gd name="adj1" fmla="val 46608"/>
              <a:gd name="adj2" fmla="val 111601"/>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1400" dirty="0">
                <a:solidFill>
                  <a:schemeClr val="tx1"/>
                </a:solidFill>
              </a:rPr>
              <a:t>SSO</a:t>
            </a:r>
            <a:endParaRPr kumimoji="1" lang="ja-JP" altLang="en-US" sz="1400" dirty="0">
              <a:solidFill>
                <a:schemeClr val="tx1"/>
              </a:solidFill>
            </a:endParaRPr>
          </a:p>
        </p:txBody>
      </p:sp>
      <p:sp>
        <p:nvSpPr>
          <p:cNvPr id="20" name="フッター プレースホルダー 4">
            <a:extLst>
              <a:ext uri="{FF2B5EF4-FFF2-40B4-BE49-F238E27FC236}">
                <a16:creationId xmlns:a16="http://schemas.microsoft.com/office/drawing/2014/main" id="{782CAB55-C064-4868-8E9B-93E44DD93E4C}"/>
              </a:ext>
            </a:extLst>
          </p:cNvPr>
          <p:cNvSpPr txBox="1">
            <a:spLocks/>
          </p:cNvSpPr>
          <p:nvPr/>
        </p:nvSpPr>
        <p:spPr>
          <a:xfrm>
            <a:off x="-2702" y="6612834"/>
            <a:ext cx="1152000" cy="245165"/>
          </a:xfrm>
          <a:prstGeom prst="rect">
            <a:avLst/>
          </a:prstGeom>
        </p:spPr>
        <p:txBody>
          <a:bodyPr vert="horz" lIns="36000" tIns="36000" rIns="36000" bIns="36000" rtlCol="0" anchor="b" anchorCtr="0"/>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t>医療情報ネット</a:t>
            </a:r>
          </a:p>
        </p:txBody>
      </p:sp>
    </p:spTree>
    <p:custDataLst>
      <p:tags r:id="rId1"/>
    </p:custDataLst>
    <p:extLst>
      <p:ext uri="{BB962C8B-B14F-4D97-AF65-F5344CB8AC3E}">
        <p14:creationId xmlns:p14="http://schemas.microsoft.com/office/powerpoint/2010/main" val="3404796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765923" y="941467"/>
            <a:ext cx="8374154" cy="4577650"/>
          </a:xfrm>
          <a:solidFill>
            <a:schemeClr val="accent2">
              <a:lumMod val="60000"/>
              <a:lumOff val="40000"/>
            </a:schemeClr>
          </a:solidFill>
        </p:spPr>
        <p:txBody>
          <a:bodyPr anchor="ctr">
            <a:noAutofit/>
          </a:bodyPr>
          <a:lstStyle/>
          <a:p>
            <a:pPr algn="ctr"/>
            <a:r>
              <a:rPr lang="en-US" altLang="ja-JP" sz="3200" dirty="0">
                <a:latin typeface="Meiryo UI" panose="020B0604030504040204" pitchFamily="50" charset="-128"/>
                <a:ea typeface="Meiryo UI" panose="020B0604030504040204" pitchFamily="50" charset="-128"/>
                <a:cs typeface="Meiryo UI" panose="020B0604030504040204" pitchFamily="50" charset="-128"/>
              </a:rPr>
              <a:t>Ⅲ</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．医療情報ネットのユーザ情報に関すること</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2"/>
          <p:cNvSpPr txBox="1">
            <a:spLocks/>
          </p:cNvSpPr>
          <p:nvPr/>
        </p:nvSpPr>
        <p:spPr>
          <a:xfrm>
            <a:off x="7677150" y="6492876"/>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D678D6E8-61F4-42B4-8ED0-44B1436A966E}" type="slidenum">
              <a:rPr lang="ja-JP" altLang="en-US" sz="1108" smtClean="0">
                <a:solidFill>
                  <a:srgbClr val="000000"/>
                </a:solidFill>
              </a:rPr>
              <a:pPr>
                <a:defRPr/>
              </a:pPr>
              <a:t>21</a:t>
            </a:fld>
            <a:endParaRPr lang="ja-JP" altLang="en-US" sz="1108" dirty="0">
              <a:solidFill>
                <a:srgbClr val="000000"/>
              </a:solidFill>
            </a:endParaRPr>
          </a:p>
        </p:txBody>
      </p:sp>
      <p:sp>
        <p:nvSpPr>
          <p:cNvPr id="6" name="フッター プレースホルダー 4">
            <a:extLst>
              <a:ext uri="{FF2B5EF4-FFF2-40B4-BE49-F238E27FC236}">
                <a16:creationId xmlns:a16="http://schemas.microsoft.com/office/drawing/2014/main" id="{23CB7548-C24C-4534-B5BC-4901B5AA6EDE}"/>
              </a:ext>
            </a:extLst>
          </p:cNvPr>
          <p:cNvSpPr txBox="1">
            <a:spLocks/>
          </p:cNvSpPr>
          <p:nvPr/>
        </p:nvSpPr>
        <p:spPr>
          <a:xfrm>
            <a:off x="-2702" y="6612834"/>
            <a:ext cx="1152000" cy="245165"/>
          </a:xfrm>
          <a:prstGeom prst="rect">
            <a:avLst/>
          </a:prstGeom>
        </p:spPr>
        <p:txBody>
          <a:bodyPr vert="horz" lIns="36000" tIns="36000" rIns="36000" bIns="36000" rtlCol="0" anchor="b" anchorCtr="0"/>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t>医療情報ネット</a:t>
            </a:r>
          </a:p>
        </p:txBody>
      </p:sp>
    </p:spTree>
    <p:custDataLst>
      <p:tags r:id="rId1"/>
    </p:custDataLst>
    <p:extLst>
      <p:ext uri="{BB962C8B-B14F-4D97-AF65-F5344CB8AC3E}">
        <p14:creationId xmlns:p14="http://schemas.microsoft.com/office/powerpoint/2010/main" val="1697792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47216" y="3044451"/>
            <a:ext cx="9211569" cy="748483"/>
          </a:xfrm>
          <a:noFill/>
        </p:spPr>
        <p:txBody>
          <a:bodyPr anchor="ctr">
            <a:noAutofit/>
          </a:bodyPr>
          <a:lstStyle/>
          <a:p>
            <a:pPr algn="ctr"/>
            <a:r>
              <a:rPr lang="ja-JP" altLang="en-US" sz="3200" b="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3200" b="0" dirty="0">
                <a:latin typeface="Meiryo UI" panose="020B0604030504040204" pitchFamily="50" charset="-128"/>
                <a:ea typeface="Meiryo UI" panose="020B0604030504040204" pitchFamily="50" charset="-128"/>
              </a:rPr>
              <a:t>ユーザ登録方法</a:t>
            </a:r>
            <a:r>
              <a:rPr lang="en-US" altLang="ja-JP" sz="3200" b="0" dirty="0">
                <a:latin typeface="Meiryo UI" panose="020B0604030504040204" pitchFamily="50" charset="-128"/>
                <a:ea typeface="Meiryo UI" panose="020B0604030504040204" pitchFamily="50" charset="-128"/>
              </a:rPr>
              <a:t/>
            </a:r>
            <a:br>
              <a:rPr lang="en-US" altLang="ja-JP" sz="3200" b="0" dirty="0">
                <a:latin typeface="Meiryo UI" panose="020B0604030504040204" pitchFamily="50" charset="-128"/>
                <a:ea typeface="Meiryo UI" panose="020B0604030504040204" pitchFamily="50" charset="-128"/>
              </a:rPr>
            </a:br>
            <a:r>
              <a:rPr lang="ja-JP" altLang="en-US" sz="3200" b="0" dirty="0">
                <a:latin typeface="Meiryo UI" panose="020B0604030504040204" pitchFamily="50" charset="-128"/>
                <a:ea typeface="Meiryo UI" panose="020B0604030504040204" pitchFamily="50" charset="-128"/>
              </a:rPr>
              <a:t>　　（病院等・薬局）</a:t>
            </a:r>
          </a:p>
        </p:txBody>
      </p:sp>
      <p:sp>
        <p:nvSpPr>
          <p:cNvPr id="5" name="スライド番号プレースホルダー 2"/>
          <p:cNvSpPr txBox="1">
            <a:spLocks/>
          </p:cNvSpPr>
          <p:nvPr/>
        </p:nvSpPr>
        <p:spPr>
          <a:xfrm>
            <a:off x="7677150" y="6492876"/>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D678D6E8-61F4-42B4-8ED0-44B1436A966E}" type="slidenum">
              <a:rPr lang="ja-JP" altLang="en-US" sz="1108" smtClean="0">
                <a:solidFill>
                  <a:srgbClr val="000000"/>
                </a:solidFill>
              </a:rPr>
              <a:pPr>
                <a:defRPr/>
              </a:pPr>
              <a:t>22</a:t>
            </a:fld>
            <a:endParaRPr lang="ja-JP" altLang="en-US" sz="1108" dirty="0">
              <a:solidFill>
                <a:srgbClr val="000000"/>
              </a:solidFill>
            </a:endParaRPr>
          </a:p>
        </p:txBody>
      </p:sp>
      <p:sp>
        <p:nvSpPr>
          <p:cNvPr id="6" name="フッター プレースホルダー 4">
            <a:extLst>
              <a:ext uri="{FF2B5EF4-FFF2-40B4-BE49-F238E27FC236}">
                <a16:creationId xmlns:a16="http://schemas.microsoft.com/office/drawing/2014/main" id="{64E38AE2-13D0-4713-A6CE-BD508B9B4312}"/>
              </a:ext>
            </a:extLst>
          </p:cNvPr>
          <p:cNvSpPr txBox="1">
            <a:spLocks/>
          </p:cNvSpPr>
          <p:nvPr/>
        </p:nvSpPr>
        <p:spPr>
          <a:xfrm>
            <a:off x="-2702" y="6612834"/>
            <a:ext cx="1152000" cy="245165"/>
          </a:xfrm>
          <a:prstGeom prst="rect">
            <a:avLst/>
          </a:prstGeom>
        </p:spPr>
        <p:txBody>
          <a:bodyPr vert="horz" lIns="36000" tIns="36000" rIns="36000" bIns="36000" rtlCol="0" anchor="b" anchorCtr="0"/>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t>医療情報ネット</a:t>
            </a:r>
          </a:p>
        </p:txBody>
      </p:sp>
    </p:spTree>
    <p:custDataLst>
      <p:tags r:id="rId1"/>
    </p:custDataLst>
    <p:extLst>
      <p:ext uri="{BB962C8B-B14F-4D97-AF65-F5344CB8AC3E}">
        <p14:creationId xmlns:p14="http://schemas.microsoft.com/office/powerpoint/2010/main" val="3302357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タイトル 1">
            <a:extLst>
              <a:ext uri="{FF2B5EF4-FFF2-40B4-BE49-F238E27FC236}">
                <a16:creationId xmlns:a16="http://schemas.microsoft.com/office/drawing/2014/main" id="{2EE579EC-69FD-45E0-ACEE-74AAAB6CF4D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lnSpcReduction="100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lvl="0" algn="ctr">
              <a:defRPr/>
            </a:pPr>
            <a:r>
              <a:rPr lang="ja-JP" altLang="en-US" b="0" noProof="0" dirty="0">
                <a:solidFill>
                  <a:srgbClr val="FFFFFF"/>
                </a:solidFill>
                <a:latin typeface="Meiryo UI" panose="020B0604030504040204" pitchFamily="50" charset="-128"/>
                <a:ea typeface="Meiryo UI" panose="020B0604030504040204" pitchFamily="50" charset="-128"/>
              </a:rPr>
              <a:t>医療情報ネットのユーザ登録方法＜病院等・薬局＞</a:t>
            </a:r>
            <a:endParaRPr kumimoji="1" lang="ja-JP" altLang="en-US" sz="2215"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j-cs"/>
            </a:endParaRPr>
          </a:p>
        </p:txBody>
      </p:sp>
      <p:sp>
        <p:nvSpPr>
          <p:cNvPr id="41" name="テキスト プレースホルダー 2">
            <a:extLst>
              <a:ext uri="{FF2B5EF4-FFF2-40B4-BE49-F238E27FC236}">
                <a16:creationId xmlns:a16="http://schemas.microsoft.com/office/drawing/2014/main" id="{7DC3712F-D5FD-408B-A259-7CA10EBE3E59}"/>
              </a:ext>
            </a:extLst>
          </p:cNvPr>
          <p:cNvSpPr txBox="1">
            <a:spLocks/>
          </p:cNvSpPr>
          <p:nvPr/>
        </p:nvSpPr>
        <p:spPr>
          <a:xfrm>
            <a:off x="236476" y="558250"/>
            <a:ext cx="9433047" cy="1604476"/>
          </a:xfrm>
          <a:prstGeom prst="rect">
            <a:avLst/>
          </a:prstGeom>
          <a:ln>
            <a:noFill/>
          </a:ln>
        </p:spPr>
        <p:txBody>
          <a:bodyPr vert="horz" lIns="91440" tIns="45720" rIns="91440" bIns="45720" rtlCol="0" anchor="t"/>
          <a:lstStyle>
            <a:defPPr>
              <a:defRPr lang="ja-JP"/>
            </a:defPPr>
            <a:lvl1pPr marL="0" algn="ctr" defTabSz="914400" rtl="0" eaLnBrk="1" latinLnBrk="0" hangingPunct="1">
              <a:defRPr kumimoji="1" sz="1108"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fontAlgn="base">
              <a:lnSpc>
                <a:spcPct val="110000"/>
              </a:lnSpc>
              <a:buClr>
                <a:schemeClr val="tx1"/>
              </a:buClr>
            </a:pPr>
            <a:r>
              <a:rPr lang="ja-JP" altLang="en-US" sz="1600" b="1" dirty="0">
                <a:solidFill>
                  <a:srgbClr val="000000"/>
                </a:solidFill>
                <a:latin typeface="Meiryo UI" panose="020B0604030504040204" pitchFamily="50" charset="-128"/>
                <a:ea typeface="Meiryo UI" panose="020B0604030504040204" pitchFamily="50" charset="-128"/>
              </a:rPr>
              <a:t>＜病院等・薬局＞</a:t>
            </a:r>
            <a:endParaRPr lang="en-US" altLang="ja-JP" sz="1600" b="1" dirty="0">
              <a:solidFill>
                <a:srgbClr val="000000"/>
              </a:solidFill>
              <a:latin typeface="Meiryo UI" panose="020B0604030504040204" pitchFamily="50" charset="-128"/>
              <a:ea typeface="Meiryo UI" panose="020B0604030504040204" pitchFamily="50" charset="-128"/>
            </a:endParaRPr>
          </a:p>
          <a:p>
            <a:pPr algn="l" fontAlgn="base">
              <a:lnSpc>
                <a:spcPct val="110000"/>
              </a:lnSpc>
              <a:buClr>
                <a:schemeClr val="tx1"/>
              </a:buClr>
            </a:pPr>
            <a:r>
              <a:rPr lang="ja-JP" altLang="en-US" sz="1600" dirty="0">
                <a:solidFill>
                  <a:srgbClr val="000000"/>
                </a:solidFill>
                <a:latin typeface="Meiryo UI" panose="020B0604030504040204" pitchFamily="50" charset="-128"/>
                <a:ea typeface="Meiryo UI" panose="020B0604030504040204" pitchFamily="50" charset="-128"/>
              </a:rPr>
              <a:t>　</a:t>
            </a:r>
            <a:r>
              <a:rPr lang="ja-JP" altLang="en-US" sz="1600" dirty="0">
                <a:solidFill>
                  <a:srgbClr val="FF0000"/>
                </a:solidFill>
                <a:latin typeface="Meiryo UI" panose="020B0604030504040204" pitchFamily="50" charset="-128"/>
                <a:ea typeface="Meiryo UI" panose="020B0604030504040204" pitchFamily="50" charset="-128"/>
              </a:rPr>
              <a:t>病院等・薬局の場合は、医療情報ネット側で手作業によるユーザの登録は不要です。</a:t>
            </a:r>
            <a:endParaRPr lang="en-US" altLang="ja-JP" sz="1600" dirty="0">
              <a:solidFill>
                <a:srgbClr val="FF0000"/>
              </a:solidFill>
              <a:latin typeface="Meiryo UI" panose="020B0604030504040204" pitchFamily="50" charset="-128"/>
              <a:ea typeface="Meiryo UI" panose="020B0604030504040204" pitchFamily="50" charset="-128"/>
            </a:endParaRPr>
          </a:p>
          <a:p>
            <a:pPr algn="l" fontAlgn="base">
              <a:lnSpc>
                <a:spcPct val="110000"/>
              </a:lnSpc>
              <a:buClr>
                <a:schemeClr val="tx1"/>
              </a:buClr>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G-MIS</a:t>
            </a:r>
            <a:r>
              <a:rPr lang="ja-JP" altLang="en-US" sz="1600" dirty="0">
                <a:latin typeface="Meiryo UI" panose="020B0604030504040204" pitchFamily="50" charset="-128"/>
                <a:ea typeface="Meiryo UI" panose="020B0604030504040204" pitchFamily="50" charset="-128"/>
              </a:rPr>
              <a:t>にログインした利用者本人が「医療情報ネット」のボタンをはじめて押した際に、医療情報ネット用のユーザ情報が自動で医療情報ネットに登録され、同時に</a:t>
            </a:r>
            <a:r>
              <a:rPr lang="en-US" altLang="ja-JP" sz="1600" dirty="0">
                <a:latin typeface="Meiryo UI" panose="020B0604030504040204" pitchFamily="50" charset="-128"/>
                <a:ea typeface="Meiryo UI" panose="020B0604030504040204" pitchFamily="50" charset="-128"/>
              </a:rPr>
              <a:t>SSO</a:t>
            </a:r>
            <a:r>
              <a:rPr lang="ja-JP" altLang="en-US" sz="1600" dirty="0">
                <a:latin typeface="Meiryo UI" panose="020B0604030504040204" pitchFamily="50" charset="-128"/>
                <a:ea typeface="Meiryo UI" panose="020B0604030504040204" pitchFamily="50" charset="-128"/>
              </a:rPr>
              <a:t>によるログインが完了します。</a:t>
            </a:r>
            <a:endParaRPr lang="en-US" altLang="ja-JP" sz="1600" dirty="0">
              <a:latin typeface="Meiryo UI" panose="020B0604030504040204" pitchFamily="50" charset="-128"/>
              <a:ea typeface="Meiryo UI" panose="020B0604030504040204" pitchFamily="50" charset="-128"/>
            </a:endParaRPr>
          </a:p>
        </p:txBody>
      </p:sp>
      <p:sp>
        <p:nvSpPr>
          <p:cNvPr id="72" name="スライド番号プレースホルダー 28">
            <a:extLst>
              <a:ext uri="{FF2B5EF4-FFF2-40B4-BE49-F238E27FC236}">
                <a16:creationId xmlns:a16="http://schemas.microsoft.com/office/drawing/2014/main" id="{3B328A45-0153-4667-9C9B-967794F2DDD7}"/>
              </a:ext>
            </a:extLst>
          </p:cNvPr>
          <p:cNvSpPr txBox="1">
            <a:spLocks/>
          </p:cNvSpPr>
          <p:nvPr/>
        </p:nvSpPr>
        <p:spPr>
          <a:xfrm>
            <a:off x="7677150" y="6477463"/>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678D6E8-61F4-42B4-8ED0-44B1436A966E}" type="slidenum">
              <a:rPr kumimoji="1" lang="ja-JP" altLang="en-US" sz="1108"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pic>
        <p:nvPicPr>
          <p:cNvPr id="33" name="図 32"/>
          <p:cNvPicPr>
            <a:picLocks noChangeAspect="1"/>
          </p:cNvPicPr>
          <p:nvPr/>
        </p:nvPicPr>
        <p:blipFill>
          <a:blip r:embed="rId4"/>
          <a:stretch>
            <a:fillRect/>
          </a:stretch>
        </p:blipFill>
        <p:spPr>
          <a:xfrm>
            <a:off x="8506862" y="6129553"/>
            <a:ext cx="569426" cy="380761"/>
          </a:xfrm>
          <a:prstGeom prst="rect">
            <a:avLst/>
          </a:prstGeom>
        </p:spPr>
      </p:pic>
      <p:pic>
        <p:nvPicPr>
          <p:cNvPr id="35" name="図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0334" y="3562455"/>
            <a:ext cx="2990401" cy="1990349"/>
          </a:xfrm>
          <a:prstGeom prst="rect">
            <a:avLst/>
          </a:prstGeom>
          <a:ln w="12700">
            <a:solidFill>
              <a:schemeClr val="bg1">
                <a:lumMod val="65000"/>
              </a:schemeClr>
            </a:solidFill>
          </a:ln>
        </p:spPr>
      </p:pic>
      <p:sp>
        <p:nvSpPr>
          <p:cNvPr id="36" name="ホームベース 35"/>
          <p:cNvSpPr/>
          <p:nvPr/>
        </p:nvSpPr>
        <p:spPr>
          <a:xfrm>
            <a:off x="389950" y="1873838"/>
            <a:ext cx="5659867" cy="508000"/>
          </a:xfrm>
          <a:prstGeom prst="homePlate">
            <a:avLst>
              <a:gd name="adj" fmla="val 0"/>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G-MIS</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37" name="ホームベース 36"/>
          <p:cNvSpPr/>
          <p:nvPr/>
        </p:nvSpPr>
        <p:spPr>
          <a:xfrm>
            <a:off x="6310334" y="1873838"/>
            <a:ext cx="3142363" cy="508000"/>
          </a:xfrm>
          <a:prstGeom prst="homePlate">
            <a:avLst>
              <a:gd name="adj" fmla="val 0"/>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医療情報ネット</a:t>
            </a:r>
          </a:p>
        </p:txBody>
      </p:sp>
      <p:sp>
        <p:nvSpPr>
          <p:cNvPr id="38" name="ホームベース 37"/>
          <p:cNvSpPr/>
          <p:nvPr/>
        </p:nvSpPr>
        <p:spPr>
          <a:xfrm>
            <a:off x="389951" y="2497121"/>
            <a:ext cx="2718251" cy="325917"/>
          </a:xfrm>
          <a:prstGeom prst="homePlate">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認証画面</a:t>
            </a:r>
          </a:p>
        </p:txBody>
      </p:sp>
      <p:sp>
        <p:nvSpPr>
          <p:cNvPr id="39" name="ホームベース 38"/>
          <p:cNvSpPr/>
          <p:nvPr/>
        </p:nvSpPr>
        <p:spPr>
          <a:xfrm>
            <a:off x="3108203" y="2497121"/>
            <a:ext cx="2941614" cy="325917"/>
          </a:xfrm>
          <a:prstGeom prst="homePlate">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G-MIS</a:t>
            </a:r>
            <a:r>
              <a:rPr kumimoji="1" lang="ja-JP" altLang="en-US" sz="1400" dirty="0">
                <a:solidFill>
                  <a:schemeClr val="tx1"/>
                </a:solidFill>
                <a:latin typeface="Meiryo UI" panose="020B0604030504040204" pitchFamily="50" charset="-128"/>
                <a:ea typeface="Meiryo UI" panose="020B0604030504040204" pitchFamily="50" charset="-128"/>
              </a:rPr>
              <a:t>メインメニュー</a:t>
            </a:r>
          </a:p>
        </p:txBody>
      </p:sp>
      <p:pic>
        <p:nvPicPr>
          <p:cNvPr id="40" name="図 39"/>
          <p:cNvPicPr>
            <a:picLocks noChangeAspect="1"/>
          </p:cNvPicPr>
          <p:nvPr/>
        </p:nvPicPr>
        <p:blipFill>
          <a:blip r:embed="rId6"/>
          <a:stretch>
            <a:fillRect/>
          </a:stretch>
        </p:blipFill>
        <p:spPr>
          <a:xfrm>
            <a:off x="470011" y="3023899"/>
            <a:ext cx="2399431" cy="3262536"/>
          </a:xfrm>
          <a:prstGeom prst="rect">
            <a:avLst/>
          </a:prstGeom>
          <a:ln>
            <a:solidFill>
              <a:schemeClr val="tx1"/>
            </a:solidFill>
          </a:ln>
          <a:effectLst>
            <a:outerShdw blurRad="50800" dist="38100" dir="2700000" algn="tl" rotWithShape="0">
              <a:prstClr val="black">
                <a:alpha val="40000"/>
              </a:prstClr>
            </a:outerShdw>
          </a:effectLst>
        </p:spPr>
      </p:pic>
      <p:pic>
        <p:nvPicPr>
          <p:cNvPr id="42" name="図 41"/>
          <p:cNvPicPr>
            <a:picLocks noChangeAspect="1"/>
          </p:cNvPicPr>
          <p:nvPr/>
        </p:nvPicPr>
        <p:blipFill>
          <a:blip r:embed="rId7"/>
          <a:stretch>
            <a:fillRect/>
          </a:stretch>
        </p:blipFill>
        <p:spPr>
          <a:xfrm>
            <a:off x="3108202" y="3767422"/>
            <a:ext cx="2728023" cy="1324785"/>
          </a:xfrm>
          <a:prstGeom prst="rect">
            <a:avLst/>
          </a:prstGeom>
          <a:ln>
            <a:solidFill>
              <a:schemeClr val="tx1"/>
            </a:solidFill>
          </a:ln>
          <a:effectLst>
            <a:outerShdw blurRad="50800" dist="38100" dir="2700000" algn="tl" rotWithShape="0">
              <a:prstClr val="black">
                <a:alpha val="40000"/>
              </a:prstClr>
            </a:outerShdw>
          </a:effectLst>
        </p:spPr>
      </p:pic>
      <p:sp>
        <p:nvSpPr>
          <p:cNvPr id="43" name="角丸四角形 42"/>
          <p:cNvSpPr/>
          <p:nvPr/>
        </p:nvSpPr>
        <p:spPr>
          <a:xfrm>
            <a:off x="615920" y="3435916"/>
            <a:ext cx="2145753" cy="1121714"/>
          </a:xfrm>
          <a:prstGeom prst="roundRect">
            <a:avLst>
              <a:gd name="adj" fmla="val 9331"/>
            </a:avLst>
          </a:prstGeom>
          <a:noFill/>
          <a:ln w="19050">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44" name="角丸四角形 43"/>
          <p:cNvSpPr/>
          <p:nvPr/>
        </p:nvSpPr>
        <p:spPr>
          <a:xfrm>
            <a:off x="4442967" y="4223371"/>
            <a:ext cx="1338997" cy="412886"/>
          </a:xfrm>
          <a:prstGeom prst="roundRect">
            <a:avLst>
              <a:gd name="adj" fmla="val 9331"/>
            </a:avLst>
          </a:prstGeom>
          <a:noFill/>
          <a:ln w="19050">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cxnSp>
        <p:nvCxnSpPr>
          <p:cNvPr id="45" name="カギ線コネクタ 44"/>
          <p:cNvCxnSpPr>
            <a:stCxn id="43" idx="3"/>
            <a:endCxn id="42" idx="1"/>
          </p:cNvCxnSpPr>
          <p:nvPr/>
        </p:nvCxnSpPr>
        <p:spPr bwMode="gray">
          <a:xfrm>
            <a:off x="2761673" y="3996773"/>
            <a:ext cx="346529" cy="433042"/>
          </a:xfrm>
          <a:prstGeom prst="bentConnector3">
            <a:avLst/>
          </a:prstGeom>
          <a:noFill/>
          <a:ln w="19050">
            <a:solidFill>
              <a:schemeClr val="tx1"/>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カギ線コネクタ 46"/>
          <p:cNvCxnSpPr>
            <a:stCxn id="44" idx="3"/>
            <a:endCxn id="35" idx="1"/>
          </p:cNvCxnSpPr>
          <p:nvPr/>
        </p:nvCxnSpPr>
        <p:spPr bwMode="gray">
          <a:xfrm>
            <a:off x="5781964" y="4429814"/>
            <a:ext cx="528370" cy="127816"/>
          </a:xfrm>
          <a:prstGeom prst="bentConnector3">
            <a:avLst/>
          </a:prstGeom>
          <a:noFill/>
          <a:ln w="19050">
            <a:solidFill>
              <a:schemeClr val="tx1"/>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ホームベース 47"/>
          <p:cNvSpPr/>
          <p:nvPr/>
        </p:nvSpPr>
        <p:spPr>
          <a:xfrm>
            <a:off x="6289587" y="2497121"/>
            <a:ext cx="3163109" cy="325917"/>
          </a:xfrm>
          <a:prstGeom prst="homePlate">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医療情報ネット関係者メニュー</a:t>
            </a:r>
          </a:p>
        </p:txBody>
      </p:sp>
      <p:sp>
        <p:nvSpPr>
          <p:cNvPr id="49" name="角丸四角形 48"/>
          <p:cNvSpPr/>
          <p:nvPr/>
        </p:nvSpPr>
        <p:spPr>
          <a:xfrm>
            <a:off x="838684" y="3562454"/>
            <a:ext cx="1719789" cy="190813"/>
          </a:xfrm>
          <a:prstGeom prst="roundRect">
            <a:avLst/>
          </a:prstGeom>
          <a:solidFill>
            <a:srgbClr val="FF000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1050" dirty="0">
                <a:solidFill>
                  <a:schemeClr val="bg1"/>
                </a:solidFill>
                <a:latin typeface="Meiryo UI" panose="020B0604030504040204" pitchFamily="50" charset="-128"/>
                <a:ea typeface="Meiryo UI" panose="020B0604030504040204" pitchFamily="50" charset="-128"/>
              </a:rPr>
              <a:t>G-MIS</a:t>
            </a:r>
            <a:r>
              <a:rPr kumimoji="1" lang="ja-JP" altLang="en-US" sz="1050" dirty="0">
                <a:solidFill>
                  <a:schemeClr val="bg1"/>
                </a:solidFill>
                <a:latin typeface="Meiryo UI" panose="020B0604030504040204" pitchFamily="50" charset="-128"/>
                <a:ea typeface="Meiryo UI" panose="020B0604030504040204" pitchFamily="50" charset="-128"/>
              </a:rPr>
              <a:t>のユーザ名</a:t>
            </a:r>
          </a:p>
        </p:txBody>
      </p:sp>
      <p:sp>
        <p:nvSpPr>
          <p:cNvPr id="50" name="角丸四角形 49"/>
          <p:cNvSpPr/>
          <p:nvPr/>
        </p:nvSpPr>
        <p:spPr>
          <a:xfrm>
            <a:off x="838684" y="3924534"/>
            <a:ext cx="1719789" cy="190813"/>
          </a:xfrm>
          <a:prstGeom prst="roundRect">
            <a:avLst/>
          </a:prstGeom>
          <a:solidFill>
            <a:srgbClr val="FF000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1050" dirty="0">
                <a:solidFill>
                  <a:schemeClr val="bg1"/>
                </a:solidFill>
                <a:latin typeface="Meiryo UI" panose="020B0604030504040204" pitchFamily="50" charset="-128"/>
                <a:ea typeface="Meiryo UI" panose="020B0604030504040204" pitchFamily="50" charset="-128"/>
              </a:rPr>
              <a:t>G-MIS</a:t>
            </a:r>
            <a:r>
              <a:rPr kumimoji="1" lang="ja-JP" altLang="en-US" sz="1050" dirty="0">
                <a:solidFill>
                  <a:schemeClr val="bg1"/>
                </a:solidFill>
                <a:latin typeface="Meiryo UI" panose="020B0604030504040204" pitchFamily="50" charset="-128"/>
                <a:ea typeface="Meiryo UI" panose="020B0604030504040204" pitchFamily="50" charset="-128"/>
              </a:rPr>
              <a:t>のパスワード</a:t>
            </a:r>
          </a:p>
        </p:txBody>
      </p:sp>
      <p:sp>
        <p:nvSpPr>
          <p:cNvPr id="51" name="円形吹き出し 50"/>
          <p:cNvSpPr/>
          <p:nvPr/>
        </p:nvSpPr>
        <p:spPr>
          <a:xfrm>
            <a:off x="5384800" y="3270704"/>
            <a:ext cx="794327" cy="733631"/>
          </a:xfrm>
          <a:prstGeom prst="wedgeEllipseCallout">
            <a:avLst>
              <a:gd name="adj1" fmla="val 46608"/>
              <a:gd name="adj2" fmla="val 111601"/>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1400" dirty="0">
                <a:solidFill>
                  <a:schemeClr val="tx1"/>
                </a:solidFill>
              </a:rPr>
              <a:t>SSO</a:t>
            </a:r>
            <a:endParaRPr kumimoji="1" lang="ja-JP" altLang="en-US" sz="1400" dirty="0">
              <a:solidFill>
                <a:schemeClr val="tx1"/>
              </a:solidFill>
            </a:endParaRPr>
          </a:p>
        </p:txBody>
      </p:sp>
      <p:cxnSp>
        <p:nvCxnSpPr>
          <p:cNvPr id="52" name="カギ線コネクタ 51"/>
          <p:cNvCxnSpPr>
            <a:stCxn id="44" idx="3"/>
            <a:endCxn id="57" idx="2"/>
          </p:cNvCxnSpPr>
          <p:nvPr/>
        </p:nvCxnSpPr>
        <p:spPr bwMode="gray">
          <a:xfrm>
            <a:off x="5781964" y="4429814"/>
            <a:ext cx="1368713" cy="1409173"/>
          </a:xfrm>
          <a:prstGeom prst="bentConnector3">
            <a:avLst>
              <a:gd name="adj1" fmla="val 19633"/>
            </a:avLst>
          </a:prstGeom>
          <a:noFill/>
          <a:ln w="19050">
            <a:solidFill>
              <a:srgbClr val="FF0000"/>
            </a:solidFill>
            <a:prstDash val="sysDash"/>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フローチャート: 磁気ディスク 56"/>
          <p:cNvSpPr/>
          <p:nvPr/>
        </p:nvSpPr>
        <p:spPr>
          <a:xfrm>
            <a:off x="7150677" y="5653152"/>
            <a:ext cx="1052945" cy="371669"/>
          </a:xfrm>
          <a:prstGeom prst="flowChartMagneticDisk">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400" dirty="0">
                <a:solidFill>
                  <a:schemeClr val="tx1"/>
                </a:solidFill>
                <a:latin typeface="Meiryo UI" panose="020B0604030504040204" pitchFamily="50" charset="-128"/>
                <a:ea typeface="Meiryo UI" panose="020B0604030504040204" pitchFamily="50" charset="-128"/>
              </a:rPr>
              <a:t>ユーザ情報</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cxnSp>
        <p:nvCxnSpPr>
          <p:cNvPr id="67" name="カギ線コネクタ 66"/>
          <p:cNvCxnSpPr>
            <a:stCxn id="57" idx="3"/>
            <a:endCxn id="33" idx="1"/>
          </p:cNvCxnSpPr>
          <p:nvPr/>
        </p:nvCxnSpPr>
        <p:spPr bwMode="gray">
          <a:xfrm rot="16200000" flipH="1">
            <a:off x="7944450" y="5757521"/>
            <a:ext cx="295113" cy="829712"/>
          </a:xfrm>
          <a:prstGeom prst="bentConnector2">
            <a:avLst/>
          </a:prstGeom>
          <a:noFill/>
          <a:ln w="19050">
            <a:solidFill>
              <a:srgbClr val="FF0000"/>
            </a:solidFill>
            <a:prstDash val="sysDash"/>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円形吹き出し 69"/>
          <p:cNvSpPr/>
          <p:nvPr/>
        </p:nvSpPr>
        <p:spPr>
          <a:xfrm>
            <a:off x="3814618" y="5424989"/>
            <a:ext cx="2030803" cy="733631"/>
          </a:xfrm>
          <a:prstGeom prst="wedgeEllipseCallout">
            <a:avLst>
              <a:gd name="adj1" fmla="val 59266"/>
              <a:gd name="adj2" fmla="val -30665"/>
            </a:avLst>
          </a:prstGeom>
          <a:solidFill>
            <a:srgbClr val="FFFF00"/>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100" b="1" dirty="0">
                <a:solidFill>
                  <a:schemeClr val="tx1"/>
                </a:solidFill>
                <a:latin typeface="Meiryo UI" panose="020B0604030504040204" pitchFamily="50" charset="-128"/>
                <a:ea typeface="Meiryo UI" panose="020B0604030504040204" pitchFamily="50" charset="-128"/>
              </a:rPr>
              <a:t>（初回の場合</a:t>
            </a:r>
            <a:r>
              <a:rPr lang="ja-JP" altLang="en-US" sz="1100" dirty="0">
                <a:solidFill>
                  <a:schemeClr val="tx1"/>
                </a:solidFill>
                <a:latin typeface="Meiryo UI" panose="020B0604030504040204" pitchFamily="50" charset="-128"/>
                <a:ea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医療情報ネット</a:t>
            </a:r>
            <a:r>
              <a:rPr lang="ja-JP" altLang="en-US" sz="1100" dirty="0">
                <a:solidFill>
                  <a:schemeClr val="tx1"/>
                </a:solidFill>
                <a:latin typeface="Meiryo UI" panose="020B0604030504040204" pitchFamily="50" charset="-128"/>
                <a:ea typeface="Meiryo UI" panose="020B0604030504040204" pitchFamily="50" charset="-128"/>
              </a:rPr>
              <a:t>に</a:t>
            </a:r>
            <a:endParaRPr lang="en-US" altLang="ja-JP" sz="1100" dirty="0">
              <a:solidFill>
                <a:schemeClr val="tx1"/>
              </a:solidFill>
              <a:latin typeface="Meiryo UI" panose="020B0604030504040204" pitchFamily="50" charset="-128"/>
              <a:ea typeface="Meiryo UI" panose="020B0604030504040204" pitchFamily="50" charset="-128"/>
            </a:endParaRPr>
          </a:p>
          <a:p>
            <a:pPr algn="ctr"/>
            <a:r>
              <a:rPr lang="ja-JP" altLang="en-US" sz="1100" b="1" dirty="0">
                <a:solidFill>
                  <a:srgbClr val="FF0000"/>
                </a:solidFill>
                <a:latin typeface="Meiryo UI" panose="020B0604030504040204" pitchFamily="50" charset="-128"/>
                <a:ea typeface="Meiryo UI" panose="020B0604030504040204" pitchFamily="50" charset="-128"/>
              </a:rPr>
              <a:t>自動で</a:t>
            </a:r>
            <a:r>
              <a:rPr kumimoji="1" lang="ja-JP" altLang="en-US" sz="1100" b="1" dirty="0">
                <a:solidFill>
                  <a:srgbClr val="FF0000"/>
                </a:solidFill>
                <a:latin typeface="Meiryo UI" panose="020B0604030504040204" pitchFamily="50" charset="-128"/>
                <a:ea typeface="Meiryo UI" panose="020B0604030504040204" pitchFamily="50" charset="-128"/>
              </a:rPr>
              <a:t>ユーザ情報を登録</a:t>
            </a:r>
          </a:p>
        </p:txBody>
      </p:sp>
      <p:sp>
        <p:nvSpPr>
          <p:cNvPr id="71" name="円形吹き出し 70"/>
          <p:cNvSpPr/>
          <p:nvPr/>
        </p:nvSpPr>
        <p:spPr>
          <a:xfrm>
            <a:off x="5321707" y="6024820"/>
            <a:ext cx="2030803" cy="733631"/>
          </a:xfrm>
          <a:prstGeom prst="wedgeEllipseCallout">
            <a:avLst>
              <a:gd name="adj1" fmla="val 59266"/>
              <a:gd name="adj2" fmla="val -30665"/>
            </a:avLst>
          </a:prstGeom>
          <a:solidFill>
            <a:srgbClr val="FFFF00"/>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100" b="1" dirty="0">
                <a:solidFill>
                  <a:schemeClr val="tx1"/>
                </a:solidFill>
                <a:latin typeface="Meiryo UI" panose="020B0604030504040204" pitchFamily="50" charset="-128"/>
                <a:ea typeface="Meiryo UI" panose="020B0604030504040204" pitchFamily="50" charset="-128"/>
              </a:rPr>
              <a:t>（初回の場合</a:t>
            </a:r>
            <a:r>
              <a:rPr lang="ja-JP" altLang="en-US" sz="1100" dirty="0">
                <a:solidFill>
                  <a:schemeClr val="tx1"/>
                </a:solidFill>
                <a:latin typeface="Meiryo UI" panose="020B0604030504040204" pitchFamily="50" charset="-128"/>
                <a:ea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利用者本人に対して医療情報ネットのユーザ情報をメールで通知</a:t>
            </a:r>
            <a:endParaRPr kumimoji="1" lang="ja-JP" altLang="en-US" sz="1100" dirty="0">
              <a:solidFill>
                <a:srgbClr val="FF0000"/>
              </a:solidFill>
              <a:latin typeface="Meiryo UI" panose="020B0604030504040204" pitchFamily="50" charset="-128"/>
              <a:ea typeface="Meiryo UI" panose="020B0604030504040204" pitchFamily="50" charset="-128"/>
            </a:endParaRPr>
          </a:p>
        </p:txBody>
      </p:sp>
      <p:sp>
        <p:nvSpPr>
          <p:cNvPr id="26" name="フッター プレースホルダー 4">
            <a:extLst>
              <a:ext uri="{FF2B5EF4-FFF2-40B4-BE49-F238E27FC236}">
                <a16:creationId xmlns:a16="http://schemas.microsoft.com/office/drawing/2014/main" id="{F967D542-DE4C-4A91-A5AD-EEAA0562899D}"/>
              </a:ext>
            </a:extLst>
          </p:cNvPr>
          <p:cNvSpPr txBox="1">
            <a:spLocks/>
          </p:cNvSpPr>
          <p:nvPr/>
        </p:nvSpPr>
        <p:spPr>
          <a:xfrm>
            <a:off x="-2702" y="6612834"/>
            <a:ext cx="1152000" cy="245165"/>
          </a:xfrm>
          <a:prstGeom prst="rect">
            <a:avLst/>
          </a:prstGeom>
        </p:spPr>
        <p:txBody>
          <a:bodyPr vert="horz" lIns="36000" tIns="36000" rIns="36000" bIns="36000" rtlCol="0" anchor="b" anchorCtr="0"/>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t>医療情報ネット</a:t>
            </a:r>
          </a:p>
        </p:txBody>
      </p:sp>
    </p:spTree>
    <p:custDataLst>
      <p:tags r:id="rId1"/>
    </p:custDataLst>
    <p:extLst>
      <p:ext uri="{BB962C8B-B14F-4D97-AF65-F5344CB8AC3E}">
        <p14:creationId xmlns:p14="http://schemas.microsoft.com/office/powerpoint/2010/main" val="984163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47216" y="2680021"/>
            <a:ext cx="9211569" cy="748483"/>
          </a:xfrm>
          <a:noFill/>
        </p:spPr>
        <p:txBody>
          <a:bodyPr anchor="ctr">
            <a:noAutofit/>
          </a:bodyPr>
          <a:lstStyle/>
          <a:p>
            <a:pPr algn="ctr"/>
            <a:r>
              <a:rPr lang="ja-JP" altLang="en-US" sz="3200" b="0" dirty="0">
                <a:latin typeface="Meiryo UI" panose="020B0604030504040204" pitchFamily="50" charset="-128"/>
                <a:ea typeface="Meiryo UI" panose="020B0604030504040204" pitchFamily="50" charset="-128"/>
                <a:cs typeface="Meiryo UI" panose="020B0604030504040204" pitchFamily="50" charset="-128"/>
              </a:rPr>
              <a:t>５．</a:t>
            </a:r>
            <a:r>
              <a:rPr lang="ja-JP" altLang="en-US" sz="3200" b="0" dirty="0">
                <a:latin typeface="Meiryo UI" panose="020B0604030504040204" pitchFamily="50" charset="-128"/>
                <a:ea typeface="Meiryo UI" panose="020B0604030504040204" pitchFamily="50" charset="-128"/>
              </a:rPr>
              <a:t>システム障害時のログイン方法</a:t>
            </a:r>
          </a:p>
        </p:txBody>
      </p:sp>
      <p:sp>
        <p:nvSpPr>
          <p:cNvPr id="5" name="スライド番号プレースホルダー 2"/>
          <p:cNvSpPr txBox="1">
            <a:spLocks/>
          </p:cNvSpPr>
          <p:nvPr/>
        </p:nvSpPr>
        <p:spPr>
          <a:xfrm>
            <a:off x="7677150" y="6492876"/>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D678D6E8-61F4-42B4-8ED0-44B1436A966E}" type="slidenum">
              <a:rPr lang="ja-JP" altLang="en-US" sz="1108" smtClean="0">
                <a:solidFill>
                  <a:srgbClr val="000000"/>
                </a:solidFill>
              </a:rPr>
              <a:pPr>
                <a:defRPr/>
              </a:pPr>
              <a:t>24</a:t>
            </a:fld>
            <a:endParaRPr lang="ja-JP" altLang="en-US" sz="1108" dirty="0">
              <a:solidFill>
                <a:srgbClr val="000000"/>
              </a:solidFill>
            </a:endParaRPr>
          </a:p>
        </p:txBody>
      </p:sp>
      <p:sp>
        <p:nvSpPr>
          <p:cNvPr id="6" name="フッター プレースホルダー 4">
            <a:extLst>
              <a:ext uri="{FF2B5EF4-FFF2-40B4-BE49-F238E27FC236}">
                <a16:creationId xmlns:a16="http://schemas.microsoft.com/office/drawing/2014/main" id="{070D5B2E-3E68-4666-B49D-0C74C1CF3FDF}"/>
              </a:ext>
            </a:extLst>
          </p:cNvPr>
          <p:cNvSpPr txBox="1">
            <a:spLocks/>
          </p:cNvSpPr>
          <p:nvPr/>
        </p:nvSpPr>
        <p:spPr>
          <a:xfrm>
            <a:off x="-2702" y="6612834"/>
            <a:ext cx="1152000" cy="245165"/>
          </a:xfrm>
          <a:prstGeom prst="rect">
            <a:avLst/>
          </a:prstGeom>
        </p:spPr>
        <p:txBody>
          <a:bodyPr vert="horz" lIns="36000" tIns="36000" rIns="36000" bIns="36000" rtlCol="0" anchor="b" anchorCtr="0"/>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t>医療情報ネット</a:t>
            </a:r>
          </a:p>
        </p:txBody>
      </p:sp>
    </p:spTree>
    <p:custDataLst>
      <p:tags r:id="rId1"/>
    </p:custDataLst>
    <p:extLst>
      <p:ext uri="{BB962C8B-B14F-4D97-AF65-F5344CB8AC3E}">
        <p14:creationId xmlns:p14="http://schemas.microsoft.com/office/powerpoint/2010/main" val="742866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09E173E9-F99A-4892-91ED-815B6B932C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489" y="2112861"/>
            <a:ext cx="4920360" cy="1977225"/>
          </a:xfrm>
          <a:prstGeom prst="rect">
            <a:avLst/>
          </a:prstGeom>
        </p:spPr>
      </p:pic>
      <p:sp>
        <p:nvSpPr>
          <p:cNvPr id="62" name="タイトル 1">
            <a:extLst>
              <a:ext uri="{FF2B5EF4-FFF2-40B4-BE49-F238E27FC236}">
                <a16:creationId xmlns:a16="http://schemas.microsoft.com/office/drawing/2014/main" id="{2EE579EC-69FD-45E0-ACEE-74AAAB6CF4D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lnSpcReduction="100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lvl="0" algn="ctr">
              <a:defRPr/>
            </a:pPr>
            <a:r>
              <a:rPr lang="ja-JP" altLang="en-US" b="0" dirty="0">
                <a:solidFill>
                  <a:srgbClr val="FFFFFF"/>
                </a:solidFill>
                <a:latin typeface="Meiryo UI" panose="020B0604030504040204" pitchFamily="50" charset="-128"/>
                <a:ea typeface="Meiryo UI" panose="020B0604030504040204" pitchFamily="50" charset="-128"/>
              </a:rPr>
              <a:t>医療情報ネットへのログイン方法＜病院等・薬局＞  </a:t>
            </a:r>
            <a:r>
              <a:rPr lang="en-US" altLang="ja-JP" noProof="0" dirty="0">
                <a:ln w="0" cmpd="sng">
                  <a:noFill/>
                  <a:miter lim="800000"/>
                </a:ln>
                <a:solidFill>
                  <a:srgbClr val="FF0000"/>
                </a:solidFill>
                <a:highlight>
                  <a:srgbClr val="DDEBF7"/>
                </a:highlight>
                <a:latin typeface="Meiryo UI" panose="020B0604030504040204" pitchFamily="50" charset="-128"/>
                <a:ea typeface="Meiryo UI" panose="020B0604030504040204" pitchFamily="50" charset="-128"/>
              </a:rPr>
              <a:t>※</a:t>
            </a:r>
            <a:r>
              <a:rPr lang="ja-JP" altLang="en-US" noProof="0" dirty="0">
                <a:ln w="0" cmpd="sng">
                  <a:noFill/>
                  <a:miter lim="800000"/>
                </a:ln>
                <a:solidFill>
                  <a:srgbClr val="FF0000"/>
                </a:solidFill>
                <a:highlight>
                  <a:srgbClr val="DDEBF7"/>
                </a:highlight>
                <a:latin typeface="Meiryo UI" panose="020B0604030504040204" pitchFamily="50" charset="-128"/>
                <a:ea typeface="Meiryo UI" panose="020B0604030504040204" pitchFamily="50" charset="-128"/>
              </a:rPr>
              <a:t>システム障害時</a:t>
            </a:r>
            <a:endParaRPr kumimoji="1" lang="ja-JP" altLang="en-US" sz="2215" i="0" u="none" strike="noStrike" kern="1200" cap="none" spc="0" normalizeH="0" baseline="0" noProof="0" dirty="0">
              <a:ln w="0" cmpd="sng">
                <a:noFill/>
                <a:miter lim="800000"/>
              </a:ln>
              <a:solidFill>
                <a:srgbClr val="FF0000"/>
              </a:solidFill>
              <a:effectLst/>
              <a:highlight>
                <a:srgbClr val="DDEBF7"/>
              </a:highlight>
              <a:uLnTx/>
              <a:uFillTx/>
              <a:latin typeface="Meiryo UI" panose="020B0604030504040204" pitchFamily="50" charset="-128"/>
              <a:ea typeface="Meiryo UI" panose="020B0604030504040204" pitchFamily="50" charset="-128"/>
            </a:endParaRPr>
          </a:p>
        </p:txBody>
      </p:sp>
      <p:sp>
        <p:nvSpPr>
          <p:cNvPr id="41" name="テキスト プレースホルダー 2">
            <a:extLst>
              <a:ext uri="{FF2B5EF4-FFF2-40B4-BE49-F238E27FC236}">
                <a16:creationId xmlns:a16="http://schemas.microsoft.com/office/drawing/2014/main" id="{7DC3712F-D5FD-408B-A259-7CA10EBE3E59}"/>
              </a:ext>
            </a:extLst>
          </p:cNvPr>
          <p:cNvSpPr txBox="1">
            <a:spLocks/>
          </p:cNvSpPr>
          <p:nvPr/>
        </p:nvSpPr>
        <p:spPr>
          <a:xfrm>
            <a:off x="236476" y="442516"/>
            <a:ext cx="9433047" cy="1627686"/>
          </a:xfrm>
          <a:prstGeom prst="rect">
            <a:avLst/>
          </a:prstGeom>
          <a:ln>
            <a:noFill/>
          </a:ln>
        </p:spPr>
        <p:txBody>
          <a:bodyPr vert="horz" lIns="91440" tIns="45720" rIns="91440" bIns="45720" rtlCol="0" anchor="t"/>
          <a:lstStyle>
            <a:defPPr>
              <a:defRPr lang="ja-JP"/>
            </a:defPPr>
            <a:lvl1pPr marL="0" algn="ctr" defTabSz="914400" rtl="0" eaLnBrk="1" latinLnBrk="0" hangingPunct="1">
              <a:defRPr kumimoji="1" sz="1108"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85750" indent="-285750" algn="l" fontAlgn="base">
              <a:lnSpc>
                <a:spcPct val="110000"/>
              </a:lnSpc>
              <a:buClr>
                <a:schemeClr val="tx1"/>
              </a:buClr>
              <a:buFont typeface="Meiryo UI" panose="020B0604030504040204" pitchFamily="50" charset="-128"/>
              <a:buChar char="○"/>
            </a:pPr>
            <a:r>
              <a:rPr lang="ja-JP" altLang="en-US" sz="1600" dirty="0">
                <a:latin typeface="Meiryo UI" panose="020B0604030504040204" pitchFamily="50" charset="-128"/>
                <a:ea typeface="Meiryo UI" panose="020B0604030504040204" pitchFamily="50" charset="-128"/>
              </a:rPr>
              <a:t>システム障害により、</a:t>
            </a:r>
            <a:r>
              <a:rPr lang="en-US" altLang="ja-JP" sz="1600" dirty="0">
                <a:latin typeface="Meiryo UI" panose="020B0604030504040204" pitchFamily="50" charset="-128"/>
                <a:ea typeface="Meiryo UI" panose="020B0604030504040204" pitchFamily="50" charset="-128"/>
              </a:rPr>
              <a:t>G-MIS</a:t>
            </a:r>
            <a:r>
              <a:rPr lang="ja-JP" altLang="en-US" sz="1600" dirty="0">
                <a:latin typeface="Meiryo UI" panose="020B0604030504040204" pitchFamily="50" charset="-128"/>
                <a:ea typeface="Meiryo UI" panose="020B0604030504040204" pitchFamily="50" charset="-128"/>
              </a:rPr>
              <a:t>メインメニューにログインできない場合や、</a:t>
            </a:r>
            <a:r>
              <a:rPr lang="en-US" altLang="ja-JP" sz="1600" dirty="0">
                <a:latin typeface="Meiryo UI" panose="020B0604030504040204" pitchFamily="50" charset="-128"/>
                <a:ea typeface="Meiryo UI" panose="020B0604030504040204" pitchFamily="50" charset="-128"/>
              </a:rPr>
              <a:t>SSO</a:t>
            </a:r>
            <a:r>
              <a:rPr lang="ja-JP" altLang="en-US" sz="1600" dirty="0">
                <a:latin typeface="Meiryo UI" panose="020B0604030504040204" pitchFamily="50" charset="-128"/>
                <a:ea typeface="Meiryo UI" panose="020B0604030504040204" pitchFamily="50" charset="-128"/>
              </a:rPr>
              <a:t>による医療情報ネットへのログインができない場合、病院等・薬局の利用者は</a:t>
            </a:r>
            <a:r>
              <a:rPr lang="en-US" altLang="ja-JP" sz="1600" dirty="0">
                <a:latin typeface="Meiryo UI" panose="020B0604030504040204" pitchFamily="50" charset="-128"/>
                <a:ea typeface="Meiryo UI" panose="020B0604030504040204" pitchFamily="50" charset="-128"/>
              </a:rPr>
              <a:t>SSO</a:t>
            </a:r>
            <a:r>
              <a:rPr lang="ja-JP" altLang="en-US" sz="1600" dirty="0">
                <a:latin typeface="Meiryo UI" panose="020B0604030504040204" pitchFamily="50" charset="-128"/>
                <a:ea typeface="Meiryo UI" panose="020B0604030504040204" pitchFamily="50" charset="-128"/>
              </a:rPr>
              <a:t>を使用せず、直接医療情報ネットへログインすることが可能です。</a:t>
            </a:r>
            <a:endParaRPr lang="en-US" altLang="ja-JP" sz="1600" dirty="0">
              <a:latin typeface="Meiryo UI" panose="020B0604030504040204" pitchFamily="50" charset="-128"/>
              <a:ea typeface="Meiryo UI" panose="020B0604030504040204" pitchFamily="50" charset="-128"/>
            </a:endParaRPr>
          </a:p>
          <a:p>
            <a:pPr marL="285750" indent="-285750" algn="l" fontAlgn="base">
              <a:lnSpc>
                <a:spcPct val="110000"/>
              </a:lnSpc>
              <a:buClr>
                <a:schemeClr val="tx1"/>
              </a:buClr>
              <a:buFont typeface="Meiryo UI" panose="020B0604030504040204" pitchFamily="50" charset="-128"/>
              <a:buChar char="○"/>
            </a:pPr>
            <a:r>
              <a:rPr lang="ja-JP" altLang="en-US" sz="1600" dirty="0">
                <a:latin typeface="Meiryo UI" panose="020B0604030504040204" pitchFamily="50" charset="-128"/>
                <a:ea typeface="Meiryo UI" panose="020B0604030504040204" pitchFamily="50" charset="-128"/>
              </a:rPr>
              <a:t>医療情報ネットの関係者ログイン画面から</a:t>
            </a:r>
            <a:r>
              <a:rPr lang="ja-JP" altLang="en-US" sz="1600" b="1" u="sng" dirty="0">
                <a:solidFill>
                  <a:srgbClr val="FF0000"/>
                </a:solidFill>
                <a:latin typeface="Meiryo UI" panose="020B0604030504040204" pitchFamily="50" charset="-128"/>
                <a:ea typeface="Meiryo UI" panose="020B0604030504040204" pitchFamily="50" charset="-128"/>
              </a:rPr>
              <a:t>医療情報ネットのユーザ</a:t>
            </a:r>
            <a:r>
              <a:rPr lang="en-US" altLang="ja-JP" sz="1600" b="1" u="sng" dirty="0">
                <a:solidFill>
                  <a:srgbClr val="FF0000"/>
                </a:solidFill>
                <a:latin typeface="Meiryo UI" panose="020B0604030504040204" pitchFamily="50" charset="-128"/>
                <a:ea typeface="Meiryo UI" panose="020B0604030504040204" pitchFamily="50" charset="-128"/>
              </a:rPr>
              <a:t>ID</a:t>
            </a:r>
            <a:r>
              <a:rPr lang="ja-JP" altLang="en-US" sz="1600" b="1" u="sng" dirty="0">
                <a:solidFill>
                  <a:srgbClr val="FF0000"/>
                </a:solidFill>
                <a:latin typeface="Meiryo UI" panose="020B0604030504040204" pitchFamily="50" charset="-128"/>
                <a:ea typeface="Meiryo UI" panose="020B0604030504040204" pitchFamily="50" charset="-128"/>
              </a:rPr>
              <a:t>・パスワード</a:t>
            </a:r>
            <a:r>
              <a:rPr lang="ja-JP" altLang="en-US" sz="1600" dirty="0">
                <a:latin typeface="Meiryo UI" panose="020B0604030504040204" pitchFamily="50" charset="-128"/>
                <a:ea typeface="Meiryo UI" panose="020B0604030504040204" pitchFamily="50" charset="-128"/>
              </a:rPr>
              <a:t>を入力し、関係者メニュー画面へログインします。</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G-MIS</a:t>
            </a:r>
            <a:r>
              <a:rPr lang="ja-JP" altLang="en-US" sz="1400" dirty="0">
                <a:latin typeface="Meiryo UI" panose="020B0604030504040204" pitchFamily="50" charset="-128"/>
                <a:ea typeface="Meiryo UI" panose="020B0604030504040204" pitchFamily="50" charset="-128"/>
              </a:rPr>
              <a:t>のユーザ名</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パスワードと医療情報ネットのユーザ</a:t>
            </a:r>
            <a:r>
              <a:rPr lang="en-US" altLang="ja-JP" sz="1400" dirty="0">
                <a:latin typeface="Meiryo UI" panose="020B0604030504040204" pitchFamily="50" charset="-128"/>
                <a:ea typeface="Meiryo UI" panose="020B0604030504040204" pitchFamily="50" charset="-128"/>
              </a:rPr>
              <a:t>ID/</a:t>
            </a:r>
            <a:r>
              <a:rPr lang="ja-JP" altLang="en-US" sz="1400" dirty="0">
                <a:latin typeface="Meiryo UI" panose="020B0604030504040204" pitchFamily="50" charset="-128"/>
                <a:ea typeface="Meiryo UI" panose="020B0604030504040204" pitchFamily="50" charset="-128"/>
              </a:rPr>
              <a:t>パスワードは異なります。医療情報ネットのユーザ</a:t>
            </a:r>
            <a:r>
              <a:rPr lang="en-US" altLang="ja-JP" sz="1400" dirty="0">
                <a:latin typeface="Meiryo UI" panose="020B0604030504040204" pitchFamily="50" charset="-128"/>
                <a:ea typeface="Meiryo UI" panose="020B0604030504040204" pitchFamily="50" charset="-128"/>
              </a:rPr>
              <a:t>ID/</a:t>
            </a:r>
            <a:r>
              <a:rPr lang="ja-JP" altLang="en-US" sz="1400" dirty="0">
                <a:latin typeface="Meiryo UI" panose="020B0604030504040204" pitchFamily="50" charset="-128"/>
                <a:ea typeface="Meiryo UI" panose="020B0604030504040204" pitchFamily="50" charset="-128"/>
              </a:rPr>
              <a:t>パスワードは、はじめて</a:t>
            </a:r>
            <a:r>
              <a:rPr lang="en-US" altLang="ja-JP" sz="1400" dirty="0">
                <a:latin typeface="Meiryo UI" panose="020B0604030504040204" pitchFamily="50" charset="-128"/>
                <a:ea typeface="Meiryo UI" panose="020B0604030504040204" pitchFamily="50" charset="-128"/>
              </a:rPr>
              <a:t>SSO</a:t>
            </a:r>
            <a:r>
              <a:rPr lang="ja-JP" altLang="en-US" sz="1400" dirty="0">
                <a:latin typeface="Meiryo UI" panose="020B0604030504040204" pitchFamily="50" charset="-128"/>
                <a:ea typeface="Meiryo UI" panose="020B0604030504040204" pitchFamily="50" charset="-128"/>
              </a:rPr>
              <a:t>でログインした際に利用者本人にメールで通知されます。</a:t>
            </a:r>
            <a:r>
              <a:rPr lang="ja-JP" altLang="en-US" sz="1400" dirty="0">
                <a:latin typeface="Meiryo UI"/>
                <a:ea typeface="Meiryo UI"/>
              </a:rPr>
              <a:t> </a:t>
            </a:r>
            <a:r>
              <a:rPr lang="en-US" altLang="ja-JP" sz="1400" dirty="0">
                <a:latin typeface="Meiryo UI"/>
                <a:ea typeface="Meiryo UI"/>
              </a:rPr>
              <a:t>P23</a:t>
            </a:r>
            <a:r>
              <a:rPr lang="ja-JP" altLang="en-US" sz="1400" dirty="0">
                <a:latin typeface="Meiryo UI"/>
                <a:ea typeface="Meiryo UI"/>
              </a:rPr>
              <a:t>参照。 </a:t>
            </a:r>
            <a:r>
              <a:rPr lang="ja-JP" altLang="en-US" sz="1400" dirty="0">
                <a:latin typeface="Meiryo UI" panose="020B0604030504040204" pitchFamily="50" charset="-128"/>
                <a:ea typeface="Meiryo UI" panose="020B0604030504040204" pitchFamily="50" charset="-128"/>
              </a:rPr>
              <a:t>）</a:t>
            </a:r>
          </a:p>
        </p:txBody>
      </p:sp>
      <p:sp>
        <p:nvSpPr>
          <p:cNvPr id="72" name="スライド番号プレースホルダー 28">
            <a:extLst>
              <a:ext uri="{FF2B5EF4-FFF2-40B4-BE49-F238E27FC236}">
                <a16:creationId xmlns:a16="http://schemas.microsoft.com/office/drawing/2014/main" id="{3B328A45-0153-4667-9C9B-967794F2DDD7}"/>
              </a:ext>
            </a:extLst>
          </p:cNvPr>
          <p:cNvSpPr txBox="1">
            <a:spLocks/>
          </p:cNvSpPr>
          <p:nvPr/>
        </p:nvSpPr>
        <p:spPr>
          <a:xfrm>
            <a:off x="7677150" y="6484089"/>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678D6E8-61F4-42B4-8ED0-44B1436A966E}" type="slidenum">
              <a:rPr kumimoji="1" lang="ja-JP" altLang="en-US" sz="1108"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7" name="フッター プレースホルダー 4">
            <a:extLst>
              <a:ext uri="{FF2B5EF4-FFF2-40B4-BE49-F238E27FC236}">
                <a16:creationId xmlns:a16="http://schemas.microsoft.com/office/drawing/2014/main" id="{5420606D-E930-4B58-B879-15C930B3F3C7}"/>
              </a:ext>
            </a:extLst>
          </p:cNvPr>
          <p:cNvSpPr txBox="1">
            <a:spLocks/>
          </p:cNvSpPr>
          <p:nvPr/>
        </p:nvSpPr>
        <p:spPr>
          <a:xfrm>
            <a:off x="-2702" y="6612834"/>
            <a:ext cx="1152000" cy="245165"/>
          </a:xfrm>
          <a:prstGeom prst="rect">
            <a:avLst/>
          </a:prstGeom>
        </p:spPr>
        <p:txBody>
          <a:bodyPr vert="horz" lIns="36000" tIns="36000" rIns="36000" bIns="36000" rtlCol="0" anchor="b" anchorCtr="0"/>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t>医療情報ネット</a:t>
            </a:r>
          </a:p>
        </p:txBody>
      </p:sp>
      <p:sp>
        <p:nvSpPr>
          <p:cNvPr id="10" name="テキスト ボックス 9">
            <a:extLst>
              <a:ext uri="{FF2B5EF4-FFF2-40B4-BE49-F238E27FC236}">
                <a16:creationId xmlns:a16="http://schemas.microsoft.com/office/drawing/2014/main" id="{4CF3C74D-18F6-4575-8253-B4718E4B0DC8}"/>
              </a:ext>
            </a:extLst>
          </p:cNvPr>
          <p:cNvSpPr txBox="1"/>
          <p:nvPr/>
        </p:nvSpPr>
        <p:spPr>
          <a:xfrm>
            <a:off x="1545265" y="6406121"/>
            <a:ext cx="7981500" cy="245165"/>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tIns="36000" bIns="36000" rtlCol="0" anchor="ctr" anchorCtr="0">
            <a:noAutofit/>
          </a:bodyPr>
          <a:lstStyle/>
          <a:p>
            <a:endParaRPr lang="en-US" altLang="ja-JP" sz="1200"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C85DF2CE-09F3-4903-BE7F-3717FAA547CC}"/>
              </a:ext>
            </a:extLst>
          </p:cNvPr>
          <p:cNvPicPr>
            <a:picLocks noChangeAspect="1"/>
          </p:cNvPicPr>
          <p:nvPr/>
        </p:nvPicPr>
        <p:blipFill>
          <a:blip r:embed="rId5"/>
          <a:stretch>
            <a:fillRect/>
          </a:stretch>
        </p:blipFill>
        <p:spPr>
          <a:xfrm>
            <a:off x="2839844" y="3960390"/>
            <a:ext cx="6888944" cy="2347202"/>
          </a:xfrm>
          <a:prstGeom prst="rect">
            <a:avLst/>
          </a:prstGeom>
          <a:ln w="28575">
            <a:solidFill>
              <a:srgbClr val="FF0000"/>
            </a:solidFill>
            <a:prstDash val="dash"/>
          </a:ln>
        </p:spPr>
      </p:pic>
      <p:sp>
        <p:nvSpPr>
          <p:cNvPr id="15" name="テキスト ボックス 14">
            <a:extLst>
              <a:ext uri="{FF2B5EF4-FFF2-40B4-BE49-F238E27FC236}">
                <a16:creationId xmlns:a16="http://schemas.microsoft.com/office/drawing/2014/main" id="{037BF817-92AA-4404-BD7E-A3A731C27D24}"/>
              </a:ext>
            </a:extLst>
          </p:cNvPr>
          <p:cNvSpPr txBox="1"/>
          <p:nvPr/>
        </p:nvSpPr>
        <p:spPr>
          <a:xfrm>
            <a:off x="1816184" y="6397454"/>
            <a:ext cx="6228628" cy="369332"/>
          </a:xfrm>
          <a:prstGeom prst="rect">
            <a:avLst/>
          </a:prstGeom>
          <a:noFill/>
        </p:spPr>
        <p:txBody>
          <a:bodyPr wrap="none" lIns="0" tIns="0" rIns="0" bIns="0" rtlCol="0" anchor="ctr" anchorCtr="0">
            <a:spAutoFit/>
          </a:bodyPr>
          <a:lstStyle/>
          <a:p>
            <a:pPr algn="l"/>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医療情報ネット</a:t>
            </a: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URL】</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https://www.iryou.teikyouseido.mhlw.go.jp/znk-web/juminkanja/S2300/initialize</a:t>
            </a:r>
          </a:p>
        </p:txBody>
      </p:sp>
      <p:sp>
        <p:nvSpPr>
          <p:cNvPr id="20" name="屈折矢印 18">
            <a:extLst>
              <a:ext uri="{FF2B5EF4-FFF2-40B4-BE49-F238E27FC236}">
                <a16:creationId xmlns:a16="http://schemas.microsoft.com/office/drawing/2014/main" id="{0E4CD089-921B-49FB-A034-74A492D40694}"/>
              </a:ext>
            </a:extLst>
          </p:cNvPr>
          <p:cNvSpPr/>
          <p:nvPr/>
        </p:nvSpPr>
        <p:spPr>
          <a:xfrm rot="5400000">
            <a:off x="1155966" y="3940172"/>
            <a:ext cx="1977223" cy="1113566"/>
          </a:xfrm>
          <a:prstGeom prst="bentUpArrow">
            <a:avLst>
              <a:gd name="adj1" fmla="val 19587"/>
              <a:gd name="adj2" fmla="val 19357"/>
              <a:gd name="adj3" fmla="val 24477"/>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21" name="下矢印 54">
            <a:extLst>
              <a:ext uri="{FF2B5EF4-FFF2-40B4-BE49-F238E27FC236}">
                <a16:creationId xmlns:a16="http://schemas.microsoft.com/office/drawing/2014/main" id="{0664F81C-08B7-4EFB-9616-AFA3B479B408}"/>
              </a:ext>
            </a:extLst>
          </p:cNvPr>
          <p:cNvSpPr/>
          <p:nvPr/>
        </p:nvSpPr>
        <p:spPr>
          <a:xfrm>
            <a:off x="3233926" y="3693042"/>
            <a:ext cx="431108" cy="281751"/>
          </a:xfrm>
          <a:prstGeom prst="downArrow">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Tree>
    <p:custDataLst>
      <p:tags r:id="rId1"/>
    </p:custDataLst>
    <p:extLst>
      <p:ext uri="{BB962C8B-B14F-4D97-AF65-F5344CB8AC3E}">
        <p14:creationId xmlns:p14="http://schemas.microsoft.com/office/powerpoint/2010/main" val="1650036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47216" y="2680018"/>
            <a:ext cx="9211569" cy="748483"/>
          </a:xfrm>
          <a:noFill/>
        </p:spPr>
        <p:txBody>
          <a:bodyPr anchor="ctr">
            <a:noAutofit/>
          </a:bodyPr>
          <a:lstStyle/>
          <a:p>
            <a:pPr algn="ctr"/>
            <a:r>
              <a:rPr lang="ja-JP" altLang="en-US" sz="3200" b="0" dirty="0">
                <a:latin typeface="Meiryo UI" panose="020B0604030504040204" pitchFamily="50" charset="-128"/>
                <a:ea typeface="Meiryo UI" panose="020B0604030504040204" pitchFamily="50" charset="-128"/>
                <a:cs typeface="Meiryo UI" panose="020B0604030504040204" pitchFamily="50" charset="-128"/>
              </a:rPr>
              <a:t>６．</a:t>
            </a:r>
            <a:r>
              <a:rPr lang="ja-JP" altLang="en-US" sz="3200" b="0" dirty="0">
                <a:latin typeface="Meiryo UI" panose="020B0604030504040204" pitchFamily="50" charset="-128"/>
                <a:ea typeface="Meiryo UI" panose="020B0604030504040204" pitchFamily="50" charset="-128"/>
              </a:rPr>
              <a:t>パスワードの再発行方法</a:t>
            </a:r>
          </a:p>
        </p:txBody>
      </p:sp>
      <p:sp>
        <p:nvSpPr>
          <p:cNvPr id="5" name="スライド番号プレースホルダー 2"/>
          <p:cNvSpPr txBox="1">
            <a:spLocks/>
          </p:cNvSpPr>
          <p:nvPr/>
        </p:nvSpPr>
        <p:spPr>
          <a:xfrm>
            <a:off x="7677150" y="6492876"/>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D678D6E8-61F4-42B4-8ED0-44B1436A966E}" type="slidenum">
              <a:rPr lang="ja-JP" altLang="en-US" sz="1108" smtClean="0">
                <a:solidFill>
                  <a:srgbClr val="000000"/>
                </a:solidFill>
              </a:rPr>
              <a:pPr>
                <a:defRPr/>
              </a:pPr>
              <a:t>26</a:t>
            </a:fld>
            <a:endParaRPr lang="ja-JP" altLang="en-US" sz="1108" dirty="0">
              <a:solidFill>
                <a:srgbClr val="000000"/>
              </a:solidFill>
            </a:endParaRPr>
          </a:p>
        </p:txBody>
      </p:sp>
      <p:sp>
        <p:nvSpPr>
          <p:cNvPr id="6" name="フッター プレースホルダー 4">
            <a:extLst>
              <a:ext uri="{FF2B5EF4-FFF2-40B4-BE49-F238E27FC236}">
                <a16:creationId xmlns:a16="http://schemas.microsoft.com/office/drawing/2014/main" id="{68D2F662-65DC-4F7E-B8E2-B0F26305465A}"/>
              </a:ext>
            </a:extLst>
          </p:cNvPr>
          <p:cNvSpPr txBox="1">
            <a:spLocks/>
          </p:cNvSpPr>
          <p:nvPr/>
        </p:nvSpPr>
        <p:spPr>
          <a:xfrm>
            <a:off x="-2702" y="6612834"/>
            <a:ext cx="1152000" cy="245165"/>
          </a:xfrm>
          <a:prstGeom prst="rect">
            <a:avLst/>
          </a:prstGeom>
        </p:spPr>
        <p:txBody>
          <a:bodyPr vert="horz" lIns="36000" tIns="36000" rIns="36000" bIns="36000" rtlCol="0" anchor="b" anchorCtr="0"/>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t>医療情報ネット</a:t>
            </a:r>
          </a:p>
        </p:txBody>
      </p:sp>
    </p:spTree>
    <p:custDataLst>
      <p:tags r:id="rId1"/>
    </p:custDataLst>
    <p:extLst>
      <p:ext uri="{BB962C8B-B14F-4D97-AF65-F5344CB8AC3E}">
        <p14:creationId xmlns:p14="http://schemas.microsoft.com/office/powerpoint/2010/main" val="2436272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タイトル 1">
            <a:extLst>
              <a:ext uri="{FF2B5EF4-FFF2-40B4-BE49-F238E27FC236}">
                <a16:creationId xmlns:a16="http://schemas.microsoft.com/office/drawing/2014/main" id="{2EE579EC-69FD-45E0-ACEE-74AAAB6CF4D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lnSpcReduction="100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lvl="0" algn="ctr">
              <a:defRPr/>
            </a:pPr>
            <a:r>
              <a:rPr lang="ja-JP" altLang="en-US" b="0" dirty="0">
                <a:solidFill>
                  <a:srgbClr val="FFFFFF"/>
                </a:solidFill>
                <a:latin typeface="Meiryo UI" panose="020B0604030504040204" pitchFamily="50" charset="-128"/>
                <a:ea typeface="Meiryo UI" panose="020B0604030504040204" pitchFamily="50" charset="-128"/>
              </a:rPr>
              <a:t>医療情報ネットのパスワード再発行</a:t>
            </a:r>
            <a:endParaRPr kumimoji="1" lang="ja-JP" altLang="en-US" sz="2215"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j-cs"/>
            </a:endParaRPr>
          </a:p>
        </p:txBody>
      </p:sp>
      <p:sp>
        <p:nvSpPr>
          <p:cNvPr id="72" name="スライド番号プレースホルダー 28">
            <a:extLst>
              <a:ext uri="{FF2B5EF4-FFF2-40B4-BE49-F238E27FC236}">
                <a16:creationId xmlns:a16="http://schemas.microsoft.com/office/drawing/2014/main" id="{3B328A45-0153-4667-9C9B-967794F2DDD7}"/>
              </a:ext>
            </a:extLst>
          </p:cNvPr>
          <p:cNvSpPr txBox="1">
            <a:spLocks/>
          </p:cNvSpPr>
          <p:nvPr/>
        </p:nvSpPr>
        <p:spPr>
          <a:xfrm>
            <a:off x="7677150" y="6492118"/>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678D6E8-61F4-42B4-8ED0-44B1436A966E}" type="slidenum">
              <a:rPr kumimoji="1" lang="ja-JP" altLang="en-US" sz="1108"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テキスト プレースホルダー 2">
            <a:extLst>
              <a:ext uri="{FF2B5EF4-FFF2-40B4-BE49-F238E27FC236}">
                <a16:creationId xmlns:a16="http://schemas.microsoft.com/office/drawing/2014/main" id="{7DC3712F-D5FD-408B-A259-7CA10EBE3E59}"/>
              </a:ext>
            </a:extLst>
          </p:cNvPr>
          <p:cNvSpPr txBox="1">
            <a:spLocks/>
          </p:cNvSpPr>
          <p:nvPr/>
        </p:nvSpPr>
        <p:spPr>
          <a:xfrm>
            <a:off x="236476" y="562199"/>
            <a:ext cx="9433047" cy="434374"/>
          </a:xfrm>
          <a:prstGeom prst="rect">
            <a:avLst/>
          </a:prstGeom>
          <a:ln>
            <a:noFill/>
          </a:ln>
        </p:spPr>
        <p:txBody>
          <a:bodyPr vert="horz" lIns="91440" tIns="45720" rIns="91440" bIns="45720" rtlCol="0" anchor="t"/>
          <a:lstStyle>
            <a:defPPr>
              <a:defRPr lang="ja-JP"/>
            </a:defPPr>
            <a:lvl1pPr marL="0" algn="ctr" defTabSz="914400" rtl="0" eaLnBrk="1" latinLnBrk="0" hangingPunct="1">
              <a:defRPr kumimoji="1" sz="1108"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85750" indent="-285750" algn="l" fontAlgn="base">
              <a:lnSpc>
                <a:spcPct val="110000"/>
              </a:lnSpc>
              <a:buClr>
                <a:schemeClr val="tx1"/>
              </a:buClr>
              <a:buFont typeface="Meiryo UI" panose="020B0604030504040204" pitchFamily="50" charset="-128"/>
              <a:buChar char="○"/>
            </a:pPr>
            <a:r>
              <a:rPr lang="ja-JP" altLang="en-US" sz="1600" dirty="0">
                <a:latin typeface="Meiryo UI" panose="020B0604030504040204" pitchFamily="50" charset="-128"/>
                <a:ea typeface="Meiryo UI" panose="020B0604030504040204" pitchFamily="50" charset="-128"/>
              </a:rPr>
              <a:t>医療情報ネットのパスワード失念時には、利用者本人がパスワード再発行を行います。</a:t>
            </a:r>
            <a:endParaRPr lang="en-US" altLang="ja-JP" sz="1600" dirty="0">
              <a:latin typeface="Meiryo UI" panose="020B0604030504040204" pitchFamily="50" charset="-128"/>
              <a:ea typeface="Meiryo UI" panose="020B0604030504040204" pitchFamily="50" charset="-128"/>
            </a:endParaRPr>
          </a:p>
          <a:p>
            <a:pPr marL="285750" indent="-285750" algn="l" fontAlgn="base">
              <a:lnSpc>
                <a:spcPct val="110000"/>
              </a:lnSpc>
              <a:buClr>
                <a:schemeClr val="tx1"/>
              </a:buClr>
              <a:buFont typeface="Meiryo UI" panose="020B0604030504040204" pitchFamily="50" charset="-128"/>
              <a:buChar char="○"/>
            </a:pPr>
            <a:r>
              <a:rPr lang="ja-JP" altLang="en-US" sz="1600" dirty="0">
                <a:latin typeface="Meiryo UI" panose="020B0604030504040204" pitchFamily="50" charset="-128"/>
                <a:ea typeface="Meiryo UI" panose="020B0604030504040204" pitchFamily="50" charset="-128"/>
              </a:rPr>
              <a:t>本画面では、</a:t>
            </a:r>
            <a:r>
              <a:rPr lang="ja-JP" altLang="en-US" sz="1600" b="1" dirty="0">
                <a:solidFill>
                  <a:srgbClr val="FF0000"/>
                </a:solidFill>
                <a:latin typeface="Meiryo UI" panose="020B0604030504040204" pitchFamily="50" charset="-128"/>
                <a:ea typeface="Meiryo UI" panose="020B0604030504040204" pitchFamily="50" charset="-128"/>
              </a:rPr>
              <a:t>医療情報ネットのパスワードのみ再発行が可能です</a:t>
            </a:r>
            <a:r>
              <a:rPr lang="ja-JP" altLang="en-US" sz="1600" dirty="0">
                <a:latin typeface="Meiryo UI" panose="020B0604030504040204" pitchFamily="50" charset="-128"/>
                <a:ea typeface="Meiryo UI" panose="020B0604030504040204" pitchFamily="50" charset="-128"/>
              </a:rPr>
              <a:t>。</a:t>
            </a:r>
            <a:endParaRPr lang="en-US" altLang="ja-JP" sz="1600" dirty="0">
              <a:solidFill>
                <a:srgbClr val="000000"/>
              </a:solidFill>
              <a:latin typeface="Meiryo UI" panose="020B0604030504040204" pitchFamily="50" charset="-128"/>
              <a:ea typeface="Meiryo UI" panose="020B0604030504040204" pitchFamily="50" charset="-128"/>
            </a:endParaRPr>
          </a:p>
        </p:txBody>
      </p:sp>
      <p:sp>
        <p:nvSpPr>
          <p:cNvPr id="6" name="正方形/長方形 5"/>
          <p:cNvSpPr/>
          <p:nvPr/>
        </p:nvSpPr>
        <p:spPr>
          <a:xfrm>
            <a:off x="303399" y="1211719"/>
            <a:ext cx="2934151" cy="235761"/>
          </a:xfrm>
          <a:prstGeom prst="rect">
            <a:avLst/>
          </a:prstGeom>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dirty="0">
                <a:solidFill>
                  <a:schemeClr val="tx1"/>
                </a:solidFill>
                <a:latin typeface="Meiryo UI" panose="020B0604030504040204" pitchFamily="50" charset="-128"/>
                <a:ea typeface="Meiryo UI" panose="020B0604030504040204" pitchFamily="50" charset="-128"/>
              </a:rPr>
              <a:t>①関係者ログイン画面</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4"/>
          <a:stretch>
            <a:fillRect/>
          </a:stretch>
        </p:blipFill>
        <p:spPr>
          <a:xfrm>
            <a:off x="303399" y="1447670"/>
            <a:ext cx="9263013" cy="2347960"/>
          </a:xfrm>
          <a:prstGeom prst="rect">
            <a:avLst/>
          </a:prstGeom>
        </p:spPr>
      </p:pic>
      <p:sp>
        <p:nvSpPr>
          <p:cNvPr id="9" name="角丸四角形 8"/>
          <p:cNvSpPr/>
          <p:nvPr/>
        </p:nvSpPr>
        <p:spPr>
          <a:xfrm>
            <a:off x="7947845" y="2866453"/>
            <a:ext cx="1486302" cy="307733"/>
          </a:xfrm>
          <a:prstGeom prst="roundRect">
            <a:avLst>
              <a:gd name="adj" fmla="val 9331"/>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pic>
        <p:nvPicPr>
          <p:cNvPr id="10" name="図 9"/>
          <p:cNvPicPr>
            <a:picLocks noChangeAspect="1"/>
          </p:cNvPicPr>
          <p:nvPr/>
        </p:nvPicPr>
        <p:blipFill>
          <a:blip r:embed="rId5"/>
          <a:stretch>
            <a:fillRect/>
          </a:stretch>
        </p:blipFill>
        <p:spPr>
          <a:xfrm>
            <a:off x="303399" y="4102941"/>
            <a:ext cx="9263012" cy="1768792"/>
          </a:xfrm>
          <a:prstGeom prst="rect">
            <a:avLst/>
          </a:prstGeom>
        </p:spPr>
      </p:pic>
      <p:sp>
        <p:nvSpPr>
          <p:cNvPr id="11" name="正方形/長方形 10"/>
          <p:cNvSpPr/>
          <p:nvPr/>
        </p:nvSpPr>
        <p:spPr>
          <a:xfrm>
            <a:off x="303399" y="3880769"/>
            <a:ext cx="2934151" cy="235761"/>
          </a:xfrm>
          <a:prstGeom prst="rect">
            <a:avLst/>
          </a:prstGeom>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dirty="0">
                <a:solidFill>
                  <a:schemeClr val="tx1"/>
                </a:solidFill>
                <a:latin typeface="Meiryo UI" panose="020B0604030504040204" pitchFamily="50" charset="-128"/>
                <a:ea typeface="Meiryo UI" panose="020B0604030504040204" pitchFamily="50" charset="-128"/>
              </a:rPr>
              <a:t>②パスワード・ユーザ</a:t>
            </a:r>
            <a:r>
              <a:rPr lang="en-US" altLang="ja-JP" sz="1200" dirty="0">
                <a:solidFill>
                  <a:schemeClr val="tx1"/>
                </a:solidFill>
                <a:latin typeface="Meiryo UI" panose="020B0604030504040204" pitchFamily="50" charset="-128"/>
                <a:ea typeface="Meiryo UI" panose="020B0604030504040204" pitchFamily="50" charset="-128"/>
              </a:rPr>
              <a:t>ID</a:t>
            </a:r>
            <a:r>
              <a:rPr lang="ja-JP" altLang="en-US" sz="1200" dirty="0">
                <a:solidFill>
                  <a:schemeClr val="tx1"/>
                </a:solidFill>
                <a:latin typeface="Meiryo UI" panose="020B0604030504040204" pitchFamily="50" charset="-128"/>
                <a:ea typeface="Meiryo UI" panose="020B0604030504040204" pitchFamily="50" charset="-128"/>
              </a:rPr>
              <a:t>再発行画面</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41731" y="5808254"/>
            <a:ext cx="1846384" cy="13516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3" name="テキスト ボックス 12"/>
          <p:cNvSpPr txBox="1"/>
          <p:nvPr/>
        </p:nvSpPr>
        <p:spPr>
          <a:xfrm>
            <a:off x="1167179" y="5783428"/>
            <a:ext cx="3050931" cy="169277"/>
          </a:xfrm>
          <a:prstGeom prst="rect">
            <a:avLst/>
          </a:prstGeom>
          <a:noFill/>
        </p:spPr>
        <p:txBody>
          <a:bodyPr wrap="square" rtlCol="0">
            <a:spAutoFit/>
          </a:bodyPr>
          <a:lstStyle/>
          <a:p>
            <a:pPr algn="l"/>
            <a:r>
              <a:rPr kumimoji="1" lang="ja-JP" altLang="en-US" sz="500" dirty="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rPr>
              <a:t>ダウンロード</a:t>
            </a:r>
          </a:p>
        </p:txBody>
      </p:sp>
      <p:sp>
        <p:nvSpPr>
          <p:cNvPr id="14" name="角丸四角形 13"/>
          <p:cNvSpPr/>
          <p:nvPr/>
        </p:nvSpPr>
        <p:spPr>
          <a:xfrm>
            <a:off x="3438745" y="4442294"/>
            <a:ext cx="3134425" cy="619144"/>
          </a:xfrm>
          <a:prstGeom prst="roundRect">
            <a:avLst>
              <a:gd name="adj" fmla="val 9331"/>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16" name="テキスト ボックス 15"/>
          <p:cNvSpPr txBox="1"/>
          <p:nvPr/>
        </p:nvSpPr>
        <p:spPr>
          <a:xfrm>
            <a:off x="6692204" y="3254144"/>
            <a:ext cx="2741944" cy="330072"/>
          </a:xfrm>
          <a:prstGeom prst="rect">
            <a:avLst/>
          </a:prstGeom>
          <a:ln w="12700"/>
        </p:spPr>
        <p:style>
          <a:lnRef idx="2">
            <a:schemeClr val="accent2"/>
          </a:lnRef>
          <a:fillRef idx="1">
            <a:schemeClr val="lt1"/>
          </a:fillRef>
          <a:effectRef idx="0">
            <a:schemeClr val="accent2"/>
          </a:effectRef>
          <a:fontRef idx="minor">
            <a:schemeClr val="dk1"/>
          </a:fontRef>
        </p:style>
        <p:txBody>
          <a:bodyPr wrap="square" lIns="72000" tIns="72000" rIns="72000" bIns="72000"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パスワードを忘れた方はこちら</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を選択</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6460748" y="4305654"/>
            <a:ext cx="2860975" cy="514738"/>
          </a:xfrm>
          <a:prstGeom prst="rect">
            <a:avLst/>
          </a:prstGeom>
          <a:ln w="12700"/>
        </p:spPr>
        <p:style>
          <a:lnRef idx="2">
            <a:schemeClr val="accent2"/>
          </a:lnRef>
          <a:fillRef idx="1">
            <a:schemeClr val="lt1"/>
          </a:fillRef>
          <a:effectRef idx="0">
            <a:schemeClr val="accent2"/>
          </a:effectRef>
          <a:fontRef idx="minor">
            <a:schemeClr val="dk1"/>
          </a:fontRef>
        </p:style>
        <p:txBody>
          <a:bodyPr wrap="square" lIns="72000" tIns="72000" rIns="72000" bIns="72000"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ユーザ</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登録しているメールアドレス</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を入力し</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申請する</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を選択</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583184" y="5598241"/>
            <a:ext cx="634732" cy="1238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9" name="テキスト ボックス 18"/>
          <p:cNvSpPr txBox="1"/>
          <p:nvPr/>
        </p:nvSpPr>
        <p:spPr>
          <a:xfrm>
            <a:off x="342341" y="5598241"/>
            <a:ext cx="966421" cy="169277"/>
          </a:xfrm>
          <a:prstGeom prst="rect">
            <a:avLst/>
          </a:prstGeom>
          <a:noFill/>
        </p:spPr>
        <p:txBody>
          <a:bodyPr wrap="square" rtlCol="0">
            <a:spAutoFit/>
          </a:bodyPr>
          <a:lstStyle/>
          <a:p>
            <a:pPr algn="r"/>
            <a:r>
              <a:rPr kumimoji="1" lang="ja-JP" altLang="en-US" sz="500" b="1" dirty="0">
                <a:solidFill>
                  <a:srgbClr val="6E90BA"/>
                </a:solidFill>
                <a:latin typeface="Meiryo UI" panose="020B0604030504040204" pitchFamily="50" charset="-128"/>
                <a:ea typeface="Meiryo UI" panose="020B0604030504040204" pitchFamily="50" charset="-128"/>
                <a:cs typeface="Meiryo UI" panose="020B0604030504040204" pitchFamily="50" charset="-128"/>
              </a:rPr>
              <a:t>ユーザ</a:t>
            </a:r>
            <a:r>
              <a:rPr kumimoji="1" lang="en-US" altLang="ja-JP" sz="500" b="1" dirty="0">
                <a:solidFill>
                  <a:srgbClr val="6E90BA"/>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500" b="1" dirty="0">
                <a:solidFill>
                  <a:srgbClr val="6E90BA"/>
                </a:solidFill>
                <a:latin typeface="Meiryo UI" panose="020B0604030504040204" pitchFamily="50" charset="-128"/>
                <a:ea typeface="Meiryo UI" panose="020B0604030504040204" pitchFamily="50" charset="-128"/>
                <a:cs typeface="Meiryo UI" panose="020B0604030504040204" pitchFamily="50" charset="-128"/>
              </a:rPr>
              <a:t>発行依頼書</a:t>
            </a:r>
          </a:p>
        </p:txBody>
      </p:sp>
      <p:pic>
        <p:nvPicPr>
          <p:cNvPr id="20" name="図 19"/>
          <p:cNvPicPr>
            <a:picLocks noChangeAspect="1"/>
          </p:cNvPicPr>
          <p:nvPr/>
        </p:nvPicPr>
        <p:blipFill>
          <a:blip r:embed="rId6"/>
          <a:stretch>
            <a:fillRect/>
          </a:stretch>
        </p:blipFill>
        <p:spPr>
          <a:xfrm>
            <a:off x="5634631" y="5417508"/>
            <a:ext cx="569426" cy="380761"/>
          </a:xfrm>
          <a:prstGeom prst="rect">
            <a:avLst/>
          </a:prstGeom>
        </p:spPr>
      </p:pic>
      <p:cxnSp>
        <p:nvCxnSpPr>
          <p:cNvPr id="21" name="カギ線コネクタ 20"/>
          <p:cNvCxnSpPr>
            <a:cxnSpLocks/>
            <a:stCxn id="14" idx="2"/>
            <a:endCxn id="20" idx="1"/>
          </p:cNvCxnSpPr>
          <p:nvPr/>
        </p:nvCxnSpPr>
        <p:spPr bwMode="gray">
          <a:xfrm rot="16200000" flipH="1">
            <a:off x="5047069" y="5020326"/>
            <a:ext cx="546451" cy="628673"/>
          </a:xfrm>
          <a:prstGeom prst="bentConnector2">
            <a:avLst/>
          </a:prstGeom>
          <a:noFill/>
          <a:ln w="19050">
            <a:solidFill>
              <a:srgbClr val="FF0000"/>
            </a:solidFill>
            <a:prstDash val="sysDash"/>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円形吹き出し 21"/>
          <p:cNvSpPr/>
          <p:nvPr/>
        </p:nvSpPr>
        <p:spPr>
          <a:xfrm>
            <a:off x="6473430" y="4809790"/>
            <a:ext cx="3030333" cy="1124180"/>
          </a:xfrm>
          <a:prstGeom prst="wedgeEllipseCallout">
            <a:avLst>
              <a:gd name="adj1" fmla="val -55978"/>
              <a:gd name="adj2" fmla="val 20712"/>
            </a:avLst>
          </a:prstGeom>
          <a:solidFill>
            <a:srgbClr val="FFFF00"/>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kumimoji="1" lang="ja-JP" altLang="en-US" sz="1100" dirty="0">
                <a:solidFill>
                  <a:schemeClr val="tx1"/>
                </a:solidFill>
                <a:latin typeface="Meiryo UI" panose="020B0604030504040204" pitchFamily="50" charset="-128"/>
                <a:ea typeface="Meiryo UI" panose="020B0604030504040204" pitchFamily="50" charset="-128"/>
              </a:rPr>
              <a:t>利用者本人に対して仮パスワードをメールで通知</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→利用者はメール本文に記載の内容に沿って仮パスワードでログインし、パスワードの設定を実施</a:t>
            </a:r>
            <a:endParaRPr kumimoji="1" lang="ja-JP" altLang="en-US" sz="1100" dirty="0">
              <a:solidFill>
                <a:srgbClr val="FF0000"/>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50FBC2C1-036A-4849-8500-4DC2889E193C}"/>
              </a:ext>
            </a:extLst>
          </p:cNvPr>
          <p:cNvSpPr txBox="1"/>
          <p:nvPr/>
        </p:nvSpPr>
        <p:spPr>
          <a:xfrm>
            <a:off x="262448" y="5981797"/>
            <a:ext cx="9263012" cy="568395"/>
          </a:xfrm>
          <a:prstGeom prst="rect">
            <a:avLst/>
          </a:prstGeom>
        </p:spPr>
        <p:style>
          <a:lnRef idx="1">
            <a:schemeClr val="accent5"/>
          </a:lnRef>
          <a:fillRef idx="2">
            <a:schemeClr val="accent5"/>
          </a:fillRef>
          <a:effectRef idx="1">
            <a:schemeClr val="accent5"/>
          </a:effectRef>
          <a:fontRef idx="minor">
            <a:schemeClr val="dk1"/>
          </a:fontRef>
        </p:style>
        <p:txBody>
          <a:bodyPr wrap="square" tIns="36000" bIns="36000" rtlCol="0" anchor="ctr" anchorCtr="0">
            <a:noAutofit/>
          </a:bodyPr>
          <a:lstStyle/>
          <a:p>
            <a:pPr lvl="1"/>
            <a:r>
              <a:rPr lang="en-US" altLang="ja-JP" sz="1200" dirty="0">
                <a:solidFill>
                  <a:srgbClr val="000000"/>
                </a:solidFill>
                <a:latin typeface="Meiryo UI" panose="020B0604030504040204" pitchFamily="50" charset="-128"/>
                <a:ea typeface="Meiryo UI" panose="020B0604030504040204" pitchFamily="50" charset="-128"/>
              </a:rPr>
              <a:t>G-MIS</a:t>
            </a:r>
            <a:r>
              <a:rPr lang="ja-JP" altLang="en-US" sz="1200" dirty="0">
                <a:solidFill>
                  <a:srgbClr val="000000"/>
                </a:solidFill>
                <a:latin typeface="Meiryo UI" panose="020B0604030504040204" pitchFamily="50" charset="-128"/>
                <a:ea typeface="Meiryo UI" panose="020B0604030504040204" pitchFamily="50" charset="-128"/>
              </a:rPr>
              <a:t>の認証画面に入力するパスワードを失念した場合は、</a:t>
            </a:r>
            <a:r>
              <a:rPr lang="en-US" altLang="ja-JP" sz="1200" dirty="0">
                <a:solidFill>
                  <a:srgbClr val="000000"/>
                </a:solidFill>
                <a:latin typeface="Meiryo UI" panose="020B0604030504040204" pitchFamily="50" charset="-128"/>
                <a:ea typeface="Meiryo UI" panose="020B0604030504040204" pitchFamily="50" charset="-128"/>
              </a:rPr>
              <a:t>G-MIS</a:t>
            </a:r>
            <a:r>
              <a:rPr lang="ja-JP" altLang="en-US" sz="1200" dirty="0">
                <a:solidFill>
                  <a:srgbClr val="000000"/>
                </a:solidFill>
                <a:latin typeface="Meiryo UI" panose="020B0604030504040204" pitchFamily="50" charset="-128"/>
                <a:ea typeface="Meiryo UI" panose="020B0604030504040204" pitchFamily="50" charset="-128"/>
              </a:rPr>
              <a:t>ログイン画面に記載されている「パスワードをお忘れです？」に記載された内容に沿って、対応を実施します。</a:t>
            </a:r>
            <a:endParaRPr lang="en-US" altLang="ja-JP" sz="1200" dirty="0">
              <a:latin typeface="Meiryo UI" panose="020B0604030504040204" pitchFamily="50" charset="-128"/>
              <a:ea typeface="Meiryo UI" panose="020B0604030504040204" pitchFamily="50" charset="-128"/>
            </a:endParaRPr>
          </a:p>
        </p:txBody>
      </p:sp>
      <p:pic>
        <p:nvPicPr>
          <p:cNvPr id="24" name="コンテンツ プレースホルダー 9">
            <a:extLst>
              <a:ext uri="{FF2B5EF4-FFF2-40B4-BE49-F238E27FC236}">
                <a16:creationId xmlns:a16="http://schemas.microsoft.com/office/drawing/2014/main" id="{E0117631-E9F2-4390-8CD6-6CD4FD3201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448" y="6028868"/>
            <a:ext cx="494347" cy="494347"/>
          </a:xfrm>
          <a:prstGeom prst="rect">
            <a:avLst/>
          </a:prstGeom>
        </p:spPr>
      </p:pic>
      <p:sp>
        <p:nvSpPr>
          <p:cNvPr id="28" name="フッター プレースホルダー 4">
            <a:extLst>
              <a:ext uri="{FF2B5EF4-FFF2-40B4-BE49-F238E27FC236}">
                <a16:creationId xmlns:a16="http://schemas.microsoft.com/office/drawing/2014/main" id="{8F849F93-6A8F-43F1-A06A-A7FF321FB1BE}"/>
              </a:ext>
            </a:extLst>
          </p:cNvPr>
          <p:cNvSpPr txBox="1">
            <a:spLocks/>
          </p:cNvSpPr>
          <p:nvPr/>
        </p:nvSpPr>
        <p:spPr>
          <a:xfrm>
            <a:off x="-2702" y="6612834"/>
            <a:ext cx="1152000" cy="245165"/>
          </a:xfrm>
          <a:prstGeom prst="rect">
            <a:avLst/>
          </a:prstGeom>
        </p:spPr>
        <p:txBody>
          <a:bodyPr vert="horz" lIns="36000" tIns="36000" rIns="36000" bIns="36000" rtlCol="0" anchor="b" anchorCtr="0"/>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t>医療情報ネット</a:t>
            </a:r>
          </a:p>
        </p:txBody>
      </p:sp>
    </p:spTree>
    <p:custDataLst>
      <p:tags r:id="rId1"/>
    </p:custDataLst>
    <p:extLst>
      <p:ext uri="{BB962C8B-B14F-4D97-AF65-F5344CB8AC3E}">
        <p14:creationId xmlns:p14="http://schemas.microsoft.com/office/powerpoint/2010/main" val="3811548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765923" y="908799"/>
            <a:ext cx="8374154" cy="4577650"/>
          </a:xfrm>
          <a:solidFill>
            <a:schemeClr val="accent2">
              <a:lumMod val="60000"/>
              <a:lumOff val="40000"/>
            </a:schemeClr>
          </a:solidFill>
        </p:spPr>
        <p:txBody>
          <a:bodyPr anchor="ctr">
            <a:noAutofit/>
          </a:bodyPr>
          <a:lstStyle/>
          <a:p>
            <a:pPr algn="ctr"/>
            <a:r>
              <a:rPr lang="en-US" altLang="ja-JP" sz="3200" dirty="0">
                <a:latin typeface="Meiryo UI" panose="020B0604030504040204" pitchFamily="50" charset="-128"/>
                <a:ea typeface="Meiryo UI" panose="020B0604030504040204" pitchFamily="50" charset="-128"/>
                <a:cs typeface="Meiryo UI" panose="020B0604030504040204" pitchFamily="50" charset="-128"/>
              </a:rPr>
              <a:t>Ⅳ</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．その他</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2"/>
          <p:cNvSpPr txBox="1">
            <a:spLocks/>
          </p:cNvSpPr>
          <p:nvPr/>
        </p:nvSpPr>
        <p:spPr>
          <a:xfrm>
            <a:off x="7677150" y="6492876"/>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D678D6E8-61F4-42B4-8ED0-44B1436A966E}" type="slidenum">
              <a:rPr lang="ja-JP" altLang="en-US" sz="1108" smtClean="0">
                <a:solidFill>
                  <a:srgbClr val="000000"/>
                </a:solidFill>
              </a:rPr>
              <a:pPr>
                <a:defRPr/>
              </a:pPr>
              <a:t>28</a:t>
            </a:fld>
            <a:endParaRPr lang="ja-JP" altLang="en-US" sz="1108" dirty="0">
              <a:solidFill>
                <a:srgbClr val="000000"/>
              </a:solidFill>
            </a:endParaRPr>
          </a:p>
        </p:txBody>
      </p:sp>
      <p:sp>
        <p:nvSpPr>
          <p:cNvPr id="6" name="フッター プレースホルダー 4">
            <a:extLst>
              <a:ext uri="{FF2B5EF4-FFF2-40B4-BE49-F238E27FC236}">
                <a16:creationId xmlns:a16="http://schemas.microsoft.com/office/drawing/2014/main" id="{DF61A8FD-822A-44F3-A3AF-A1E8AB170EA4}"/>
              </a:ext>
            </a:extLst>
          </p:cNvPr>
          <p:cNvSpPr txBox="1">
            <a:spLocks/>
          </p:cNvSpPr>
          <p:nvPr/>
        </p:nvSpPr>
        <p:spPr>
          <a:xfrm>
            <a:off x="-2702" y="6612834"/>
            <a:ext cx="1152000" cy="245165"/>
          </a:xfrm>
          <a:prstGeom prst="rect">
            <a:avLst/>
          </a:prstGeom>
        </p:spPr>
        <p:txBody>
          <a:bodyPr vert="horz" lIns="36000" tIns="36000" rIns="36000" bIns="36000" rtlCol="0" anchor="b" anchorCtr="0"/>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t>医療情報ネット</a:t>
            </a:r>
          </a:p>
        </p:txBody>
      </p:sp>
    </p:spTree>
    <p:custDataLst>
      <p:tags r:id="rId1"/>
    </p:custDataLst>
    <p:extLst>
      <p:ext uri="{BB962C8B-B14F-4D97-AF65-F5344CB8AC3E}">
        <p14:creationId xmlns:p14="http://schemas.microsoft.com/office/powerpoint/2010/main" val="878714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765923" y="948555"/>
            <a:ext cx="8374154" cy="4577650"/>
          </a:xfrm>
          <a:solidFill>
            <a:schemeClr val="accent2">
              <a:lumMod val="60000"/>
              <a:lumOff val="40000"/>
            </a:schemeClr>
          </a:solidFill>
        </p:spPr>
        <p:txBody>
          <a:bodyPr anchor="ctr">
            <a:noAutofit/>
          </a:bodyPr>
          <a:lstStyle/>
          <a:p>
            <a:pPr algn="ctr"/>
            <a:r>
              <a:rPr lang="ja-JP" altLang="en-US" sz="3200" dirty="0">
                <a:latin typeface="Meiryo UI" panose="020B0604030504040204" pitchFamily="50" charset="-128"/>
                <a:ea typeface="Meiryo UI" panose="020B0604030504040204" pitchFamily="50" charset="-128"/>
                <a:cs typeface="Meiryo UI" panose="020B0604030504040204" pitchFamily="50" charset="-128"/>
              </a:rPr>
              <a:t>はじめに</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2"/>
          <p:cNvSpPr txBox="1">
            <a:spLocks/>
          </p:cNvSpPr>
          <p:nvPr/>
        </p:nvSpPr>
        <p:spPr>
          <a:xfrm>
            <a:off x="7677150" y="6492876"/>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D678D6E8-61F4-42B4-8ED0-44B1436A966E}" type="slidenum">
              <a:rPr lang="ja-JP" altLang="en-US" sz="1108" smtClean="0">
                <a:solidFill>
                  <a:srgbClr val="000000"/>
                </a:solidFill>
              </a:rPr>
              <a:pPr>
                <a:defRPr/>
              </a:pPr>
              <a:t>2</a:t>
            </a:fld>
            <a:endParaRPr lang="ja-JP" altLang="en-US" sz="1108" dirty="0">
              <a:solidFill>
                <a:srgbClr val="000000"/>
              </a:solidFill>
            </a:endParaRPr>
          </a:p>
        </p:txBody>
      </p:sp>
      <p:sp>
        <p:nvSpPr>
          <p:cNvPr id="6" name="フッター プレースホルダー 4">
            <a:extLst>
              <a:ext uri="{FF2B5EF4-FFF2-40B4-BE49-F238E27FC236}">
                <a16:creationId xmlns:a16="http://schemas.microsoft.com/office/drawing/2014/main" id="{4C4AB3FA-B621-4F17-998A-208F40B0E3F1}"/>
              </a:ext>
            </a:extLst>
          </p:cNvPr>
          <p:cNvSpPr txBox="1">
            <a:spLocks/>
          </p:cNvSpPr>
          <p:nvPr/>
        </p:nvSpPr>
        <p:spPr>
          <a:xfrm>
            <a:off x="-2702" y="6612834"/>
            <a:ext cx="1152000" cy="245165"/>
          </a:xfrm>
          <a:prstGeom prst="rect">
            <a:avLst/>
          </a:prstGeom>
        </p:spPr>
        <p:txBody>
          <a:bodyPr vert="horz" lIns="36000" tIns="36000" rIns="36000" bIns="36000" rtlCol="0" anchor="b" anchorCtr="0"/>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t>医療情報ネット</a:t>
            </a:r>
          </a:p>
        </p:txBody>
      </p:sp>
    </p:spTree>
    <p:custDataLst>
      <p:tags r:id="rId1"/>
    </p:custDataLst>
    <p:extLst>
      <p:ext uri="{BB962C8B-B14F-4D97-AF65-F5344CB8AC3E}">
        <p14:creationId xmlns:p14="http://schemas.microsoft.com/office/powerpoint/2010/main" val="3517885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47216" y="2686646"/>
            <a:ext cx="9211569" cy="748483"/>
          </a:xfrm>
          <a:noFill/>
        </p:spPr>
        <p:txBody>
          <a:bodyPr anchor="ctr">
            <a:noAutofit/>
          </a:bodyPr>
          <a:lstStyle/>
          <a:p>
            <a:pPr algn="ctr"/>
            <a:r>
              <a:rPr lang="ja-JP" altLang="en-US" sz="3200" b="0" dirty="0">
                <a:latin typeface="Meiryo UI" panose="020B0604030504040204" pitchFamily="50" charset="-128"/>
                <a:ea typeface="Meiryo UI" panose="020B0604030504040204" pitchFamily="50" charset="-128"/>
                <a:cs typeface="Meiryo UI" panose="020B0604030504040204" pitchFamily="50" charset="-128"/>
              </a:rPr>
              <a:t>７．よくあるご質問</a:t>
            </a:r>
            <a:endParaRPr lang="ja-JP" altLang="en-US" sz="3200" b="0" dirty="0">
              <a:latin typeface="Meiryo UI" panose="020B0604030504040204" pitchFamily="50" charset="-128"/>
              <a:ea typeface="Meiryo UI" panose="020B0604030504040204" pitchFamily="50" charset="-128"/>
            </a:endParaRPr>
          </a:p>
        </p:txBody>
      </p:sp>
      <p:sp>
        <p:nvSpPr>
          <p:cNvPr id="5" name="スライド番号プレースホルダー 2"/>
          <p:cNvSpPr txBox="1">
            <a:spLocks/>
          </p:cNvSpPr>
          <p:nvPr/>
        </p:nvSpPr>
        <p:spPr>
          <a:xfrm>
            <a:off x="7677150" y="6492876"/>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D678D6E8-61F4-42B4-8ED0-44B1436A966E}" type="slidenum">
              <a:rPr lang="ja-JP" altLang="en-US" sz="1108" smtClean="0">
                <a:solidFill>
                  <a:srgbClr val="000000"/>
                </a:solidFill>
              </a:rPr>
              <a:pPr>
                <a:defRPr/>
              </a:pPr>
              <a:t>29</a:t>
            </a:fld>
            <a:endParaRPr lang="ja-JP" altLang="en-US" sz="1108" dirty="0">
              <a:solidFill>
                <a:srgbClr val="000000"/>
              </a:solidFill>
            </a:endParaRPr>
          </a:p>
        </p:txBody>
      </p:sp>
      <p:sp>
        <p:nvSpPr>
          <p:cNvPr id="6" name="フッター プレースホルダー 4">
            <a:extLst>
              <a:ext uri="{FF2B5EF4-FFF2-40B4-BE49-F238E27FC236}">
                <a16:creationId xmlns:a16="http://schemas.microsoft.com/office/drawing/2014/main" id="{E6643120-4033-4206-816E-A16A209151E5}"/>
              </a:ext>
            </a:extLst>
          </p:cNvPr>
          <p:cNvSpPr txBox="1">
            <a:spLocks/>
          </p:cNvSpPr>
          <p:nvPr/>
        </p:nvSpPr>
        <p:spPr>
          <a:xfrm>
            <a:off x="-2702" y="6612834"/>
            <a:ext cx="1152000" cy="245165"/>
          </a:xfrm>
          <a:prstGeom prst="rect">
            <a:avLst/>
          </a:prstGeom>
        </p:spPr>
        <p:txBody>
          <a:bodyPr vert="horz" lIns="36000" tIns="36000" rIns="36000" bIns="36000" rtlCol="0" anchor="b" anchorCtr="0"/>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t>医療情報ネット</a:t>
            </a:r>
          </a:p>
        </p:txBody>
      </p:sp>
    </p:spTree>
    <p:custDataLst>
      <p:tags r:id="rId1"/>
    </p:custDataLst>
    <p:extLst>
      <p:ext uri="{BB962C8B-B14F-4D97-AF65-F5344CB8AC3E}">
        <p14:creationId xmlns:p14="http://schemas.microsoft.com/office/powerpoint/2010/main" val="1085650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タイトル 1">
            <a:extLst>
              <a:ext uri="{FF2B5EF4-FFF2-40B4-BE49-F238E27FC236}">
                <a16:creationId xmlns:a16="http://schemas.microsoft.com/office/drawing/2014/main" id="{2EE579EC-69FD-45E0-ACEE-74AAAB6CF4D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lnSpcReduction="100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lvl="0" algn="ctr">
              <a:defRPr/>
            </a:pPr>
            <a:r>
              <a:rPr lang="ja-JP" altLang="en-US" b="0" dirty="0">
                <a:solidFill>
                  <a:srgbClr val="FFFFFF"/>
                </a:solidFill>
                <a:latin typeface="Meiryo UI" panose="020B0604030504040204" pitchFamily="50" charset="-128"/>
                <a:ea typeface="Meiryo UI" panose="020B0604030504040204" pitchFamily="50" charset="-128"/>
              </a:rPr>
              <a:t>よくあるご質問</a:t>
            </a:r>
            <a:endParaRPr kumimoji="1" lang="ja-JP" altLang="en-US" sz="2215"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j-cs"/>
            </a:endParaRPr>
          </a:p>
        </p:txBody>
      </p:sp>
      <p:sp>
        <p:nvSpPr>
          <p:cNvPr id="41" name="テキスト プレースホルダー 2">
            <a:extLst>
              <a:ext uri="{FF2B5EF4-FFF2-40B4-BE49-F238E27FC236}">
                <a16:creationId xmlns:a16="http://schemas.microsoft.com/office/drawing/2014/main" id="{7DC3712F-D5FD-408B-A259-7CA10EBE3E59}"/>
              </a:ext>
            </a:extLst>
          </p:cNvPr>
          <p:cNvSpPr txBox="1">
            <a:spLocks/>
          </p:cNvSpPr>
          <p:nvPr/>
        </p:nvSpPr>
        <p:spPr>
          <a:xfrm>
            <a:off x="233545" y="4199587"/>
            <a:ext cx="9433047" cy="855449"/>
          </a:xfrm>
          <a:prstGeom prst="rect">
            <a:avLst/>
          </a:prstGeom>
          <a:ln>
            <a:noFill/>
          </a:ln>
        </p:spPr>
        <p:txBody>
          <a:bodyPr vert="horz" lIns="91440" tIns="45720" rIns="91440" bIns="45720" rtlCol="0" anchor="t"/>
          <a:lstStyle>
            <a:defPPr>
              <a:defRPr lang="ja-JP"/>
            </a:defPPr>
            <a:lvl1pPr marL="0" algn="ctr" defTabSz="914400" rtl="0" eaLnBrk="1" latinLnBrk="0" hangingPunct="1">
              <a:defRPr kumimoji="1" sz="1108"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85750" indent="-285750" algn="l" fontAlgn="base">
              <a:lnSpc>
                <a:spcPct val="110000"/>
              </a:lnSpc>
              <a:buClr>
                <a:schemeClr val="tx1"/>
              </a:buClr>
              <a:buFont typeface="Meiryo UI" panose="020B0604030504040204" pitchFamily="50" charset="-128"/>
              <a:buChar char="○"/>
            </a:pPr>
            <a:endParaRPr lang="en-US" altLang="ja-JP" sz="1400" b="1" dirty="0">
              <a:solidFill>
                <a:srgbClr val="0070C0"/>
              </a:solidFill>
              <a:latin typeface="Meiryo UI" panose="020B0604030504040204" pitchFamily="50" charset="-128"/>
              <a:ea typeface="Meiryo UI" panose="020B0604030504040204" pitchFamily="50" charset="-128"/>
            </a:endParaRPr>
          </a:p>
        </p:txBody>
      </p:sp>
      <p:sp>
        <p:nvSpPr>
          <p:cNvPr id="72" name="スライド番号プレースホルダー 28">
            <a:extLst>
              <a:ext uri="{FF2B5EF4-FFF2-40B4-BE49-F238E27FC236}">
                <a16:creationId xmlns:a16="http://schemas.microsoft.com/office/drawing/2014/main" id="{3B328A45-0153-4667-9C9B-967794F2DDD7}"/>
              </a:ext>
            </a:extLst>
          </p:cNvPr>
          <p:cNvSpPr txBox="1">
            <a:spLocks/>
          </p:cNvSpPr>
          <p:nvPr/>
        </p:nvSpPr>
        <p:spPr>
          <a:xfrm>
            <a:off x="7677150" y="6492118"/>
            <a:ext cx="222885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678D6E8-61F4-42B4-8ED0-44B1436A966E}" type="slidenum">
              <a:rPr kumimoji="1" lang="ja-JP" altLang="en-US" sz="1108"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aphicFrame>
        <p:nvGraphicFramePr>
          <p:cNvPr id="6" name="表 5"/>
          <p:cNvGraphicFramePr>
            <a:graphicFrameLocks noGrp="1"/>
          </p:cNvGraphicFramePr>
          <p:nvPr>
            <p:extLst>
              <p:ext uri="{D42A27DB-BD31-4B8C-83A1-F6EECF244321}">
                <p14:modId xmlns:p14="http://schemas.microsoft.com/office/powerpoint/2010/main" val="3083229572"/>
              </p:ext>
            </p:extLst>
          </p:nvPr>
        </p:nvGraphicFramePr>
        <p:xfrm>
          <a:off x="233545" y="1180595"/>
          <a:ext cx="9433047" cy="5455920"/>
        </p:xfrm>
        <a:graphic>
          <a:graphicData uri="http://schemas.openxmlformats.org/drawingml/2006/table">
            <a:tbl>
              <a:tblPr firstRow="1" bandRow="1">
                <a:tableStyleId>{5C22544A-7EE6-4342-B048-85BDC9FD1C3A}</a:tableStyleId>
              </a:tblPr>
              <a:tblGrid>
                <a:gridCol w="474493">
                  <a:extLst>
                    <a:ext uri="{9D8B030D-6E8A-4147-A177-3AD203B41FA5}">
                      <a16:colId xmlns:a16="http://schemas.microsoft.com/office/drawing/2014/main" val="3286085842"/>
                    </a:ext>
                  </a:extLst>
                </a:gridCol>
                <a:gridCol w="3416338">
                  <a:extLst>
                    <a:ext uri="{9D8B030D-6E8A-4147-A177-3AD203B41FA5}">
                      <a16:colId xmlns:a16="http://schemas.microsoft.com/office/drawing/2014/main" val="3475493028"/>
                    </a:ext>
                  </a:extLst>
                </a:gridCol>
                <a:gridCol w="5542216">
                  <a:extLst>
                    <a:ext uri="{9D8B030D-6E8A-4147-A177-3AD203B41FA5}">
                      <a16:colId xmlns:a16="http://schemas.microsoft.com/office/drawing/2014/main" val="1640911690"/>
                    </a:ext>
                  </a:extLst>
                </a:gridCol>
              </a:tblGrid>
              <a:tr h="278388">
                <a:tc>
                  <a:txBody>
                    <a:bodyPr/>
                    <a:lstStyle/>
                    <a:p>
                      <a:pPr algn="ctr"/>
                      <a:r>
                        <a:rPr kumimoji="1" lang="en-US" altLang="ja-JP" sz="1400" dirty="0">
                          <a:latin typeface="Meiryo UI" panose="020B0604030504040204" pitchFamily="50" charset="-128"/>
                          <a:ea typeface="Meiryo UI" panose="020B0604030504040204" pitchFamily="50" charset="-128"/>
                        </a:rPr>
                        <a:t>No</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質問</a:t>
                      </a:r>
                    </a:p>
                  </a:txBody>
                  <a:tcPr anchor="ctr"/>
                </a:tc>
                <a:tc>
                  <a:txBody>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回答</a:t>
                      </a:r>
                    </a:p>
                  </a:txBody>
                  <a:tcPr anchor="ctr"/>
                </a:tc>
                <a:extLst>
                  <a:ext uri="{0D108BD9-81ED-4DB2-BD59-A6C34878D82A}">
                    <a16:rowId xmlns:a16="http://schemas.microsoft.com/office/drawing/2014/main" val="1107065739"/>
                  </a:ext>
                </a:extLst>
              </a:tr>
              <a:tr h="691392">
                <a:tc>
                  <a:txBody>
                    <a:bodyPr/>
                    <a:lstStyle/>
                    <a:p>
                      <a:pPr algn="ctr"/>
                      <a:r>
                        <a:rPr kumimoji="1" lang="en-US" altLang="ja-JP" sz="1400" dirty="0">
                          <a:latin typeface="Meiryo UI" panose="020B0604030504040204" pitchFamily="50" charset="-128"/>
                          <a:ea typeface="Meiryo UI" panose="020B0604030504040204" pitchFamily="50" charset="-128"/>
                        </a:rPr>
                        <a:t>1</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l"/>
                      <a:r>
                        <a:rPr kumimoji="1" lang="en-US" altLang="ja-JP" sz="1400" dirty="0">
                          <a:latin typeface="Meiryo UI" panose="020B0604030504040204" pitchFamily="50" charset="-128"/>
                          <a:ea typeface="Meiryo UI" panose="020B0604030504040204" pitchFamily="50" charset="-128"/>
                        </a:rPr>
                        <a:t>SSO</a:t>
                      </a:r>
                      <a:r>
                        <a:rPr kumimoji="1" lang="ja-JP" altLang="en-US" sz="1400" dirty="0">
                          <a:latin typeface="Meiryo UI" panose="020B0604030504040204" pitchFamily="50" charset="-128"/>
                          <a:ea typeface="Meiryo UI" panose="020B0604030504040204" pitchFamily="50" charset="-128"/>
                        </a:rPr>
                        <a:t>でログインできましたが、医療連携機能で検索ができません。また、住民・患者向けページで反応しない箇所がありますが、エラーでしょうか。</a:t>
                      </a:r>
                    </a:p>
                  </a:txBody>
                  <a:tcPr/>
                </a:tc>
                <a:tc>
                  <a:txBody>
                    <a:bodyPr/>
                    <a:lstStyle/>
                    <a:p>
                      <a:pPr algn="l"/>
                      <a:r>
                        <a:rPr kumimoji="1" lang="ja-JP" altLang="en-US" sz="1400" dirty="0">
                          <a:latin typeface="Meiryo UI" panose="020B0604030504040204" pitchFamily="50" charset="-128"/>
                          <a:ea typeface="Meiryo UI" panose="020B0604030504040204" pitchFamily="50" charset="-128"/>
                        </a:rPr>
                        <a:t>病院等・薬局の利用者向けのサービス利用開始は令和</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月を予定しております。</a:t>
                      </a:r>
                    </a:p>
                    <a:p>
                      <a:pPr algn="l"/>
                      <a:r>
                        <a:rPr kumimoji="1" lang="ja-JP" altLang="en-US" sz="1400" dirty="0">
                          <a:latin typeface="Meiryo UI" panose="020B0604030504040204" pitchFamily="50" charset="-128"/>
                          <a:ea typeface="Meiryo UI" panose="020B0604030504040204" pitchFamily="50" charset="-128"/>
                        </a:rPr>
                        <a:t>現在はサービス利用開始前のため、しばらくお待ちください。</a:t>
                      </a:r>
                    </a:p>
                    <a:p>
                      <a:pPr algn="l"/>
                      <a:r>
                        <a:rPr kumimoji="1" lang="ja-JP" altLang="en-US" sz="1400" dirty="0">
                          <a:latin typeface="Meiryo UI" panose="020B0604030504040204" pitchFamily="50" charset="-128"/>
                          <a:ea typeface="Meiryo UI" panose="020B0604030504040204" pitchFamily="50" charset="-128"/>
                        </a:rPr>
                        <a:t>お問い合わせがありましたら、都道府県の医療機能情報提供制度・薬局機能情報提供制度のご担当者宛てにご連絡ください。</a:t>
                      </a:r>
                    </a:p>
                  </a:txBody>
                  <a:tcPr/>
                </a:tc>
                <a:extLst>
                  <a:ext uri="{0D108BD9-81ED-4DB2-BD59-A6C34878D82A}">
                    <a16:rowId xmlns:a16="http://schemas.microsoft.com/office/drawing/2014/main" val="2914625480"/>
                  </a:ext>
                </a:extLst>
              </a:tr>
              <a:tr h="691392">
                <a:tc>
                  <a:txBody>
                    <a:bodyPr/>
                    <a:lstStyle/>
                    <a:p>
                      <a:pPr algn="ctr"/>
                      <a:r>
                        <a:rPr kumimoji="1" lang="en-US" altLang="ja-JP" sz="1400" dirty="0">
                          <a:latin typeface="Meiryo UI" panose="020B0604030504040204" pitchFamily="50" charset="-128"/>
                          <a:ea typeface="Meiryo UI" panose="020B0604030504040204" pitchFamily="50" charset="-128"/>
                        </a:rPr>
                        <a:t>2</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医療情報ネットで公表されている情報が異なっており、古い情報が表示されています。情報を修正してもらえますか。</a:t>
                      </a:r>
                    </a:p>
                  </a:txBody>
                  <a:tcPr/>
                </a:tc>
                <a:tc>
                  <a:txBody>
                    <a:bodyPr/>
                    <a:lstStyle/>
                    <a:p>
                      <a:pPr algn="l"/>
                      <a:r>
                        <a:rPr kumimoji="1" lang="ja-JP" altLang="en-US" sz="1400" dirty="0">
                          <a:latin typeface="Meiryo UI" panose="020B0604030504040204" pitchFamily="50" charset="-128"/>
                          <a:ea typeface="Meiryo UI" panose="020B0604030504040204" pitchFamily="50" charset="-128"/>
                        </a:rPr>
                        <a:t>医療情報ネットは</a:t>
                      </a:r>
                      <a:r>
                        <a:rPr kumimoji="1" lang="en-US" altLang="ja-JP" sz="1400" dirty="0">
                          <a:latin typeface="Meiryo UI" panose="020B0604030504040204" pitchFamily="50" charset="-128"/>
                          <a:ea typeface="Meiryo UI" panose="020B0604030504040204" pitchFamily="50" charset="-128"/>
                        </a:rPr>
                        <a:t>G-MIS</a:t>
                      </a:r>
                      <a:r>
                        <a:rPr kumimoji="1" lang="ja-JP" altLang="en-US" sz="1400" dirty="0">
                          <a:latin typeface="Meiryo UI" panose="020B0604030504040204" pitchFamily="50" charset="-128"/>
                          <a:ea typeface="Meiryo UI" panose="020B0604030504040204" pitchFamily="50" charset="-128"/>
                        </a:rPr>
                        <a:t>の報告データを基に公表しているため、医療情報ネットで直接情報を修正することができかねます。</a:t>
                      </a:r>
                      <a:endParaRPr kumimoji="1" lang="en-US" altLang="ja-JP" sz="1400" dirty="0">
                        <a:latin typeface="Meiryo UI" panose="020B0604030504040204" pitchFamily="50" charset="-128"/>
                        <a:ea typeface="Meiryo UI" panose="020B0604030504040204" pitchFamily="50" charset="-128"/>
                      </a:endParaRPr>
                    </a:p>
                    <a:p>
                      <a:pPr algn="l"/>
                      <a:r>
                        <a:rPr kumimoji="1" lang="en-US" altLang="ja-JP" sz="1400" dirty="0">
                          <a:latin typeface="Meiryo UI" panose="020B0604030504040204" pitchFamily="50" charset="-128"/>
                          <a:ea typeface="Meiryo UI" panose="020B0604030504040204" pitchFamily="50" charset="-128"/>
                        </a:rPr>
                        <a:t>G-MIS</a:t>
                      </a:r>
                      <a:r>
                        <a:rPr kumimoji="1" lang="ja-JP" altLang="en-US" sz="1400" dirty="0">
                          <a:latin typeface="Meiryo UI" panose="020B0604030504040204" pitchFamily="50" charset="-128"/>
                          <a:ea typeface="Meiryo UI" panose="020B0604030504040204" pitchFamily="50" charset="-128"/>
                        </a:rPr>
                        <a:t>随時報告で修正いただくことで、医療情報ネットにも反映されます。都道府県から案内された</a:t>
                      </a:r>
                      <a:r>
                        <a:rPr kumimoji="1" lang="en-US" altLang="ja-JP" sz="1400" dirty="0">
                          <a:latin typeface="Meiryo UI" panose="020B0604030504040204" pitchFamily="50" charset="-128"/>
                          <a:ea typeface="Meiryo UI" panose="020B0604030504040204" pitchFamily="50" charset="-128"/>
                        </a:rPr>
                        <a:t>G-MIS</a:t>
                      </a:r>
                      <a:r>
                        <a:rPr kumimoji="1" lang="ja-JP" altLang="en-US" sz="1400" dirty="0">
                          <a:latin typeface="Meiryo UI" panose="020B0604030504040204" pitchFamily="50" charset="-128"/>
                          <a:ea typeface="Meiryo UI" panose="020B0604030504040204" pitchFamily="50" charset="-128"/>
                        </a:rPr>
                        <a:t>の随時報告に関するマニュアルをご確認ください。</a:t>
                      </a: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92165907"/>
                  </a:ext>
                </a:extLst>
              </a:tr>
              <a:tr h="835757">
                <a:tc>
                  <a:txBody>
                    <a:bodyPr/>
                    <a:lstStyle/>
                    <a:p>
                      <a:pPr algn="ctr"/>
                      <a:r>
                        <a:rPr kumimoji="1" lang="en-US" altLang="ja-JP" sz="1400" dirty="0">
                          <a:latin typeface="Meiryo UI" panose="020B0604030504040204" pitchFamily="50" charset="-128"/>
                          <a:ea typeface="Meiryo UI" panose="020B0604030504040204" pitchFamily="50" charset="-128"/>
                        </a:rPr>
                        <a:t>3</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l"/>
                      <a:r>
                        <a:rPr kumimoji="1" lang="en-US" altLang="ja-JP" sz="1400" dirty="0">
                          <a:latin typeface="Meiryo UI" panose="020B0604030504040204" pitchFamily="50" charset="-128"/>
                          <a:ea typeface="Meiryo UI" panose="020B0604030504040204" pitchFamily="50" charset="-128"/>
                        </a:rPr>
                        <a:t>G-MIS</a:t>
                      </a:r>
                      <a:r>
                        <a:rPr kumimoji="1" lang="ja-JP" altLang="en-US" sz="1400" dirty="0">
                          <a:latin typeface="Meiryo UI" panose="020B0604030504040204" pitchFamily="50" charset="-128"/>
                          <a:ea typeface="Meiryo UI" panose="020B0604030504040204" pitchFamily="50" charset="-128"/>
                        </a:rPr>
                        <a:t>から初回</a:t>
                      </a:r>
                      <a:r>
                        <a:rPr kumimoji="1" lang="en-US" altLang="ja-JP" sz="1400" dirty="0">
                          <a:latin typeface="Meiryo UI" panose="020B0604030504040204" pitchFamily="50" charset="-128"/>
                          <a:ea typeface="Meiryo UI" panose="020B0604030504040204" pitchFamily="50" charset="-128"/>
                        </a:rPr>
                        <a:t>SSO</a:t>
                      </a:r>
                      <a:r>
                        <a:rPr kumimoji="1" lang="ja-JP" altLang="en-US" sz="1400" dirty="0">
                          <a:latin typeface="Meiryo UI" panose="020B0604030504040204" pitchFamily="50" charset="-128"/>
                          <a:ea typeface="Meiryo UI" panose="020B0604030504040204" pitchFamily="50" charset="-128"/>
                        </a:rPr>
                        <a:t>した際に送付されるという医療情報ネットからのユーザ情報が記載されたメールを誤って削除しました。ユーザ</a:t>
                      </a:r>
                      <a:r>
                        <a:rPr kumimoji="1" lang="en-US" altLang="ja-JP" sz="1400" dirty="0">
                          <a:latin typeface="Meiryo UI" panose="020B0604030504040204" pitchFamily="50" charset="-128"/>
                          <a:ea typeface="Meiryo UI" panose="020B0604030504040204" pitchFamily="50" charset="-128"/>
                        </a:rPr>
                        <a:t>ID</a:t>
                      </a:r>
                      <a:r>
                        <a:rPr kumimoji="1" lang="ja-JP" altLang="en-US" sz="1400" dirty="0">
                          <a:latin typeface="Meiryo UI" panose="020B0604030504040204" pitchFamily="50" charset="-128"/>
                          <a:ea typeface="Meiryo UI" panose="020B0604030504040204" pitchFamily="50" charset="-128"/>
                        </a:rPr>
                        <a:t>とパスワードが不明です。</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ユーザ</a:t>
                      </a:r>
                      <a:r>
                        <a:rPr kumimoji="1" lang="en-US" altLang="ja-JP" sz="1400" dirty="0">
                          <a:solidFill>
                            <a:schemeClr val="tx1"/>
                          </a:solidFill>
                          <a:latin typeface="Meiryo UI" panose="020B0604030504040204" pitchFamily="50" charset="-128"/>
                          <a:ea typeface="Meiryo UI" panose="020B0604030504040204" pitchFamily="50" charset="-128"/>
                        </a:rPr>
                        <a:t>ID</a:t>
                      </a:r>
                      <a:r>
                        <a:rPr kumimoji="1" lang="ja-JP" altLang="en-US" sz="1400" dirty="0">
                          <a:latin typeface="Meiryo UI" panose="020B0604030504040204" pitchFamily="50" charset="-128"/>
                          <a:ea typeface="Meiryo UI" panose="020B0604030504040204" pitchFamily="50" charset="-128"/>
                        </a:rPr>
                        <a:t>は都道府県窓口でお調べすることが可能なため、都道府県窓口へお問い合わせください。</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パスワードが不明な場合は、</a:t>
                      </a:r>
                      <a:r>
                        <a:rPr kumimoji="1" lang="en-US" altLang="ja-JP" sz="1400" dirty="0">
                          <a:latin typeface="Meiryo UI" panose="020B0604030504040204" pitchFamily="50" charset="-128"/>
                          <a:ea typeface="Meiryo UI" panose="020B0604030504040204" pitchFamily="50" charset="-128"/>
                        </a:rPr>
                        <a:t>P26</a:t>
                      </a:r>
                      <a:r>
                        <a:rPr kumimoji="1" lang="ja-JP" altLang="en-US" sz="1400" dirty="0">
                          <a:latin typeface="Meiryo UI" panose="020B0604030504040204" pitchFamily="50" charset="-128"/>
                          <a:ea typeface="Meiryo UI" panose="020B0604030504040204" pitchFamily="50" charset="-128"/>
                        </a:rPr>
                        <a:t>パスワードの再発行方法にてご対応ください。</a:t>
                      </a:r>
                      <a:endParaRPr kumimoji="1" lang="en-US" altLang="ja-JP" sz="1400" dirty="0">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93490655"/>
                  </a:ext>
                </a:extLst>
              </a:tr>
              <a:tr h="835757">
                <a:tc>
                  <a:txBody>
                    <a:bodyPr/>
                    <a:lstStyle/>
                    <a:p>
                      <a:pPr algn="ctr"/>
                      <a:r>
                        <a:rPr kumimoji="1" lang="en-US" altLang="ja-JP" sz="1400" dirty="0">
                          <a:latin typeface="Meiryo UI" panose="020B0604030504040204" pitchFamily="50" charset="-128"/>
                          <a:ea typeface="Meiryo UI" panose="020B0604030504040204" pitchFamily="50" charset="-128"/>
                        </a:rPr>
                        <a:t>4</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病院等・薬局が医療情報ネットを操作するためのマニュアルはありますか。</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医療情報ネット関係者メニュー内で配布しています。</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関係者メニューにログイン後、認証・その他 ＞ オンラインマニュアル一覧よりダウンロードしてください。</a:t>
                      </a:r>
                      <a:endParaRPr kumimoji="1" lang="en-US" altLang="ja-JP" sz="1400" dirty="0">
                        <a:latin typeface="Meiryo UI" panose="020B0604030504040204" pitchFamily="50" charset="-128"/>
                        <a:ea typeface="Meiryo UI" panose="020B0604030504040204" pitchFamily="50" charset="-128"/>
                      </a:endParaRPr>
                    </a:p>
                    <a:p>
                      <a:pPr algn="l"/>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マニュアルは不定期に更新されることがあります。</a:t>
                      </a:r>
                      <a:endParaRPr kumimoji="1" lang="en-US" altLang="ja-JP" sz="1400" dirty="0">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36823835"/>
                  </a:ext>
                </a:extLst>
              </a:tr>
              <a:tr h="835757">
                <a:tc>
                  <a:txBody>
                    <a:bodyPr/>
                    <a:lstStyle/>
                    <a:p>
                      <a:pPr algn="ctr"/>
                      <a:r>
                        <a:rPr kumimoji="1" lang="en-US" altLang="ja-JP" sz="1400" dirty="0">
                          <a:latin typeface="Meiryo UI" panose="020B0604030504040204" pitchFamily="50" charset="-128"/>
                          <a:ea typeface="Meiryo UI" panose="020B0604030504040204" pitchFamily="50" charset="-128"/>
                        </a:rPr>
                        <a:t>5</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住民・患者向けのトップページにアクセスしようとすると、認証を求められます。</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医療情報ネットのユーザ</a:t>
                      </a:r>
                      <a:r>
                        <a:rPr kumimoji="1" lang="en-US" altLang="ja-JP" sz="1400" dirty="0">
                          <a:latin typeface="Meiryo UI" panose="020B0604030504040204" pitchFamily="50" charset="-128"/>
                          <a:ea typeface="Meiryo UI" panose="020B0604030504040204" pitchFamily="50" charset="-128"/>
                        </a:rPr>
                        <a:t>ID</a:t>
                      </a:r>
                      <a:r>
                        <a:rPr kumimoji="1" lang="ja-JP" altLang="en-US" sz="1400" dirty="0">
                          <a:latin typeface="Meiryo UI" panose="020B0604030504040204" pitchFamily="50" charset="-128"/>
                          <a:ea typeface="Meiryo UI" panose="020B0604030504040204" pitchFamily="50" charset="-128"/>
                        </a:rPr>
                        <a:t>・パスワードを入力しても反応しませんが、何の情報を入力すれば良いでしょうか。</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令和</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年度はサービス開始前のため、</a:t>
                      </a:r>
                      <a:r>
                        <a:rPr kumimoji="1" lang="en-US" altLang="ja-JP" sz="1400" dirty="0">
                          <a:latin typeface="Meiryo UI" panose="020B0604030504040204" pitchFamily="50" charset="-128"/>
                          <a:ea typeface="Meiryo UI" panose="020B0604030504040204" pitchFamily="50" charset="-128"/>
                        </a:rPr>
                        <a:t>Digest</a:t>
                      </a:r>
                      <a:r>
                        <a:rPr kumimoji="1" lang="ja-JP" altLang="en-US" sz="1400" dirty="0">
                          <a:latin typeface="Meiryo UI" panose="020B0604030504040204" pitchFamily="50" charset="-128"/>
                          <a:ea typeface="Meiryo UI" panose="020B0604030504040204" pitchFamily="50" charset="-128"/>
                        </a:rPr>
                        <a:t>認証を設けています。</a:t>
                      </a:r>
                      <a:endParaRPr kumimoji="1" lang="en-US" altLang="ja-JP" sz="1400" dirty="0">
                        <a:latin typeface="Meiryo UI" panose="020B0604030504040204" pitchFamily="50" charset="-128"/>
                        <a:ea typeface="Meiryo UI" panose="020B0604030504040204" pitchFamily="50" charset="-128"/>
                      </a:endParaRPr>
                    </a:p>
                    <a:p>
                      <a:pPr algn="l"/>
                      <a:r>
                        <a:rPr kumimoji="1" lang="en-US" altLang="ja-JP" sz="1400" dirty="0">
                          <a:latin typeface="Meiryo UI" panose="020B0604030504040204" pitchFamily="50" charset="-128"/>
                          <a:ea typeface="Meiryo UI" panose="020B0604030504040204" pitchFamily="50" charset="-128"/>
                        </a:rPr>
                        <a:t>Digest</a:t>
                      </a:r>
                      <a:r>
                        <a:rPr kumimoji="1" lang="ja-JP" altLang="en-US" sz="1400" dirty="0">
                          <a:latin typeface="Meiryo UI" panose="020B0604030504040204" pitchFamily="50" charset="-128"/>
                          <a:ea typeface="Meiryo UI" panose="020B0604030504040204" pitchFamily="50" charset="-128"/>
                        </a:rPr>
                        <a:t>認証の情報は、初回ログイン時に送付されるメールに記載されています（</a:t>
                      </a:r>
                      <a:r>
                        <a:rPr kumimoji="1" lang="en-US" altLang="ja-JP" sz="1400" dirty="0">
                          <a:latin typeface="Meiryo UI" panose="020B0604030504040204" pitchFamily="50" charset="-128"/>
                          <a:ea typeface="Meiryo UI" panose="020B0604030504040204" pitchFamily="50" charset="-128"/>
                        </a:rPr>
                        <a:t>P23</a:t>
                      </a:r>
                      <a:r>
                        <a:rPr kumimoji="1" lang="ja-JP" altLang="en-US" sz="1400" dirty="0">
                          <a:latin typeface="Meiryo UI" panose="020B0604030504040204" pitchFamily="50" charset="-128"/>
                          <a:ea typeface="Meiryo UI" panose="020B0604030504040204" pitchFamily="50" charset="-128"/>
                        </a:rPr>
                        <a:t>）。メール内の「初期表示用ユーザ名」「サイトの初期表示用パスワード」を入力し、「サインイン」をクリックしてください。令和</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月以降は、</a:t>
                      </a:r>
                      <a:r>
                        <a:rPr kumimoji="1" lang="en-US" altLang="ja-JP" sz="1400" dirty="0">
                          <a:latin typeface="Meiryo UI" panose="020B0604030504040204" pitchFamily="50" charset="-128"/>
                          <a:ea typeface="Meiryo UI" panose="020B0604030504040204" pitchFamily="50" charset="-128"/>
                        </a:rPr>
                        <a:t>Digest</a:t>
                      </a:r>
                      <a:r>
                        <a:rPr kumimoji="1" lang="ja-JP" altLang="en-US" sz="1400" dirty="0">
                          <a:latin typeface="Meiryo UI" panose="020B0604030504040204" pitchFamily="50" charset="-128"/>
                          <a:ea typeface="Meiryo UI" panose="020B0604030504040204" pitchFamily="50" charset="-128"/>
                        </a:rPr>
                        <a:t>認証画面は表示されなくなります。</a:t>
                      </a:r>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776521254"/>
                  </a:ext>
                </a:extLst>
              </a:tr>
            </a:tbl>
          </a:graphicData>
        </a:graphic>
      </p:graphicFrame>
      <p:sp>
        <p:nvSpPr>
          <p:cNvPr id="7" name="フッター プレースホルダー 4">
            <a:extLst>
              <a:ext uri="{FF2B5EF4-FFF2-40B4-BE49-F238E27FC236}">
                <a16:creationId xmlns:a16="http://schemas.microsoft.com/office/drawing/2014/main" id="{6A9B34DF-6894-4A66-9233-A26A84896464}"/>
              </a:ext>
            </a:extLst>
          </p:cNvPr>
          <p:cNvSpPr txBox="1">
            <a:spLocks/>
          </p:cNvSpPr>
          <p:nvPr/>
        </p:nvSpPr>
        <p:spPr>
          <a:xfrm>
            <a:off x="-2702" y="6612834"/>
            <a:ext cx="1152000" cy="245165"/>
          </a:xfrm>
          <a:prstGeom prst="rect">
            <a:avLst/>
          </a:prstGeom>
        </p:spPr>
        <p:txBody>
          <a:bodyPr vert="horz" lIns="36000" tIns="36000" rIns="36000" bIns="36000" rtlCol="0" anchor="b" anchorCtr="0"/>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t>医療情報ネット</a:t>
            </a:r>
          </a:p>
        </p:txBody>
      </p:sp>
    </p:spTree>
    <p:custDataLst>
      <p:tags r:id="rId1"/>
    </p:custDataLst>
    <p:extLst>
      <p:ext uri="{BB962C8B-B14F-4D97-AF65-F5344CB8AC3E}">
        <p14:creationId xmlns:p14="http://schemas.microsoft.com/office/powerpoint/2010/main" val="3803613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はじめに</a:t>
            </a: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2"/>
          <p:cNvSpPr>
            <a:spLocks noGrp="1"/>
          </p:cNvSpPr>
          <p:nvPr>
            <p:ph type="sldNum" sz="quarter" idx="4294967295"/>
          </p:nvPr>
        </p:nvSpPr>
        <p:spPr>
          <a:xfrm>
            <a:off x="7677150" y="6492875"/>
            <a:ext cx="222885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78D6E8-61F4-42B4-8ED0-44B1436A966E}" type="slidenum">
              <a:rPr kumimoji="1" lang="ja-JP" altLang="en-US" sz="1108"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p:cNvSpPr txBox="1"/>
          <p:nvPr/>
        </p:nvSpPr>
        <p:spPr>
          <a:xfrm>
            <a:off x="410400" y="926160"/>
            <a:ext cx="8869787" cy="2862322"/>
          </a:xfrm>
          <a:prstGeom prst="rect">
            <a:avLst/>
          </a:prstGeom>
          <a:noFill/>
        </p:spPr>
        <p:txBody>
          <a:bodyPr wrap="square" rtlCol="0">
            <a:spAutoFit/>
          </a:bodyPr>
          <a:lstStyle/>
          <a:p>
            <a:pPr algn="l"/>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現在の都道府県システムでは、医療機能・薬局機能情報提供制度に関する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報告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機能と公表機能を</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システムで実現している場合がほとんどですが、全国統一後は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システム（</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G-MIS</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、医療情報ネット）に分かれて各機能を実現することになります。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本資料では、</a:t>
            </a:r>
            <a:r>
              <a:rPr lang="ja-JP" altLang="en-US" b="1" u="sng" dirty="0">
                <a:solidFill>
                  <a:srgbClr val="C00000"/>
                </a:solidFill>
                <a:latin typeface="Meiryo UI"/>
                <a:ea typeface="Meiryo UI"/>
                <a:cs typeface="Meiryo UI" panose="020B0604030504040204" pitchFamily="50" charset="-128"/>
              </a:rPr>
              <a:t>病院等・薬局のユーザ様向け</a:t>
            </a:r>
            <a:r>
              <a:rPr lang="ja-JP" altLang="en-US" sz="1800" b="1" u="sng" dirty="0">
                <a:solidFill>
                  <a:srgbClr val="C00000"/>
                </a:solidFill>
                <a:latin typeface="Meiryo UI"/>
                <a:ea typeface="Meiryo UI"/>
                <a:cs typeface="Meiryo UI" panose="020B0604030504040204" pitchFamily="50" charset="-128"/>
              </a:rPr>
              <a:t>に医療情報ネットの機能やユーザ管理について、ご紹介いたします。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サービスが本格的に開始される令和</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年度までに本システムの機能について事前に理解を深めていただき、</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今後ご活用いただけると幸いです。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なお、参考で医療機能情報提供制度・薬局機能情報提供制度の概要、医療情報ネットの住民・患者向けの機能概要について、</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で説明します。</a:t>
            </a:r>
          </a:p>
        </p:txBody>
      </p:sp>
      <p:sp>
        <p:nvSpPr>
          <p:cNvPr id="6" name="テキスト ボックス 5">
            <a:extLst>
              <a:ext uri="{FF2B5EF4-FFF2-40B4-BE49-F238E27FC236}">
                <a16:creationId xmlns:a16="http://schemas.microsoft.com/office/drawing/2014/main" id="{49F6E806-D8B3-4D22-8393-ED7D6F2B7F2D}"/>
              </a:ext>
            </a:extLst>
          </p:cNvPr>
          <p:cNvSpPr txBox="1"/>
          <p:nvPr/>
        </p:nvSpPr>
        <p:spPr>
          <a:xfrm>
            <a:off x="262448" y="6032499"/>
            <a:ext cx="9017739" cy="568395"/>
          </a:xfrm>
          <a:prstGeom prst="rect">
            <a:avLst/>
          </a:prstGeom>
        </p:spPr>
        <p:style>
          <a:lnRef idx="1">
            <a:schemeClr val="accent5"/>
          </a:lnRef>
          <a:fillRef idx="2">
            <a:schemeClr val="accent5"/>
          </a:fillRef>
          <a:effectRef idx="1">
            <a:schemeClr val="accent5"/>
          </a:effectRef>
          <a:fontRef idx="minor">
            <a:schemeClr val="dk1"/>
          </a:fontRef>
        </p:style>
        <p:txBody>
          <a:bodyPr wrap="square" tIns="36000" bIns="36000" rtlCol="0" anchor="ctr" anchorCtr="0">
            <a:noAutofit/>
          </a:bodyPr>
          <a:lstStyle/>
          <a:p>
            <a:pPr lvl="1"/>
            <a:r>
              <a:rPr lang="ja-JP" altLang="en-US" sz="1200" dirty="0">
                <a:solidFill>
                  <a:schemeClr val="tx1"/>
                </a:solidFill>
                <a:latin typeface="Meiryo UI" panose="020B0604030504040204" pitchFamily="50" charset="-128"/>
                <a:ea typeface="Meiryo UI" panose="020B0604030504040204" pitchFamily="50" charset="-128"/>
              </a:rPr>
              <a:t>・病院等・薬局向けの機能は、令和</a:t>
            </a:r>
            <a:r>
              <a:rPr lang="en-US" altLang="ja-JP" sz="1200" dirty="0">
                <a:solidFill>
                  <a:schemeClr val="tx1"/>
                </a:solidFill>
                <a:latin typeface="Meiryo UI" panose="020B0604030504040204" pitchFamily="50" charset="-128"/>
                <a:ea typeface="Meiryo UI" panose="020B0604030504040204" pitchFamily="50" charset="-128"/>
              </a:rPr>
              <a:t>6</a:t>
            </a:r>
            <a:r>
              <a:rPr lang="ja-JP" altLang="en-US" sz="1200" dirty="0">
                <a:solidFill>
                  <a:schemeClr val="tx1"/>
                </a:solidFill>
                <a:latin typeface="Meiryo UI" panose="020B0604030504040204" pitchFamily="50" charset="-128"/>
                <a:ea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rPr>
              <a:t>4</a:t>
            </a:r>
            <a:r>
              <a:rPr lang="ja-JP" altLang="en-US" sz="1200" dirty="0">
                <a:solidFill>
                  <a:schemeClr val="tx1"/>
                </a:solidFill>
                <a:latin typeface="Meiryo UI" panose="020B0604030504040204" pitchFamily="50" charset="-128"/>
                <a:ea typeface="Meiryo UI" panose="020B0604030504040204" pitchFamily="50" charset="-128"/>
              </a:rPr>
              <a:t>月に開始されます。</a:t>
            </a:r>
            <a:endParaRPr lang="en-US" altLang="ja-JP" sz="1200" dirty="0">
              <a:latin typeface="Meiryo UI" panose="020B0604030504040204" pitchFamily="50" charset="-128"/>
              <a:ea typeface="Meiryo UI" panose="020B0604030504040204" pitchFamily="50" charset="-128"/>
            </a:endParaRPr>
          </a:p>
        </p:txBody>
      </p:sp>
      <p:pic>
        <p:nvPicPr>
          <p:cNvPr id="7" name="コンテンツ プレースホルダー 9">
            <a:extLst>
              <a:ext uri="{FF2B5EF4-FFF2-40B4-BE49-F238E27FC236}">
                <a16:creationId xmlns:a16="http://schemas.microsoft.com/office/drawing/2014/main" id="{755EC34E-0696-4E17-A9B1-B518DCA10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448" y="6072075"/>
            <a:ext cx="494347" cy="494347"/>
          </a:xfrm>
          <a:prstGeom prst="rect">
            <a:avLst/>
          </a:prstGeom>
        </p:spPr>
      </p:pic>
      <p:sp>
        <p:nvSpPr>
          <p:cNvPr id="8" name="フッター プレースホルダー 4">
            <a:extLst>
              <a:ext uri="{FF2B5EF4-FFF2-40B4-BE49-F238E27FC236}">
                <a16:creationId xmlns:a16="http://schemas.microsoft.com/office/drawing/2014/main" id="{612E2C0D-EB88-4FC6-8293-E0ECC9576448}"/>
              </a:ext>
            </a:extLst>
          </p:cNvPr>
          <p:cNvSpPr txBox="1">
            <a:spLocks/>
          </p:cNvSpPr>
          <p:nvPr/>
        </p:nvSpPr>
        <p:spPr>
          <a:xfrm>
            <a:off x="-2702" y="6612834"/>
            <a:ext cx="1152000" cy="245165"/>
          </a:xfrm>
          <a:prstGeom prst="rect">
            <a:avLst/>
          </a:prstGeom>
        </p:spPr>
        <p:txBody>
          <a:bodyPr vert="horz" lIns="36000" tIns="36000" rIns="36000" bIns="36000" rtlCol="0" anchor="b" anchorCtr="0"/>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t>医療情報ネット</a:t>
            </a:r>
          </a:p>
        </p:txBody>
      </p:sp>
    </p:spTree>
    <p:extLst>
      <p:ext uri="{BB962C8B-B14F-4D97-AF65-F5344CB8AC3E}">
        <p14:creationId xmlns:p14="http://schemas.microsoft.com/office/powerpoint/2010/main" val="1929385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正方形/長方形 182">
            <a:extLst>
              <a:ext uri="{FF2B5EF4-FFF2-40B4-BE49-F238E27FC236}">
                <a16:creationId xmlns:a16="http://schemas.microsoft.com/office/drawing/2014/main" id="{FBBF8D9C-0618-400D-B993-A064EE0053C1}"/>
              </a:ext>
            </a:extLst>
          </p:cNvPr>
          <p:cNvSpPr/>
          <p:nvPr/>
        </p:nvSpPr>
        <p:spPr>
          <a:xfrm>
            <a:off x="75336" y="5119460"/>
            <a:ext cx="3727085" cy="1579149"/>
          </a:xfrm>
          <a:prstGeom prst="rect">
            <a:avLst/>
          </a:prstGeom>
          <a:solidFill>
            <a:srgbClr val="E9ED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58" name="正方形/長方形 257">
            <a:extLst>
              <a:ext uri="{FF2B5EF4-FFF2-40B4-BE49-F238E27FC236}">
                <a16:creationId xmlns:a16="http://schemas.microsoft.com/office/drawing/2014/main" id="{0FA097B3-A704-4334-98A1-4CAC0257D217}"/>
              </a:ext>
            </a:extLst>
          </p:cNvPr>
          <p:cNvSpPr/>
          <p:nvPr/>
        </p:nvSpPr>
        <p:spPr>
          <a:xfrm>
            <a:off x="2003505" y="5517453"/>
            <a:ext cx="1742400" cy="111714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病院等及び薬局</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259" name="Group 28">
            <a:extLst>
              <a:ext uri="{FF2B5EF4-FFF2-40B4-BE49-F238E27FC236}">
                <a16:creationId xmlns:a16="http://schemas.microsoft.com/office/drawing/2014/main" id="{FA92C493-DF6D-4B05-BA18-4F41A6C11103}"/>
              </a:ext>
            </a:extLst>
          </p:cNvPr>
          <p:cNvGrpSpPr>
            <a:grpSpLocks/>
          </p:cNvGrpSpPr>
          <p:nvPr/>
        </p:nvGrpSpPr>
        <p:grpSpPr bwMode="auto">
          <a:xfrm>
            <a:off x="3145429" y="6097811"/>
            <a:ext cx="389731" cy="380258"/>
            <a:chOff x="4027" y="3008"/>
            <a:chExt cx="576" cy="562"/>
          </a:xfrm>
        </p:grpSpPr>
        <p:sp>
          <p:nvSpPr>
            <p:cNvPr id="260" name="Freeform 29">
              <a:extLst>
                <a:ext uri="{FF2B5EF4-FFF2-40B4-BE49-F238E27FC236}">
                  <a16:creationId xmlns:a16="http://schemas.microsoft.com/office/drawing/2014/main" id="{CD22F479-7BA9-46BF-ACA1-0B62CE248766}"/>
                </a:ext>
              </a:extLst>
            </p:cNvPr>
            <p:cNvSpPr>
              <a:spLocks noChangeAspect="1" noEditPoints="1"/>
            </p:cNvSpPr>
            <p:nvPr/>
          </p:nvSpPr>
          <p:spPr bwMode="auto">
            <a:xfrm>
              <a:off x="4164" y="3157"/>
              <a:ext cx="435" cy="373"/>
            </a:xfrm>
            <a:custGeom>
              <a:avLst/>
              <a:gdLst>
                <a:gd name="T0" fmla="*/ 67 w 218"/>
                <a:gd name="T1" fmla="*/ 149 h 187"/>
                <a:gd name="T2" fmla="*/ 148 w 218"/>
                <a:gd name="T3" fmla="*/ 149 h 187"/>
                <a:gd name="T4" fmla="*/ 148 w 218"/>
                <a:gd name="T5" fmla="*/ 165 h 187"/>
                <a:gd name="T6" fmla="*/ 85 w 218"/>
                <a:gd name="T7" fmla="*/ 165 h 187"/>
                <a:gd name="T8" fmla="*/ 33 w 218"/>
                <a:gd name="T9" fmla="*/ 181 h 187"/>
                <a:gd name="T10" fmla="*/ 25 w 218"/>
                <a:gd name="T11" fmla="*/ 171 h 187"/>
                <a:gd name="T12" fmla="*/ 10 w 218"/>
                <a:gd name="T13" fmla="*/ 174 h 187"/>
                <a:gd name="T14" fmla="*/ 4 w 218"/>
                <a:gd name="T15" fmla="*/ 173 h 187"/>
                <a:gd name="T16" fmla="*/ 0 w 218"/>
                <a:gd name="T17" fmla="*/ 185 h 187"/>
                <a:gd name="T18" fmla="*/ 0 w 218"/>
                <a:gd name="T19" fmla="*/ 187 h 187"/>
                <a:gd name="T20" fmla="*/ 33 w 218"/>
                <a:gd name="T21" fmla="*/ 187 h 187"/>
                <a:gd name="T22" fmla="*/ 33 w 218"/>
                <a:gd name="T23" fmla="*/ 187 h 187"/>
                <a:gd name="T24" fmla="*/ 85 w 218"/>
                <a:gd name="T25" fmla="*/ 187 h 187"/>
                <a:gd name="T26" fmla="*/ 208 w 218"/>
                <a:gd name="T27" fmla="*/ 187 h 187"/>
                <a:gd name="T28" fmla="*/ 208 w 218"/>
                <a:gd name="T29" fmla="*/ 165 h 187"/>
                <a:gd name="T30" fmla="*/ 176 w 218"/>
                <a:gd name="T31" fmla="*/ 165 h 187"/>
                <a:gd name="T32" fmla="*/ 176 w 218"/>
                <a:gd name="T33" fmla="*/ 149 h 187"/>
                <a:gd name="T34" fmla="*/ 205 w 218"/>
                <a:gd name="T35" fmla="*/ 149 h 187"/>
                <a:gd name="T36" fmla="*/ 218 w 218"/>
                <a:gd name="T37" fmla="*/ 3 h 187"/>
                <a:gd name="T38" fmla="*/ 218 w 218"/>
                <a:gd name="T39" fmla="*/ 3 h 187"/>
                <a:gd name="T40" fmla="*/ 218 w 218"/>
                <a:gd name="T41" fmla="*/ 3 h 187"/>
                <a:gd name="T42" fmla="*/ 213 w 218"/>
                <a:gd name="T43" fmla="*/ 0 h 187"/>
                <a:gd name="T44" fmla="*/ 70 w 218"/>
                <a:gd name="T45" fmla="*/ 0 h 187"/>
                <a:gd name="T46" fmla="*/ 70 w 218"/>
                <a:gd name="T47" fmla="*/ 0 h 187"/>
                <a:gd name="T48" fmla="*/ 70 w 218"/>
                <a:gd name="T49" fmla="*/ 1 h 187"/>
                <a:gd name="T50" fmla="*/ 60 w 218"/>
                <a:gd name="T51" fmla="*/ 145 h 187"/>
                <a:gd name="T52" fmla="*/ 67 w 218"/>
                <a:gd name="T53" fmla="*/ 149 h 187"/>
                <a:gd name="T54" fmla="*/ 156 w 218"/>
                <a:gd name="T55" fmla="*/ 165 h 187"/>
                <a:gd name="T56" fmla="*/ 156 w 218"/>
                <a:gd name="T57" fmla="*/ 165 h 187"/>
                <a:gd name="T58" fmla="*/ 156 w 218"/>
                <a:gd name="T59" fmla="*/ 149 h 187"/>
                <a:gd name="T60" fmla="*/ 156 w 218"/>
                <a:gd name="T61" fmla="*/ 149 h 187"/>
                <a:gd name="T62" fmla="*/ 156 w 218"/>
                <a:gd name="T63" fmla="*/ 16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8" h="187">
                  <a:moveTo>
                    <a:pt x="67" y="149"/>
                  </a:moveTo>
                  <a:cubicBezTo>
                    <a:pt x="148" y="149"/>
                    <a:pt x="148" y="149"/>
                    <a:pt x="148" y="149"/>
                  </a:cubicBezTo>
                  <a:cubicBezTo>
                    <a:pt x="148" y="165"/>
                    <a:pt x="148" y="165"/>
                    <a:pt x="148" y="165"/>
                  </a:cubicBezTo>
                  <a:cubicBezTo>
                    <a:pt x="85" y="165"/>
                    <a:pt x="85" y="165"/>
                    <a:pt x="85" y="165"/>
                  </a:cubicBezTo>
                  <a:cubicBezTo>
                    <a:pt x="33" y="181"/>
                    <a:pt x="33" y="181"/>
                    <a:pt x="33" y="181"/>
                  </a:cubicBezTo>
                  <a:cubicBezTo>
                    <a:pt x="32" y="177"/>
                    <a:pt x="29" y="173"/>
                    <a:pt x="25" y="171"/>
                  </a:cubicBezTo>
                  <a:cubicBezTo>
                    <a:pt x="21" y="172"/>
                    <a:pt x="16" y="174"/>
                    <a:pt x="10" y="174"/>
                  </a:cubicBezTo>
                  <a:cubicBezTo>
                    <a:pt x="8" y="174"/>
                    <a:pt x="6" y="174"/>
                    <a:pt x="4" y="173"/>
                  </a:cubicBezTo>
                  <a:cubicBezTo>
                    <a:pt x="1" y="176"/>
                    <a:pt x="0" y="180"/>
                    <a:pt x="0" y="185"/>
                  </a:cubicBezTo>
                  <a:cubicBezTo>
                    <a:pt x="0" y="186"/>
                    <a:pt x="0" y="186"/>
                    <a:pt x="0" y="187"/>
                  </a:cubicBezTo>
                  <a:cubicBezTo>
                    <a:pt x="26" y="187"/>
                    <a:pt x="31" y="187"/>
                    <a:pt x="33" y="187"/>
                  </a:cubicBezTo>
                  <a:cubicBezTo>
                    <a:pt x="33" y="187"/>
                    <a:pt x="33" y="187"/>
                    <a:pt x="33" y="187"/>
                  </a:cubicBezTo>
                  <a:cubicBezTo>
                    <a:pt x="85" y="187"/>
                    <a:pt x="85" y="187"/>
                    <a:pt x="85" y="187"/>
                  </a:cubicBezTo>
                  <a:cubicBezTo>
                    <a:pt x="208" y="187"/>
                    <a:pt x="208" y="187"/>
                    <a:pt x="208" y="187"/>
                  </a:cubicBezTo>
                  <a:cubicBezTo>
                    <a:pt x="208" y="165"/>
                    <a:pt x="208" y="165"/>
                    <a:pt x="208" y="165"/>
                  </a:cubicBezTo>
                  <a:cubicBezTo>
                    <a:pt x="176" y="165"/>
                    <a:pt x="176" y="165"/>
                    <a:pt x="176" y="165"/>
                  </a:cubicBezTo>
                  <a:cubicBezTo>
                    <a:pt x="176" y="149"/>
                    <a:pt x="176" y="149"/>
                    <a:pt x="176" y="149"/>
                  </a:cubicBezTo>
                  <a:cubicBezTo>
                    <a:pt x="205" y="149"/>
                    <a:pt x="205" y="149"/>
                    <a:pt x="205" y="149"/>
                  </a:cubicBezTo>
                  <a:cubicBezTo>
                    <a:pt x="218" y="3"/>
                    <a:pt x="218" y="3"/>
                    <a:pt x="218" y="3"/>
                  </a:cubicBezTo>
                  <a:cubicBezTo>
                    <a:pt x="218" y="3"/>
                    <a:pt x="218" y="3"/>
                    <a:pt x="218" y="3"/>
                  </a:cubicBezTo>
                  <a:cubicBezTo>
                    <a:pt x="218" y="3"/>
                    <a:pt x="218" y="3"/>
                    <a:pt x="218" y="3"/>
                  </a:cubicBezTo>
                  <a:cubicBezTo>
                    <a:pt x="213" y="0"/>
                    <a:pt x="213" y="0"/>
                    <a:pt x="213" y="0"/>
                  </a:cubicBezTo>
                  <a:cubicBezTo>
                    <a:pt x="70" y="0"/>
                    <a:pt x="70" y="0"/>
                    <a:pt x="70" y="0"/>
                  </a:cubicBezTo>
                  <a:cubicBezTo>
                    <a:pt x="70" y="0"/>
                    <a:pt x="70" y="0"/>
                    <a:pt x="70" y="0"/>
                  </a:cubicBezTo>
                  <a:cubicBezTo>
                    <a:pt x="70" y="1"/>
                    <a:pt x="70" y="1"/>
                    <a:pt x="70" y="1"/>
                  </a:cubicBezTo>
                  <a:cubicBezTo>
                    <a:pt x="60" y="145"/>
                    <a:pt x="60" y="145"/>
                    <a:pt x="60" y="145"/>
                  </a:cubicBezTo>
                  <a:lnTo>
                    <a:pt x="67" y="149"/>
                  </a:lnTo>
                  <a:close/>
                  <a:moveTo>
                    <a:pt x="156" y="165"/>
                  </a:moveTo>
                  <a:cubicBezTo>
                    <a:pt x="156" y="165"/>
                    <a:pt x="156" y="165"/>
                    <a:pt x="156" y="165"/>
                  </a:cubicBezTo>
                  <a:cubicBezTo>
                    <a:pt x="156" y="149"/>
                    <a:pt x="156" y="149"/>
                    <a:pt x="156" y="149"/>
                  </a:cubicBezTo>
                  <a:cubicBezTo>
                    <a:pt x="156" y="149"/>
                    <a:pt x="156" y="149"/>
                    <a:pt x="156" y="149"/>
                  </a:cubicBezTo>
                  <a:lnTo>
                    <a:pt x="156" y="165"/>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61" name="Rectangle 30">
              <a:extLst>
                <a:ext uri="{FF2B5EF4-FFF2-40B4-BE49-F238E27FC236}">
                  <a16:creationId xmlns:a16="http://schemas.microsoft.com/office/drawing/2014/main" id="{6C4C4E5B-0FE1-407A-B3DB-8DB8C7C63902}"/>
                </a:ext>
              </a:extLst>
            </p:cNvPr>
            <p:cNvSpPr>
              <a:spLocks noChangeAspect="1" noChangeArrowheads="1"/>
            </p:cNvSpPr>
            <p:nvPr/>
          </p:nvSpPr>
          <p:spPr bwMode="auto">
            <a:xfrm>
              <a:off x="4027" y="3540"/>
              <a:ext cx="576" cy="3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grpSp>
          <p:nvGrpSpPr>
            <p:cNvPr id="262" name="Group 31">
              <a:extLst>
                <a:ext uri="{FF2B5EF4-FFF2-40B4-BE49-F238E27FC236}">
                  <a16:creationId xmlns:a16="http://schemas.microsoft.com/office/drawing/2014/main" id="{4DB2534A-566A-4D58-8ADD-4160DE83154F}"/>
                </a:ext>
              </a:extLst>
            </p:cNvPr>
            <p:cNvGrpSpPr>
              <a:grpSpLocks/>
            </p:cNvGrpSpPr>
            <p:nvPr/>
          </p:nvGrpSpPr>
          <p:grpSpPr bwMode="auto">
            <a:xfrm>
              <a:off x="4027" y="3008"/>
              <a:ext cx="399" cy="520"/>
              <a:chOff x="4027" y="3008"/>
              <a:chExt cx="399" cy="520"/>
            </a:xfrm>
          </p:grpSpPr>
          <p:sp>
            <p:nvSpPr>
              <p:cNvPr id="263" name="Oval 32">
                <a:extLst>
                  <a:ext uri="{FF2B5EF4-FFF2-40B4-BE49-F238E27FC236}">
                    <a16:creationId xmlns:a16="http://schemas.microsoft.com/office/drawing/2014/main" id="{E83472E2-781A-45FE-922A-30E137608F18}"/>
                  </a:ext>
                </a:extLst>
              </p:cNvPr>
              <p:cNvSpPr>
                <a:spLocks noChangeAspect="1" noChangeArrowheads="1"/>
              </p:cNvSpPr>
              <p:nvPr/>
            </p:nvSpPr>
            <p:spPr bwMode="auto">
              <a:xfrm>
                <a:off x="4103" y="3008"/>
                <a:ext cx="167" cy="167"/>
              </a:xfrm>
              <a:prstGeom prst="ellipse">
                <a:avLst/>
              </a:pr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64" name="Freeform 33">
                <a:extLst>
                  <a:ext uri="{FF2B5EF4-FFF2-40B4-BE49-F238E27FC236}">
                    <a16:creationId xmlns:a16="http://schemas.microsoft.com/office/drawing/2014/main" id="{7D20AA18-9C03-4196-A30E-62172D4B507C}"/>
                  </a:ext>
                </a:extLst>
              </p:cNvPr>
              <p:cNvSpPr>
                <a:spLocks noChangeAspect="1"/>
              </p:cNvSpPr>
              <p:nvPr/>
            </p:nvSpPr>
            <p:spPr bwMode="auto">
              <a:xfrm>
                <a:off x="4027" y="3194"/>
                <a:ext cx="399" cy="334"/>
              </a:xfrm>
              <a:custGeom>
                <a:avLst/>
                <a:gdLst>
                  <a:gd name="T0" fmla="*/ 9 w 200"/>
                  <a:gd name="T1" fmla="*/ 164 h 168"/>
                  <a:gd name="T2" fmla="*/ 27 w 200"/>
                  <a:gd name="T3" fmla="*/ 168 h 168"/>
                  <a:gd name="T4" fmla="*/ 65 w 200"/>
                  <a:gd name="T5" fmla="*/ 168 h 168"/>
                  <a:gd name="T6" fmla="*/ 65 w 200"/>
                  <a:gd name="T7" fmla="*/ 166 h 168"/>
                  <a:gd name="T8" fmla="*/ 70 w 200"/>
                  <a:gd name="T9" fmla="*/ 152 h 168"/>
                  <a:gd name="T10" fmla="*/ 72 w 200"/>
                  <a:gd name="T11" fmla="*/ 151 h 168"/>
                  <a:gd name="T12" fmla="*/ 74 w 200"/>
                  <a:gd name="T13" fmla="*/ 151 h 168"/>
                  <a:gd name="T14" fmla="*/ 79 w 200"/>
                  <a:gd name="T15" fmla="*/ 152 h 168"/>
                  <a:gd name="T16" fmla="*/ 92 w 200"/>
                  <a:gd name="T17" fmla="*/ 149 h 168"/>
                  <a:gd name="T18" fmla="*/ 94 w 200"/>
                  <a:gd name="T19" fmla="*/ 148 h 168"/>
                  <a:gd name="T20" fmla="*/ 96 w 200"/>
                  <a:gd name="T21" fmla="*/ 149 h 168"/>
                  <a:gd name="T22" fmla="*/ 97 w 200"/>
                  <a:gd name="T23" fmla="*/ 150 h 168"/>
                  <a:gd name="T24" fmla="*/ 80 w 200"/>
                  <a:gd name="T25" fmla="*/ 133 h 168"/>
                  <a:gd name="T26" fmla="*/ 27 w 200"/>
                  <a:gd name="T27" fmla="*/ 133 h 168"/>
                  <a:gd name="T28" fmla="*/ 27 w 200"/>
                  <a:gd name="T29" fmla="*/ 45 h 168"/>
                  <a:gd name="T30" fmla="*/ 31 w 200"/>
                  <a:gd name="T31" fmla="*/ 45 h 168"/>
                  <a:gd name="T32" fmla="*/ 31 w 200"/>
                  <a:gd name="T33" fmla="*/ 129 h 168"/>
                  <a:gd name="T34" fmla="*/ 80 w 200"/>
                  <a:gd name="T35" fmla="*/ 129 h 168"/>
                  <a:gd name="T36" fmla="*/ 102 w 200"/>
                  <a:gd name="T37" fmla="*/ 150 h 168"/>
                  <a:gd name="T38" fmla="*/ 101 w 200"/>
                  <a:gd name="T39" fmla="*/ 153 h 168"/>
                  <a:gd name="T40" fmla="*/ 104 w 200"/>
                  <a:gd name="T41" fmla="*/ 158 h 168"/>
                  <a:gd name="T42" fmla="*/ 118 w 200"/>
                  <a:gd name="T43" fmla="*/ 153 h 168"/>
                  <a:gd name="T44" fmla="*/ 118 w 200"/>
                  <a:gd name="T45" fmla="*/ 44 h 168"/>
                  <a:gd name="T46" fmla="*/ 122 w 200"/>
                  <a:gd name="T47" fmla="*/ 44 h 168"/>
                  <a:gd name="T48" fmla="*/ 122 w 200"/>
                  <a:gd name="T49" fmla="*/ 152 h 168"/>
                  <a:gd name="T50" fmla="*/ 153 w 200"/>
                  <a:gd name="T51" fmla="*/ 142 h 168"/>
                  <a:gd name="T52" fmla="*/ 170 w 200"/>
                  <a:gd name="T53" fmla="*/ 142 h 168"/>
                  <a:gd name="T54" fmla="*/ 195 w 200"/>
                  <a:gd name="T55" fmla="*/ 142 h 168"/>
                  <a:gd name="T56" fmla="*/ 200 w 200"/>
                  <a:gd name="T57" fmla="*/ 142 h 168"/>
                  <a:gd name="T58" fmla="*/ 193 w 200"/>
                  <a:gd name="T59" fmla="*/ 134 h 168"/>
                  <a:gd name="T60" fmla="*/ 134 w 200"/>
                  <a:gd name="T61" fmla="*/ 134 h 168"/>
                  <a:gd name="T62" fmla="*/ 124 w 200"/>
                  <a:gd name="T63" fmla="*/ 129 h 168"/>
                  <a:gd name="T64" fmla="*/ 133 w 200"/>
                  <a:gd name="T65" fmla="*/ 15 h 168"/>
                  <a:gd name="T66" fmla="*/ 108 w 200"/>
                  <a:gd name="T67" fmla="*/ 0 h 168"/>
                  <a:gd name="T68" fmla="*/ 101 w 200"/>
                  <a:gd name="T69" fmla="*/ 0 h 168"/>
                  <a:gd name="T70" fmla="*/ 88 w 200"/>
                  <a:gd name="T71" fmla="*/ 0 h 168"/>
                  <a:gd name="T72" fmla="*/ 73 w 200"/>
                  <a:gd name="T73" fmla="*/ 0 h 168"/>
                  <a:gd name="T74" fmla="*/ 54 w 200"/>
                  <a:gd name="T75" fmla="*/ 0 h 168"/>
                  <a:gd name="T76" fmla="*/ 34 w 200"/>
                  <a:gd name="T77" fmla="*/ 0 h 168"/>
                  <a:gd name="T78" fmla="*/ 0 w 200"/>
                  <a:gd name="T79" fmla="*/ 35 h 168"/>
                  <a:gd name="T80" fmla="*/ 0 w 200"/>
                  <a:gd name="T81" fmla="*/ 147 h 168"/>
                  <a:gd name="T82" fmla="*/ 9 w 200"/>
                  <a:gd name="T83" fmla="*/ 1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 h="168">
                    <a:moveTo>
                      <a:pt x="9" y="164"/>
                    </a:moveTo>
                    <a:cubicBezTo>
                      <a:pt x="15" y="167"/>
                      <a:pt x="24" y="168"/>
                      <a:pt x="27" y="168"/>
                    </a:cubicBezTo>
                    <a:cubicBezTo>
                      <a:pt x="29" y="168"/>
                      <a:pt x="50" y="168"/>
                      <a:pt x="65" y="168"/>
                    </a:cubicBezTo>
                    <a:cubicBezTo>
                      <a:pt x="65" y="168"/>
                      <a:pt x="65" y="167"/>
                      <a:pt x="65" y="166"/>
                    </a:cubicBezTo>
                    <a:cubicBezTo>
                      <a:pt x="65" y="161"/>
                      <a:pt x="67" y="156"/>
                      <a:pt x="70" y="152"/>
                    </a:cubicBezTo>
                    <a:cubicBezTo>
                      <a:pt x="72" y="151"/>
                      <a:pt x="72" y="151"/>
                      <a:pt x="72" y="151"/>
                    </a:cubicBezTo>
                    <a:cubicBezTo>
                      <a:pt x="74" y="151"/>
                      <a:pt x="74" y="151"/>
                      <a:pt x="74" y="151"/>
                    </a:cubicBezTo>
                    <a:cubicBezTo>
                      <a:pt x="76" y="151"/>
                      <a:pt x="77" y="152"/>
                      <a:pt x="79" y="152"/>
                    </a:cubicBezTo>
                    <a:cubicBezTo>
                      <a:pt x="84" y="152"/>
                      <a:pt x="89" y="150"/>
                      <a:pt x="92" y="149"/>
                    </a:cubicBezTo>
                    <a:cubicBezTo>
                      <a:pt x="94" y="148"/>
                      <a:pt x="94" y="148"/>
                      <a:pt x="94" y="148"/>
                    </a:cubicBezTo>
                    <a:cubicBezTo>
                      <a:pt x="96" y="149"/>
                      <a:pt x="96" y="149"/>
                      <a:pt x="96" y="149"/>
                    </a:cubicBezTo>
                    <a:cubicBezTo>
                      <a:pt x="96" y="149"/>
                      <a:pt x="97" y="150"/>
                      <a:pt x="97" y="150"/>
                    </a:cubicBezTo>
                    <a:cubicBezTo>
                      <a:pt x="97" y="140"/>
                      <a:pt x="89" y="133"/>
                      <a:pt x="80" y="133"/>
                    </a:cubicBezTo>
                    <a:cubicBezTo>
                      <a:pt x="27" y="133"/>
                      <a:pt x="27" y="133"/>
                      <a:pt x="27" y="133"/>
                    </a:cubicBezTo>
                    <a:cubicBezTo>
                      <a:pt x="27" y="90"/>
                      <a:pt x="27" y="45"/>
                      <a:pt x="27" y="45"/>
                    </a:cubicBezTo>
                    <a:cubicBezTo>
                      <a:pt x="31" y="45"/>
                      <a:pt x="31" y="45"/>
                      <a:pt x="31" y="45"/>
                    </a:cubicBezTo>
                    <a:cubicBezTo>
                      <a:pt x="31" y="45"/>
                      <a:pt x="31" y="87"/>
                      <a:pt x="31" y="129"/>
                    </a:cubicBezTo>
                    <a:cubicBezTo>
                      <a:pt x="80" y="129"/>
                      <a:pt x="80" y="129"/>
                      <a:pt x="80" y="129"/>
                    </a:cubicBezTo>
                    <a:cubicBezTo>
                      <a:pt x="92" y="129"/>
                      <a:pt x="102" y="138"/>
                      <a:pt x="102" y="150"/>
                    </a:cubicBezTo>
                    <a:cubicBezTo>
                      <a:pt x="102" y="151"/>
                      <a:pt x="101" y="152"/>
                      <a:pt x="101" y="153"/>
                    </a:cubicBezTo>
                    <a:cubicBezTo>
                      <a:pt x="102" y="155"/>
                      <a:pt x="103" y="156"/>
                      <a:pt x="104" y="158"/>
                    </a:cubicBezTo>
                    <a:cubicBezTo>
                      <a:pt x="118" y="153"/>
                      <a:pt x="118" y="153"/>
                      <a:pt x="118" y="153"/>
                    </a:cubicBezTo>
                    <a:cubicBezTo>
                      <a:pt x="118" y="44"/>
                      <a:pt x="118" y="44"/>
                      <a:pt x="118" y="44"/>
                    </a:cubicBezTo>
                    <a:cubicBezTo>
                      <a:pt x="122" y="44"/>
                      <a:pt x="122" y="44"/>
                      <a:pt x="122" y="44"/>
                    </a:cubicBezTo>
                    <a:cubicBezTo>
                      <a:pt x="122" y="152"/>
                      <a:pt x="122" y="152"/>
                      <a:pt x="122" y="152"/>
                    </a:cubicBezTo>
                    <a:cubicBezTo>
                      <a:pt x="153" y="142"/>
                      <a:pt x="153" y="142"/>
                      <a:pt x="153" y="142"/>
                    </a:cubicBezTo>
                    <a:cubicBezTo>
                      <a:pt x="160" y="142"/>
                      <a:pt x="165" y="142"/>
                      <a:pt x="170" y="142"/>
                    </a:cubicBezTo>
                    <a:cubicBezTo>
                      <a:pt x="184" y="142"/>
                      <a:pt x="191" y="142"/>
                      <a:pt x="195" y="142"/>
                    </a:cubicBezTo>
                    <a:cubicBezTo>
                      <a:pt x="200" y="142"/>
                      <a:pt x="200" y="142"/>
                      <a:pt x="200" y="142"/>
                    </a:cubicBezTo>
                    <a:cubicBezTo>
                      <a:pt x="199" y="138"/>
                      <a:pt x="196" y="135"/>
                      <a:pt x="193" y="134"/>
                    </a:cubicBezTo>
                    <a:cubicBezTo>
                      <a:pt x="134" y="134"/>
                      <a:pt x="134" y="134"/>
                      <a:pt x="134" y="134"/>
                    </a:cubicBezTo>
                    <a:cubicBezTo>
                      <a:pt x="124" y="129"/>
                      <a:pt x="124" y="129"/>
                      <a:pt x="124" y="129"/>
                    </a:cubicBezTo>
                    <a:cubicBezTo>
                      <a:pt x="133" y="15"/>
                      <a:pt x="133" y="15"/>
                      <a:pt x="133" y="15"/>
                    </a:cubicBezTo>
                    <a:cubicBezTo>
                      <a:pt x="128" y="5"/>
                      <a:pt x="119" y="0"/>
                      <a:pt x="108" y="0"/>
                    </a:cubicBezTo>
                    <a:cubicBezTo>
                      <a:pt x="106" y="0"/>
                      <a:pt x="103" y="0"/>
                      <a:pt x="101" y="0"/>
                    </a:cubicBezTo>
                    <a:cubicBezTo>
                      <a:pt x="97" y="0"/>
                      <a:pt x="93" y="0"/>
                      <a:pt x="88" y="0"/>
                    </a:cubicBezTo>
                    <a:cubicBezTo>
                      <a:pt x="84" y="0"/>
                      <a:pt x="78" y="0"/>
                      <a:pt x="73" y="0"/>
                    </a:cubicBezTo>
                    <a:cubicBezTo>
                      <a:pt x="67" y="0"/>
                      <a:pt x="60" y="0"/>
                      <a:pt x="54" y="0"/>
                    </a:cubicBezTo>
                    <a:cubicBezTo>
                      <a:pt x="46" y="0"/>
                      <a:pt x="39" y="0"/>
                      <a:pt x="34" y="0"/>
                    </a:cubicBezTo>
                    <a:cubicBezTo>
                      <a:pt x="15" y="0"/>
                      <a:pt x="0" y="13"/>
                      <a:pt x="0" y="35"/>
                    </a:cubicBezTo>
                    <a:cubicBezTo>
                      <a:pt x="0" y="36"/>
                      <a:pt x="0" y="147"/>
                      <a:pt x="0" y="147"/>
                    </a:cubicBezTo>
                    <a:cubicBezTo>
                      <a:pt x="0" y="155"/>
                      <a:pt x="4" y="160"/>
                      <a:pt x="9" y="164"/>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sp>
        <p:nvSpPr>
          <p:cNvPr id="269" name="四角形: 角を丸くする 268">
            <a:extLst>
              <a:ext uri="{FF2B5EF4-FFF2-40B4-BE49-F238E27FC236}">
                <a16:creationId xmlns:a16="http://schemas.microsoft.com/office/drawing/2014/main" id="{9378F1D4-9CB1-4167-B3F3-DFDC0B5F3173}"/>
              </a:ext>
            </a:extLst>
          </p:cNvPr>
          <p:cNvSpPr/>
          <p:nvPr/>
        </p:nvSpPr>
        <p:spPr>
          <a:xfrm>
            <a:off x="3072861" y="5832774"/>
            <a:ext cx="521844" cy="180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報告</a:t>
            </a:r>
          </a:p>
        </p:txBody>
      </p:sp>
      <p:grpSp>
        <p:nvGrpSpPr>
          <p:cNvPr id="285" name="Group 2">
            <a:extLst>
              <a:ext uri="{FF2B5EF4-FFF2-40B4-BE49-F238E27FC236}">
                <a16:creationId xmlns:a16="http://schemas.microsoft.com/office/drawing/2014/main" id="{C7B8DE39-830E-48B6-827F-4CE6FC5D8367}"/>
              </a:ext>
            </a:extLst>
          </p:cNvPr>
          <p:cNvGrpSpPr>
            <a:grpSpLocks/>
          </p:cNvGrpSpPr>
          <p:nvPr/>
        </p:nvGrpSpPr>
        <p:grpSpPr bwMode="auto">
          <a:xfrm>
            <a:off x="2024825" y="5906136"/>
            <a:ext cx="947252" cy="522793"/>
            <a:chOff x="4828" y="2296"/>
            <a:chExt cx="1339" cy="739"/>
          </a:xfrm>
        </p:grpSpPr>
        <p:grpSp>
          <p:nvGrpSpPr>
            <p:cNvPr id="286" name="Group 3">
              <a:extLst>
                <a:ext uri="{FF2B5EF4-FFF2-40B4-BE49-F238E27FC236}">
                  <a16:creationId xmlns:a16="http://schemas.microsoft.com/office/drawing/2014/main" id="{08FC6FB0-5ABE-4A4D-84EB-0A7F0AD7CA24}"/>
                </a:ext>
              </a:extLst>
            </p:cNvPr>
            <p:cNvGrpSpPr>
              <a:grpSpLocks/>
            </p:cNvGrpSpPr>
            <p:nvPr/>
          </p:nvGrpSpPr>
          <p:grpSpPr bwMode="auto">
            <a:xfrm>
              <a:off x="4828" y="2296"/>
              <a:ext cx="1339" cy="739"/>
              <a:chOff x="2213" y="2568"/>
              <a:chExt cx="1339" cy="739"/>
            </a:xfrm>
          </p:grpSpPr>
          <p:sp>
            <p:nvSpPr>
              <p:cNvPr id="288" name="Rectangle 4">
                <a:extLst>
                  <a:ext uri="{FF2B5EF4-FFF2-40B4-BE49-F238E27FC236}">
                    <a16:creationId xmlns:a16="http://schemas.microsoft.com/office/drawing/2014/main" id="{5C74E2BB-15A5-4F97-A302-71203842151C}"/>
                  </a:ext>
                </a:extLst>
              </p:cNvPr>
              <p:cNvSpPr>
                <a:spLocks noChangeAspect="1" noChangeArrowheads="1"/>
              </p:cNvSpPr>
              <p:nvPr/>
            </p:nvSpPr>
            <p:spPr bwMode="gray">
              <a:xfrm>
                <a:off x="2213" y="2802"/>
                <a:ext cx="493" cy="505"/>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89" name="Rectangle 5">
                <a:extLst>
                  <a:ext uri="{FF2B5EF4-FFF2-40B4-BE49-F238E27FC236}">
                    <a16:creationId xmlns:a16="http://schemas.microsoft.com/office/drawing/2014/main" id="{D5E0B740-5B04-48D8-B935-02876FC85C53}"/>
                  </a:ext>
                </a:extLst>
              </p:cNvPr>
              <p:cNvSpPr>
                <a:spLocks noChangeAspect="1" noChangeArrowheads="1"/>
              </p:cNvSpPr>
              <p:nvPr/>
            </p:nvSpPr>
            <p:spPr bwMode="gray">
              <a:xfrm>
                <a:off x="3058" y="2802"/>
                <a:ext cx="494" cy="505"/>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0" name="Rectangle 6">
                <a:extLst>
                  <a:ext uri="{FF2B5EF4-FFF2-40B4-BE49-F238E27FC236}">
                    <a16:creationId xmlns:a16="http://schemas.microsoft.com/office/drawing/2014/main" id="{A335E4A9-6063-4187-943E-560A3E9BDE8E}"/>
                  </a:ext>
                </a:extLst>
              </p:cNvPr>
              <p:cNvSpPr>
                <a:spLocks noChangeAspect="1" noChangeArrowheads="1"/>
              </p:cNvSpPr>
              <p:nvPr/>
            </p:nvSpPr>
            <p:spPr bwMode="gray">
              <a:xfrm>
                <a:off x="2725" y="2568"/>
                <a:ext cx="314" cy="73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1" name="Rectangle 7">
                <a:extLst>
                  <a:ext uri="{FF2B5EF4-FFF2-40B4-BE49-F238E27FC236}">
                    <a16:creationId xmlns:a16="http://schemas.microsoft.com/office/drawing/2014/main" id="{3011F0DA-ED59-4286-82A2-61BC28FB3610}"/>
                  </a:ext>
                </a:extLst>
              </p:cNvPr>
              <p:cNvSpPr>
                <a:spLocks noChangeAspect="1" noChangeArrowheads="1"/>
              </p:cNvSpPr>
              <p:nvPr/>
            </p:nvSpPr>
            <p:spPr bwMode="gray">
              <a:xfrm>
                <a:off x="2272" y="2872"/>
                <a:ext cx="70"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2" name="Rectangle 8">
                <a:extLst>
                  <a:ext uri="{FF2B5EF4-FFF2-40B4-BE49-F238E27FC236}">
                    <a16:creationId xmlns:a16="http://schemas.microsoft.com/office/drawing/2014/main" id="{766DE4D5-F20B-48D9-9343-1BB0FD40E111}"/>
                  </a:ext>
                </a:extLst>
              </p:cNvPr>
              <p:cNvSpPr>
                <a:spLocks noChangeAspect="1" noChangeArrowheads="1"/>
              </p:cNvSpPr>
              <p:nvPr/>
            </p:nvSpPr>
            <p:spPr bwMode="gray">
              <a:xfrm>
                <a:off x="2364" y="2872"/>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3" name="Rectangle 9">
                <a:extLst>
                  <a:ext uri="{FF2B5EF4-FFF2-40B4-BE49-F238E27FC236}">
                    <a16:creationId xmlns:a16="http://schemas.microsoft.com/office/drawing/2014/main" id="{ED00A98E-6F33-48A0-9C3F-EEB25CE2109A}"/>
                  </a:ext>
                </a:extLst>
              </p:cNvPr>
              <p:cNvSpPr>
                <a:spLocks noChangeAspect="1" noChangeArrowheads="1"/>
              </p:cNvSpPr>
              <p:nvPr/>
            </p:nvSpPr>
            <p:spPr bwMode="gray">
              <a:xfrm>
                <a:off x="2272" y="2955"/>
                <a:ext cx="70"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4" name="Rectangle 10">
                <a:extLst>
                  <a:ext uri="{FF2B5EF4-FFF2-40B4-BE49-F238E27FC236}">
                    <a16:creationId xmlns:a16="http://schemas.microsoft.com/office/drawing/2014/main" id="{DB6F4B21-F8FF-494E-ABA9-C5D7485D15BD}"/>
                  </a:ext>
                </a:extLst>
              </p:cNvPr>
              <p:cNvSpPr>
                <a:spLocks noChangeAspect="1" noChangeArrowheads="1"/>
              </p:cNvSpPr>
              <p:nvPr/>
            </p:nvSpPr>
            <p:spPr bwMode="gray">
              <a:xfrm>
                <a:off x="2364" y="295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5" name="Rectangle 11">
                <a:extLst>
                  <a:ext uri="{FF2B5EF4-FFF2-40B4-BE49-F238E27FC236}">
                    <a16:creationId xmlns:a16="http://schemas.microsoft.com/office/drawing/2014/main" id="{0FA061F0-3BE3-41E9-9FDE-6B58D8836DF0}"/>
                  </a:ext>
                </a:extLst>
              </p:cNvPr>
              <p:cNvSpPr>
                <a:spLocks noChangeAspect="1" noChangeArrowheads="1"/>
              </p:cNvSpPr>
              <p:nvPr/>
            </p:nvSpPr>
            <p:spPr bwMode="gray">
              <a:xfrm>
                <a:off x="2484" y="2872"/>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6" name="Rectangle 12">
                <a:extLst>
                  <a:ext uri="{FF2B5EF4-FFF2-40B4-BE49-F238E27FC236}">
                    <a16:creationId xmlns:a16="http://schemas.microsoft.com/office/drawing/2014/main" id="{B4CB319A-921C-4061-BEC1-B102A1F3C057}"/>
                  </a:ext>
                </a:extLst>
              </p:cNvPr>
              <p:cNvSpPr>
                <a:spLocks noChangeAspect="1" noChangeArrowheads="1"/>
              </p:cNvSpPr>
              <p:nvPr/>
            </p:nvSpPr>
            <p:spPr bwMode="gray">
              <a:xfrm>
                <a:off x="2576" y="2872"/>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7" name="Rectangle 13">
                <a:extLst>
                  <a:ext uri="{FF2B5EF4-FFF2-40B4-BE49-F238E27FC236}">
                    <a16:creationId xmlns:a16="http://schemas.microsoft.com/office/drawing/2014/main" id="{472DAFDD-C39D-4A4D-AACB-5527AB49D582}"/>
                  </a:ext>
                </a:extLst>
              </p:cNvPr>
              <p:cNvSpPr>
                <a:spLocks noChangeAspect="1" noChangeArrowheads="1"/>
              </p:cNvSpPr>
              <p:nvPr/>
            </p:nvSpPr>
            <p:spPr bwMode="gray">
              <a:xfrm>
                <a:off x="2484" y="295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8" name="Rectangle 14">
                <a:extLst>
                  <a:ext uri="{FF2B5EF4-FFF2-40B4-BE49-F238E27FC236}">
                    <a16:creationId xmlns:a16="http://schemas.microsoft.com/office/drawing/2014/main" id="{29892D17-3108-486C-8D9A-F2FFBD208193}"/>
                  </a:ext>
                </a:extLst>
              </p:cNvPr>
              <p:cNvSpPr>
                <a:spLocks noChangeAspect="1" noChangeArrowheads="1"/>
              </p:cNvSpPr>
              <p:nvPr/>
            </p:nvSpPr>
            <p:spPr bwMode="gray">
              <a:xfrm>
                <a:off x="2576" y="295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9" name="Rectangle 15">
                <a:extLst>
                  <a:ext uri="{FF2B5EF4-FFF2-40B4-BE49-F238E27FC236}">
                    <a16:creationId xmlns:a16="http://schemas.microsoft.com/office/drawing/2014/main" id="{E8E52181-A666-409D-B620-CCDC7B3FF332}"/>
                  </a:ext>
                </a:extLst>
              </p:cNvPr>
              <p:cNvSpPr>
                <a:spLocks noChangeAspect="1" noChangeArrowheads="1"/>
              </p:cNvSpPr>
              <p:nvPr/>
            </p:nvSpPr>
            <p:spPr bwMode="gray">
              <a:xfrm>
                <a:off x="2272" y="3097"/>
                <a:ext cx="70"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0" name="Rectangle 16">
                <a:extLst>
                  <a:ext uri="{FF2B5EF4-FFF2-40B4-BE49-F238E27FC236}">
                    <a16:creationId xmlns:a16="http://schemas.microsoft.com/office/drawing/2014/main" id="{0BD3882F-7CB1-48CE-B47D-BCC5D7AAE65B}"/>
                  </a:ext>
                </a:extLst>
              </p:cNvPr>
              <p:cNvSpPr>
                <a:spLocks noChangeAspect="1" noChangeArrowheads="1"/>
              </p:cNvSpPr>
              <p:nvPr/>
            </p:nvSpPr>
            <p:spPr bwMode="gray">
              <a:xfrm>
                <a:off x="2364" y="309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1" name="Rectangle 17">
                <a:extLst>
                  <a:ext uri="{FF2B5EF4-FFF2-40B4-BE49-F238E27FC236}">
                    <a16:creationId xmlns:a16="http://schemas.microsoft.com/office/drawing/2014/main" id="{5FC592D3-C057-44CB-B63F-BBA7C1E17C26}"/>
                  </a:ext>
                </a:extLst>
              </p:cNvPr>
              <p:cNvSpPr>
                <a:spLocks noChangeAspect="1" noChangeArrowheads="1"/>
              </p:cNvSpPr>
              <p:nvPr/>
            </p:nvSpPr>
            <p:spPr bwMode="gray">
              <a:xfrm>
                <a:off x="2272" y="3177"/>
                <a:ext cx="70"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2" name="Rectangle 18">
                <a:extLst>
                  <a:ext uri="{FF2B5EF4-FFF2-40B4-BE49-F238E27FC236}">
                    <a16:creationId xmlns:a16="http://schemas.microsoft.com/office/drawing/2014/main" id="{44B93B22-E1FB-49E8-A848-BB05D80CC0BD}"/>
                  </a:ext>
                </a:extLst>
              </p:cNvPr>
              <p:cNvSpPr>
                <a:spLocks noChangeAspect="1" noChangeArrowheads="1"/>
              </p:cNvSpPr>
              <p:nvPr/>
            </p:nvSpPr>
            <p:spPr bwMode="gray">
              <a:xfrm>
                <a:off x="2364" y="317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3" name="Rectangle 19">
                <a:extLst>
                  <a:ext uri="{FF2B5EF4-FFF2-40B4-BE49-F238E27FC236}">
                    <a16:creationId xmlns:a16="http://schemas.microsoft.com/office/drawing/2014/main" id="{449457C6-01DB-4643-A4EC-ABFA07234BB9}"/>
                  </a:ext>
                </a:extLst>
              </p:cNvPr>
              <p:cNvSpPr>
                <a:spLocks noChangeAspect="1" noChangeArrowheads="1"/>
              </p:cNvSpPr>
              <p:nvPr/>
            </p:nvSpPr>
            <p:spPr bwMode="gray">
              <a:xfrm>
                <a:off x="2484" y="309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4" name="Rectangle 20">
                <a:extLst>
                  <a:ext uri="{FF2B5EF4-FFF2-40B4-BE49-F238E27FC236}">
                    <a16:creationId xmlns:a16="http://schemas.microsoft.com/office/drawing/2014/main" id="{BA6CD78C-B2AD-4FB5-AD47-36A57D03EA17}"/>
                  </a:ext>
                </a:extLst>
              </p:cNvPr>
              <p:cNvSpPr>
                <a:spLocks noChangeAspect="1" noChangeArrowheads="1"/>
              </p:cNvSpPr>
              <p:nvPr/>
            </p:nvSpPr>
            <p:spPr bwMode="gray">
              <a:xfrm>
                <a:off x="2576" y="309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5" name="Rectangle 21">
                <a:extLst>
                  <a:ext uri="{FF2B5EF4-FFF2-40B4-BE49-F238E27FC236}">
                    <a16:creationId xmlns:a16="http://schemas.microsoft.com/office/drawing/2014/main" id="{166C4980-AC9B-482E-A3F0-4247654B0161}"/>
                  </a:ext>
                </a:extLst>
              </p:cNvPr>
              <p:cNvSpPr>
                <a:spLocks noChangeAspect="1" noChangeArrowheads="1"/>
              </p:cNvSpPr>
              <p:nvPr/>
            </p:nvSpPr>
            <p:spPr bwMode="gray">
              <a:xfrm>
                <a:off x="2484" y="317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6" name="Rectangle 22">
                <a:extLst>
                  <a:ext uri="{FF2B5EF4-FFF2-40B4-BE49-F238E27FC236}">
                    <a16:creationId xmlns:a16="http://schemas.microsoft.com/office/drawing/2014/main" id="{88BD38D6-3FB9-42B9-96AC-AFA576DDD60B}"/>
                  </a:ext>
                </a:extLst>
              </p:cNvPr>
              <p:cNvSpPr>
                <a:spLocks noChangeAspect="1" noChangeArrowheads="1"/>
              </p:cNvSpPr>
              <p:nvPr/>
            </p:nvSpPr>
            <p:spPr bwMode="gray">
              <a:xfrm>
                <a:off x="2576" y="317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7" name="Rectangle 23">
                <a:extLst>
                  <a:ext uri="{FF2B5EF4-FFF2-40B4-BE49-F238E27FC236}">
                    <a16:creationId xmlns:a16="http://schemas.microsoft.com/office/drawing/2014/main" id="{5952833C-96F2-4AA9-99E9-1DBD99C28127}"/>
                  </a:ext>
                </a:extLst>
              </p:cNvPr>
              <p:cNvSpPr>
                <a:spLocks noChangeAspect="1" noChangeArrowheads="1"/>
              </p:cNvSpPr>
              <p:nvPr/>
            </p:nvSpPr>
            <p:spPr bwMode="gray">
              <a:xfrm>
                <a:off x="3122" y="2872"/>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8" name="Rectangle 24">
                <a:extLst>
                  <a:ext uri="{FF2B5EF4-FFF2-40B4-BE49-F238E27FC236}">
                    <a16:creationId xmlns:a16="http://schemas.microsoft.com/office/drawing/2014/main" id="{4D7D4AE3-E9E6-44CD-9A01-573E74EBBA9F}"/>
                  </a:ext>
                </a:extLst>
              </p:cNvPr>
              <p:cNvSpPr>
                <a:spLocks noChangeAspect="1" noChangeArrowheads="1"/>
              </p:cNvSpPr>
              <p:nvPr/>
            </p:nvSpPr>
            <p:spPr bwMode="gray">
              <a:xfrm>
                <a:off x="3214" y="2872"/>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9" name="Rectangle 25">
                <a:extLst>
                  <a:ext uri="{FF2B5EF4-FFF2-40B4-BE49-F238E27FC236}">
                    <a16:creationId xmlns:a16="http://schemas.microsoft.com/office/drawing/2014/main" id="{00F0EE68-ACD5-436A-9212-FD26B174EA00}"/>
                  </a:ext>
                </a:extLst>
              </p:cNvPr>
              <p:cNvSpPr>
                <a:spLocks noChangeAspect="1" noChangeArrowheads="1"/>
              </p:cNvSpPr>
              <p:nvPr/>
            </p:nvSpPr>
            <p:spPr bwMode="gray">
              <a:xfrm>
                <a:off x="3122" y="2955"/>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0" name="Rectangle 26">
                <a:extLst>
                  <a:ext uri="{FF2B5EF4-FFF2-40B4-BE49-F238E27FC236}">
                    <a16:creationId xmlns:a16="http://schemas.microsoft.com/office/drawing/2014/main" id="{52C463A0-090D-4D98-B0DE-DF8BECF319A8}"/>
                  </a:ext>
                </a:extLst>
              </p:cNvPr>
              <p:cNvSpPr>
                <a:spLocks noChangeAspect="1" noChangeArrowheads="1"/>
              </p:cNvSpPr>
              <p:nvPr/>
            </p:nvSpPr>
            <p:spPr bwMode="gray">
              <a:xfrm>
                <a:off x="3214" y="2955"/>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1" name="Rectangle 27">
                <a:extLst>
                  <a:ext uri="{FF2B5EF4-FFF2-40B4-BE49-F238E27FC236}">
                    <a16:creationId xmlns:a16="http://schemas.microsoft.com/office/drawing/2014/main" id="{91A9457B-EE09-42B2-A65D-628947485DBB}"/>
                  </a:ext>
                </a:extLst>
              </p:cNvPr>
              <p:cNvSpPr>
                <a:spLocks noChangeAspect="1" noChangeArrowheads="1"/>
              </p:cNvSpPr>
              <p:nvPr/>
            </p:nvSpPr>
            <p:spPr bwMode="gray">
              <a:xfrm>
                <a:off x="3334" y="2872"/>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2" name="Rectangle 28">
                <a:extLst>
                  <a:ext uri="{FF2B5EF4-FFF2-40B4-BE49-F238E27FC236}">
                    <a16:creationId xmlns:a16="http://schemas.microsoft.com/office/drawing/2014/main" id="{699F23B9-C61B-49B9-8D13-1CFFC0DCA51A}"/>
                  </a:ext>
                </a:extLst>
              </p:cNvPr>
              <p:cNvSpPr>
                <a:spLocks noChangeAspect="1" noChangeArrowheads="1"/>
              </p:cNvSpPr>
              <p:nvPr/>
            </p:nvSpPr>
            <p:spPr bwMode="gray">
              <a:xfrm>
                <a:off x="3426" y="2872"/>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3" name="Rectangle 29">
                <a:extLst>
                  <a:ext uri="{FF2B5EF4-FFF2-40B4-BE49-F238E27FC236}">
                    <a16:creationId xmlns:a16="http://schemas.microsoft.com/office/drawing/2014/main" id="{B5CA69CF-21BE-432E-B490-9209F4DB022C}"/>
                  </a:ext>
                </a:extLst>
              </p:cNvPr>
              <p:cNvSpPr>
                <a:spLocks noChangeAspect="1" noChangeArrowheads="1"/>
              </p:cNvSpPr>
              <p:nvPr/>
            </p:nvSpPr>
            <p:spPr bwMode="gray">
              <a:xfrm>
                <a:off x="3334" y="295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4" name="Rectangle 30">
                <a:extLst>
                  <a:ext uri="{FF2B5EF4-FFF2-40B4-BE49-F238E27FC236}">
                    <a16:creationId xmlns:a16="http://schemas.microsoft.com/office/drawing/2014/main" id="{5C3FF687-B457-4B7A-9FA0-7776D19E2F0F}"/>
                  </a:ext>
                </a:extLst>
              </p:cNvPr>
              <p:cNvSpPr>
                <a:spLocks noChangeAspect="1" noChangeArrowheads="1"/>
              </p:cNvSpPr>
              <p:nvPr/>
            </p:nvSpPr>
            <p:spPr bwMode="gray">
              <a:xfrm>
                <a:off x="3426" y="295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5" name="Rectangle 31">
                <a:extLst>
                  <a:ext uri="{FF2B5EF4-FFF2-40B4-BE49-F238E27FC236}">
                    <a16:creationId xmlns:a16="http://schemas.microsoft.com/office/drawing/2014/main" id="{31733494-40C9-4C0D-9D3D-1048FD09E058}"/>
                  </a:ext>
                </a:extLst>
              </p:cNvPr>
              <p:cNvSpPr>
                <a:spLocks noChangeAspect="1" noChangeArrowheads="1"/>
              </p:cNvSpPr>
              <p:nvPr/>
            </p:nvSpPr>
            <p:spPr bwMode="gray">
              <a:xfrm>
                <a:off x="3122" y="3097"/>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6" name="Rectangle 32">
                <a:extLst>
                  <a:ext uri="{FF2B5EF4-FFF2-40B4-BE49-F238E27FC236}">
                    <a16:creationId xmlns:a16="http://schemas.microsoft.com/office/drawing/2014/main" id="{FE49CD41-3513-47EB-A958-E59B37FB6A4F}"/>
                  </a:ext>
                </a:extLst>
              </p:cNvPr>
              <p:cNvSpPr>
                <a:spLocks noChangeAspect="1" noChangeArrowheads="1"/>
              </p:cNvSpPr>
              <p:nvPr/>
            </p:nvSpPr>
            <p:spPr bwMode="gray">
              <a:xfrm>
                <a:off x="3214" y="3097"/>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7" name="Rectangle 33">
                <a:extLst>
                  <a:ext uri="{FF2B5EF4-FFF2-40B4-BE49-F238E27FC236}">
                    <a16:creationId xmlns:a16="http://schemas.microsoft.com/office/drawing/2014/main" id="{2DCE701B-4086-4466-8E8D-BD8F3D1F7190}"/>
                  </a:ext>
                </a:extLst>
              </p:cNvPr>
              <p:cNvSpPr>
                <a:spLocks noChangeAspect="1" noChangeArrowheads="1"/>
              </p:cNvSpPr>
              <p:nvPr/>
            </p:nvSpPr>
            <p:spPr bwMode="gray">
              <a:xfrm>
                <a:off x="3122" y="3177"/>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8" name="Rectangle 34">
                <a:extLst>
                  <a:ext uri="{FF2B5EF4-FFF2-40B4-BE49-F238E27FC236}">
                    <a16:creationId xmlns:a16="http://schemas.microsoft.com/office/drawing/2014/main" id="{256446C0-E358-41AF-8CB2-B804D7146E0A}"/>
                  </a:ext>
                </a:extLst>
              </p:cNvPr>
              <p:cNvSpPr>
                <a:spLocks noChangeAspect="1" noChangeArrowheads="1"/>
              </p:cNvSpPr>
              <p:nvPr/>
            </p:nvSpPr>
            <p:spPr bwMode="gray">
              <a:xfrm>
                <a:off x="3214" y="3177"/>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9" name="Rectangle 35">
                <a:extLst>
                  <a:ext uri="{FF2B5EF4-FFF2-40B4-BE49-F238E27FC236}">
                    <a16:creationId xmlns:a16="http://schemas.microsoft.com/office/drawing/2014/main" id="{94F601C2-2794-4A5A-B237-8EF02A8E8CE0}"/>
                  </a:ext>
                </a:extLst>
              </p:cNvPr>
              <p:cNvSpPr>
                <a:spLocks noChangeAspect="1" noChangeArrowheads="1"/>
              </p:cNvSpPr>
              <p:nvPr/>
            </p:nvSpPr>
            <p:spPr bwMode="gray">
              <a:xfrm>
                <a:off x="3334" y="309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0" name="Rectangle 36">
                <a:extLst>
                  <a:ext uri="{FF2B5EF4-FFF2-40B4-BE49-F238E27FC236}">
                    <a16:creationId xmlns:a16="http://schemas.microsoft.com/office/drawing/2014/main" id="{F76E3B0E-255E-4DBF-938A-4C81CB82C476}"/>
                  </a:ext>
                </a:extLst>
              </p:cNvPr>
              <p:cNvSpPr>
                <a:spLocks noChangeAspect="1" noChangeArrowheads="1"/>
              </p:cNvSpPr>
              <p:nvPr/>
            </p:nvSpPr>
            <p:spPr bwMode="gray">
              <a:xfrm>
                <a:off x="3426" y="309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1" name="Rectangle 37">
                <a:extLst>
                  <a:ext uri="{FF2B5EF4-FFF2-40B4-BE49-F238E27FC236}">
                    <a16:creationId xmlns:a16="http://schemas.microsoft.com/office/drawing/2014/main" id="{83149E10-6D92-4203-BEAC-E1A9A0B22ACD}"/>
                  </a:ext>
                </a:extLst>
              </p:cNvPr>
              <p:cNvSpPr>
                <a:spLocks noChangeAspect="1" noChangeArrowheads="1"/>
              </p:cNvSpPr>
              <p:nvPr/>
            </p:nvSpPr>
            <p:spPr bwMode="gray">
              <a:xfrm>
                <a:off x="3334" y="317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2" name="Rectangle 38">
                <a:extLst>
                  <a:ext uri="{FF2B5EF4-FFF2-40B4-BE49-F238E27FC236}">
                    <a16:creationId xmlns:a16="http://schemas.microsoft.com/office/drawing/2014/main" id="{88B52AAE-5310-4938-AED6-369ECBDADCA4}"/>
                  </a:ext>
                </a:extLst>
              </p:cNvPr>
              <p:cNvSpPr>
                <a:spLocks noChangeAspect="1" noChangeArrowheads="1"/>
              </p:cNvSpPr>
              <p:nvPr/>
            </p:nvSpPr>
            <p:spPr bwMode="gray">
              <a:xfrm>
                <a:off x="3426" y="317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3" name="Freeform 39">
                <a:extLst>
                  <a:ext uri="{FF2B5EF4-FFF2-40B4-BE49-F238E27FC236}">
                    <a16:creationId xmlns:a16="http://schemas.microsoft.com/office/drawing/2014/main" id="{6C34DD1A-DA06-4A95-8C9D-757E13A9B740}"/>
                  </a:ext>
                </a:extLst>
              </p:cNvPr>
              <p:cNvSpPr>
                <a:spLocks noChangeAspect="1"/>
              </p:cNvSpPr>
              <p:nvPr/>
            </p:nvSpPr>
            <p:spPr bwMode="gray">
              <a:xfrm>
                <a:off x="2777" y="3083"/>
                <a:ext cx="208" cy="224"/>
              </a:xfrm>
              <a:custGeom>
                <a:avLst/>
                <a:gdLst>
                  <a:gd name="T0" fmla="*/ 88 w 88"/>
                  <a:gd name="T1" fmla="*/ 95 h 95"/>
                  <a:gd name="T2" fmla="*/ 88 w 88"/>
                  <a:gd name="T3" fmla="*/ 26 h 95"/>
                  <a:gd name="T4" fmla="*/ 61 w 88"/>
                  <a:gd name="T5" fmla="*/ 0 h 95"/>
                  <a:gd name="T6" fmla="*/ 27 w 88"/>
                  <a:gd name="T7" fmla="*/ 0 h 95"/>
                  <a:gd name="T8" fmla="*/ 0 w 88"/>
                  <a:gd name="T9" fmla="*/ 26 h 95"/>
                  <a:gd name="T10" fmla="*/ 0 w 88"/>
                  <a:gd name="T11" fmla="*/ 95 h 95"/>
                  <a:gd name="T12" fmla="*/ 88 w 88"/>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88" h="95">
                    <a:moveTo>
                      <a:pt x="88" y="95"/>
                    </a:moveTo>
                    <a:cubicBezTo>
                      <a:pt x="88" y="26"/>
                      <a:pt x="88" y="26"/>
                      <a:pt x="88" y="26"/>
                    </a:cubicBezTo>
                    <a:cubicBezTo>
                      <a:pt x="88" y="11"/>
                      <a:pt x="76" y="0"/>
                      <a:pt x="61" y="0"/>
                    </a:cubicBezTo>
                    <a:cubicBezTo>
                      <a:pt x="27" y="0"/>
                      <a:pt x="27" y="0"/>
                      <a:pt x="27" y="0"/>
                    </a:cubicBezTo>
                    <a:cubicBezTo>
                      <a:pt x="12" y="0"/>
                      <a:pt x="0" y="11"/>
                      <a:pt x="0" y="26"/>
                    </a:cubicBezTo>
                    <a:cubicBezTo>
                      <a:pt x="0" y="95"/>
                      <a:pt x="0" y="95"/>
                      <a:pt x="0" y="95"/>
                    </a:cubicBezTo>
                    <a:lnTo>
                      <a:pt x="88" y="9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sp>
          <p:nvSpPr>
            <p:cNvPr id="287" name="Freeform 40">
              <a:extLst>
                <a:ext uri="{FF2B5EF4-FFF2-40B4-BE49-F238E27FC236}">
                  <a16:creationId xmlns:a16="http://schemas.microsoft.com/office/drawing/2014/main" id="{9679612E-1FEB-4821-AC85-D40176986700}"/>
                </a:ext>
              </a:extLst>
            </p:cNvPr>
            <p:cNvSpPr>
              <a:spLocks noChangeAspect="1"/>
            </p:cNvSpPr>
            <p:nvPr/>
          </p:nvSpPr>
          <p:spPr bwMode="gray">
            <a:xfrm>
              <a:off x="5409" y="2348"/>
              <a:ext cx="177" cy="17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E1E1E1"/>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nvGrpSpPr>
          <p:cNvPr id="8" name="グループ化 7">
            <a:extLst>
              <a:ext uri="{FF2B5EF4-FFF2-40B4-BE49-F238E27FC236}">
                <a16:creationId xmlns:a16="http://schemas.microsoft.com/office/drawing/2014/main" id="{8B64434C-0FCB-492E-9FF2-6A1A356F032A}"/>
              </a:ext>
            </a:extLst>
          </p:cNvPr>
          <p:cNvGrpSpPr/>
          <p:nvPr/>
        </p:nvGrpSpPr>
        <p:grpSpPr>
          <a:xfrm>
            <a:off x="156025" y="5517453"/>
            <a:ext cx="1742400" cy="1117144"/>
            <a:chOff x="822828" y="5315561"/>
            <a:chExt cx="1742400" cy="1117144"/>
          </a:xfrm>
        </p:grpSpPr>
        <p:sp>
          <p:nvSpPr>
            <p:cNvPr id="257" name="正方形/長方形 256">
              <a:extLst>
                <a:ext uri="{FF2B5EF4-FFF2-40B4-BE49-F238E27FC236}">
                  <a16:creationId xmlns:a16="http://schemas.microsoft.com/office/drawing/2014/main" id="{E1CDF82C-1D88-4564-80AC-F9F67D9FA56A}"/>
                </a:ext>
              </a:extLst>
            </p:cNvPr>
            <p:cNvSpPr/>
            <p:nvPr/>
          </p:nvSpPr>
          <p:spPr>
            <a:xfrm>
              <a:off x="822828" y="5315561"/>
              <a:ext cx="1742400" cy="111714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都道府県</a:t>
              </a:r>
            </a:p>
          </p:txBody>
        </p:sp>
        <p:sp>
          <p:nvSpPr>
            <p:cNvPr id="274" name="四角形: 角を丸くする 273">
              <a:extLst>
                <a:ext uri="{FF2B5EF4-FFF2-40B4-BE49-F238E27FC236}">
                  <a16:creationId xmlns:a16="http://schemas.microsoft.com/office/drawing/2014/main" id="{388C6D41-F2CD-44B4-B7B9-30A01148E852}"/>
                </a:ext>
              </a:extLst>
            </p:cNvPr>
            <p:cNvSpPr/>
            <p:nvPr/>
          </p:nvSpPr>
          <p:spPr>
            <a:xfrm>
              <a:off x="2029965" y="5535077"/>
              <a:ext cx="521844" cy="1800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確認</a:t>
              </a:r>
            </a:p>
          </p:txBody>
        </p:sp>
        <p:sp>
          <p:nvSpPr>
            <p:cNvPr id="275" name="四角形: 角を丸くする 274">
              <a:extLst>
                <a:ext uri="{FF2B5EF4-FFF2-40B4-BE49-F238E27FC236}">
                  <a16:creationId xmlns:a16="http://schemas.microsoft.com/office/drawing/2014/main" id="{F017987F-C23C-450A-BE3D-E70B1EFCCCA6}"/>
                </a:ext>
              </a:extLst>
            </p:cNvPr>
            <p:cNvSpPr/>
            <p:nvPr/>
          </p:nvSpPr>
          <p:spPr>
            <a:xfrm>
              <a:off x="2029965" y="5752996"/>
              <a:ext cx="521844" cy="1800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公表</a:t>
              </a:r>
            </a:p>
          </p:txBody>
        </p:sp>
        <p:grpSp>
          <p:nvGrpSpPr>
            <p:cNvPr id="279" name="Group 28">
              <a:extLst>
                <a:ext uri="{FF2B5EF4-FFF2-40B4-BE49-F238E27FC236}">
                  <a16:creationId xmlns:a16="http://schemas.microsoft.com/office/drawing/2014/main" id="{09222DA9-5208-4582-A749-7375517F863D}"/>
                </a:ext>
              </a:extLst>
            </p:cNvPr>
            <p:cNvGrpSpPr>
              <a:grpSpLocks/>
            </p:cNvGrpSpPr>
            <p:nvPr/>
          </p:nvGrpSpPr>
          <p:grpSpPr bwMode="auto">
            <a:xfrm>
              <a:off x="2078226" y="5944672"/>
              <a:ext cx="389731" cy="380258"/>
              <a:chOff x="4027" y="3008"/>
              <a:chExt cx="576" cy="562"/>
            </a:xfrm>
          </p:grpSpPr>
          <p:sp>
            <p:nvSpPr>
              <p:cNvPr id="280" name="Freeform 29">
                <a:extLst>
                  <a:ext uri="{FF2B5EF4-FFF2-40B4-BE49-F238E27FC236}">
                    <a16:creationId xmlns:a16="http://schemas.microsoft.com/office/drawing/2014/main" id="{C206AE7C-B7EB-4A72-BD39-6A1D00045D28}"/>
                  </a:ext>
                </a:extLst>
              </p:cNvPr>
              <p:cNvSpPr>
                <a:spLocks noChangeAspect="1" noEditPoints="1"/>
              </p:cNvSpPr>
              <p:nvPr/>
            </p:nvSpPr>
            <p:spPr bwMode="auto">
              <a:xfrm>
                <a:off x="4164" y="3157"/>
                <a:ext cx="435" cy="373"/>
              </a:xfrm>
              <a:custGeom>
                <a:avLst/>
                <a:gdLst>
                  <a:gd name="T0" fmla="*/ 67 w 218"/>
                  <a:gd name="T1" fmla="*/ 149 h 187"/>
                  <a:gd name="T2" fmla="*/ 148 w 218"/>
                  <a:gd name="T3" fmla="*/ 149 h 187"/>
                  <a:gd name="T4" fmla="*/ 148 w 218"/>
                  <a:gd name="T5" fmla="*/ 165 h 187"/>
                  <a:gd name="T6" fmla="*/ 85 w 218"/>
                  <a:gd name="T7" fmla="*/ 165 h 187"/>
                  <a:gd name="T8" fmla="*/ 33 w 218"/>
                  <a:gd name="T9" fmla="*/ 181 h 187"/>
                  <a:gd name="T10" fmla="*/ 25 w 218"/>
                  <a:gd name="T11" fmla="*/ 171 h 187"/>
                  <a:gd name="T12" fmla="*/ 10 w 218"/>
                  <a:gd name="T13" fmla="*/ 174 h 187"/>
                  <a:gd name="T14" fmla="*/ 4 w 218"/>
                  <a:gd name="T15" fmla="*/ 173 h 187"/>
                  <a:gd name="T16" fmla="*/ 0 w 218"/>
                  <a:gd name="T17" fmla="*/ 185 h 187"/>
                  <a:gd name="T18" fmla="*/ 0 w 218"/>
                  <a:gd name="T19" fmla="*/ 187 h 187"/>
                  <a:gd name="T20" fmla="*/ 33 w 218"/>
                  <a:gd name="T21" fmla="*/ 187 h 187"/>
                  <a:gd name="T22" fmla="*/ 33 w 218"/>
                  <a:gd name="T23" fmla="*/ 187 h 187"/>
                  <a:gd name="T24" fmla="*/ 85 w 218"/>
                  <a:gd name="T25" fmla="*/ 187 h 187"/>
                  <a:gd name="T26" fmla="*/ 208 w 218"/>
                  <a:gd name="T27" fmla="*/ 187 h 187"/>
                  <a:gd name="T28" fmla="*/ 208 w 218"/>
                  <a:gd name="T29" fmla="*/ 165 h 187"/>
                  <a:gd name="T30" fmla="*/ 176 w 218"/>
                  <a:gd name="T31" fmla="*/ 165 h 187"/>
                  <a:gd name="T32" fmla="*/ 176 w 218"/>
                  <a:gd name="T33" fmla="*/ 149 h 187"/>
                  <a:gd name="T34" fmla="*/ 205 w 218"/>
                  <a:gd name="T35" fmla="*/ 149 h 187"/>
                  <a:gd name="T36" fmla="*/ 218 w 218"/>
                  <a:gd name="T37" fmla="*/ 3 h 187"/>
                  <a:gd name="T38" fmla="*/ 218 w 218"/>
                  <a:gd name="T39" fmla="*/ 3 h 187"/>
                  <a:gd name="T40" fmla="*/ 218 w 218"/>
                  <a:gd name="T41" fmla="*/ 3 h 187"/>
                  <a:gd name="T42" fmla="*/ 213 w 218"/>
                  <a:gd name="T43" fmla="*/ 0 h 187"/>
                  <a:gd name="T44" fmla="*/ 70 w 218"/>
                  <a:gd name="T45" fmla="*/ 0 h 187"/>
                  <a:gd name="T46" fmla="*/ 70 w 218"/>
                  <a:gd name="T47" fmla="*/ 0 h 187"/>
                  <a:gd name="T48" fmla="*/ 70 w 218"/>
                  <a:gd name="T49" fmla="*/ 1 h 187"/>
                  <a:gd name="T50" fmla="*/ 60 w 218"/>
                  <a:gd name="T51" fmla="*/ 145 h 187"/>
                  <a:gd name="T52" fmla="*/ 67 w 218"/>
                  <a:gd name="T53" fmla="*/ 149 h 187"/>
                  <a:gd name="T54" fmla="*/ 156 w 218"/>
                  <a:gd name="T55" fmla="*/ 165 h 187"/>
                  <a:gd name="T56" fmla="*/ 156 w 218"/>
                  <a:gd name="T57" fmla="*/ 165 h 187"/>
                  <a:gd name="T58" fmla="*/ 156 w 218"/>
                  <a:gd name="T59" fmla="*/ 149 h 187"/>
                  <a:gd name="T60" fmla="*/ 156 w 218"/>
                  <a:gd name="T61" fmla="*/ 149 h 187"/>
                  <a:gd name="T62" fmla="*/ 156 w 218"/>
                  <a:gd name="T63" fmla="*/ 16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8" h="187">
                    <a:moveTo>
                      <a:pt x="67" y="149"/>
                    </a:moveTo>
                    <a:cubicBezTo>
                      <a:pt x="148" y="149"/>
                      <a:pt x="148" y="149"/>
                      <a:pt x="148" y="149"/>
                    </a:cubicBezTo>
                    <a:cubicBezTo>
                      <a:pt x="148" y="165"/>
                      <a:pt x="148" y="165"/>
                      <a:pt x="148" y="165"/>
                    </a:cubicBezTo>
                    <a:cubicBezTo>
                      <a:pt x="85" y="165"/>
                      <a:pt x="85" y="165"/>
                      <a:pt x="85" y="165"/>
                    </a:cubicBezTo>
                    <a:cubicBezTo>
                      <a:pt x="33" y="181"/>
                      <a:pt x="33" y="181"/>
                      <a:pt x="33" y="181"/>
                    </a:cubicBezTo>
                    <a:cubicBezTo>
                      <a:pt x="32" y="177"/>
                      <a:pt x="29" y="173"/>
                      <a:pt x="25" y="171"/>
                    </a:cubicBezTo>
                    <a:cubicBezTo>
                      <a:pt x="21" y="172"/>
                      <a:pt x="16" y="174"/>
                      <a:pt x="10" y="174"/>
                    </a:cubicBezTo>
                    <a:cubicBezTo>
                      <a:pt x="8" y="174"/>
                      <a:pt x="6" y="174"/>
                      <a:pt x="4" y="173"/>
                    </a:cubicBezTo>
                    <a:cubicBezTo>
                      <a:pt x="1" y="176"/>
                      <a:pt x="0" y="180"/>
                      <a:pt x="0" y="185"/>
                    </a:cubicBezTo>
                    <a:cubicBezTo>
                      <a:pt x="0" y="186"/>
                      <a:pt x="0" y="186"/>
                      <a:pt x="0" y="187"/>
                    </a:cubicBezTo>
                    <a:cubicBezTo>
                      <a:pt x="26" y="187"/>
                      <a:pt x="31" y="187"/>
                      <a:pt x="33" y="187"/>
                    </a:cubicBezTo>
                    <a:cubicBezTo>
                      <a:pt x="33" y="187"/>
                      <a:pt x="33" y="187"/>
                      <a:pt x="33" y="187"/>
                    </a:cubicBezTo>
                    <a:cubicBezTo>
                      <a:pt x="85" y="187"/>
                      <a:pt x="85" y="187"/>
                      <a:pt x="85" y="187"/>
                    </a:cubicBezTo>
                    <a:cubicBezTo>
                      <a:pt x="208" y="187"/>
                      <a:pt x="208" y="187"/>
                      <a:pt x="208" y="187"/>
                    </a:cubicBezTo>
                    <a:cubicBezTo>
                      <a:pt x="208" y="165"/>
                      <a:pt x="208" y="165"/>
                      <a:pt x="208" y="165"/>
                    </a:cubicBezTo>
                    <a:cubicBezTo>
                      <a:pt x="176" y="165"/>
                      <a:pt x="176" y="165"/>
                      <a:pt x="176" y="165"/>
                    </a:cubicBezTo>
                    <a:cubicBezTo>
                      <a:pt x="176" y="149"/>
                      <a:pt x="176" y="149"/>
                      <a:pt x="176" y="149"/>
                    </a:cubicBezTo>
                    <a:cubicBezTo>
                      <a:pt x="205" y="149"/>
                      <a:pt x="205" y="149"/>
                      <a:pt x="205" y="149"/>
                    </a:cubicBezTo>
                    <a:cubicBezTo>
                      <a:pt x="218" y="3"/>
                      <a:pt x="218" y="3"/>
                      <a:pt x="218" y="3"/>
                    </a:cubicBezTo>
                    <a:cubicBezTo>
                      <a:pt x="218" y="3"/>
                      <a:pt x="218" y="3"/>
                      <a:pt x="218" y="3"/>
                    </a:cubicBezTo>
                    <a:cubicBezTo>
                      <a:pt x="218" y="3"/>
                      <a:pt x="218" y="3"/>
                      <a:pt x="218" y="3"/>
                    </a:cubicBezTo>
                    <a:cubicBezTo>
                      <a:pt x="213" y="0"/>
                      <a:pt x="213" y="0"/>
                      <a:pt x="213" y="0"/>
                    </a:cubicBezTo>
                    <a:cubicBezTo>
                      <a:pt x="70" y="0"/>
                      <a:pt x="70" y="0"/>
                      <a:pt x="70" y="0"/>
                    </a:cubicBezTo>
                    <a:cubicBezTo>
                      <a:pt x="70" y="0"/>
                      <a:pt x="70" y="0"/>
                      <a:pt x="70" y="0"/>
                    </a:cubicBezTo>
                    <a:cubicBezTo>
                      <a:pt x="70" y="1"/>
                      <a:pt x="70" y="1"/>
                      <a:pt x="70" y="1"/>
                    </a:cubicBezTo>
                    <a:cubicBezTo>
                      <a:pt x="60" y="145"/>
                      <a:pt x="60" y="145"/>
                      <a:pt x="60" y="145"/>
                    </a:cubicBezTo>
                    <a:lnTo>
                      <a:pt x="67" y="149"/>
                    </a:lnTo>
                    <a:close/>
                    <a:moveTo>
                      <a:pt x="156" y="165"/>
                    </a:moveTo>
                    <a:cubicBezTo>
                      <a:pt x="156" y="165"/>
                      <a:pt x="156" y="165"/>
                      <a:pt x="156" y="165"/>
                    </a:cubicBezTo>
                    <a:cubicBezTo>
                      <a:pt x="156" y="149"/>
                      <a:pt x="156" y="149"/>
                      <a:pt x="156" y="149"/>
                    </a:cubicBezTo>
                    <a:cubicBezTo>
                      <a:pt x="156" y="149"/>
                      <a:pt x="156" y="149"/>
                      <a:pt x="156" y="149"/>
                    </a:cubicBezTo>
                    <a:lnTo>
                      <a:pt x="156" y="165"/>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81" name="Rectangle 30">
                <a:extLst>
                  <a:ext uri="{FF2B5EF4-FFF2-40B4-BE49-F238E27FC236}">
                    <a16:creationId xmlns:a16="http://schemas.microsoft.com/office/drawing/2014/main" id="{B3C51137-1B85-4BDD-9326-AD4A8A76E151}"/>
                  </a:ext>
                </a:extLst>
              </p:cNvPr>
              <p:cNvSpPr>
                <a:spLocks noChangeAspect="1" noChangeArrowheads="1"/>
              </p:cNvSpPr>
              <p:nvPr/>
            </p:nvSpPr>
            <p:spPr bwMode="auto">
              <a:xfrm>
                <a:off x="4027" y="3540"/>
                <a:ext cx="576" cy="3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grpSp>
            <p:nvGrpSpPr>
              <p:cNvPr id="282" name="Group 31">
                <a:extLst>
                  <a:ext uri="{FF2B5EF4-FFF2-40B4-BE49-F238E27FC236}">
                    <a16:creationId xmlns:a16="http://schemas.microsoft.com/office/drawing/2014/main" id="{BFAC5DC9-0841-43C1-B9D6-83FADA12A934}"/>
                  </a:ext>
                </a:extLst>
              </p:cNvPr>
              <p:cNvGrpSpPr>
                <a:grpSpLocks/>
              </p:cNvGrpSpPr>
              <p:nvPr/>
            </p:nvGrpSpPr>
            <p:grpSpPr bwMode="auto">
              <a:xfrm>
                <a:off x="4027" y="3008"/>
                <a:ext cx="399" cy="520"/>
                <a:chOff x="4027" y="3008"/>
                <a:chExt cx="399" cy="520"/>
              </a:xfrm>
            </p:grpSpPr>
            <p:sp>
              <p:nvSpPr>
                <p:cNvPr id="283" name="Oval 32">
                  <a:extLst>
                    <a:ext uri="{FF2B5EF4-FFF2-40B4-BE49-F238E27FC236}">
                      <a16:creationId xmlns:a16="http://schemas.microsoft.com/office/drawing/2014/main" id="{1B519564-4DEF-4FD6-B097-129B098F0379}"/>
                    </a:ext>
                  </a:extLst>
                </p:cNvPr>
                <p:cNvSpPr>
                  <a:spLocks noChangeAspect="1" noChangeArrowheads="1"/>
                </p:cNvSpPr>
                <p:nvPr/>
              </p:nvSpPr>
              <p:spPr bwMode="auto">
                <a:xfrm>
                  <a:off x="4103" y="3008"/>
                  <a:ext cx="167" cy="167"/>
                </a:xfrm>
                <a:prstGeom prst="ellipse">
                  <a:avLst/>
                </a:pr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84" name="Freeform 33">
                  <a:extLst>
                    <a:ext uri="{FF2B5EF4-FFF2-40B4-BE49-F238E27FC236}">
                      <a16:creationId xmlns:a16="http://schemas.microsoft.com/office/drawing/2014/main" id="{1936CA97-E8DC-464B-85D1-FA1742B8024F}"/>
                    </a:ext>
                  </a:extLst>
                </p:cNvPr>
                <p:cNvSpPr>
                  <a:spLocks noChangeAspect="1"/>
                </p:cNvSpPr>
                <p:nvPr/>
              </p:nvSpPr>
              <p:spPr bwMode="auto">
                <a:xfrm>
                  <a:off x="4027" y="3194"/>
                  <a:ext cx="399" cy="334"/>
                </a:xfrm>
                <a:custGeom>
                  <a:avLst/>
                  <a:gdLst>
                    <a:gd name="T0" fmla="*/ 9 w 200"/>
                    <a:gd name="T1" fmla="*/ 164 h 168"/>
                    <a:gd name="T2" fmla="*/ 27 w 200"/>
                    <a:gd name="T3" fmla="*/ 168 h 168"/>
                    <a:gd name="T4" fmla="*/ 65 w 200"/>
                    <a:gd name="T5" fmla="*/ 168 h 168"/>
                    <a:gd name="T6" fmla="*/ 65 w 200"/>
                    <a:gd name="T7" fmla="*/ 166 h 168"/>
                    <a:gd name="T8" fmla="*/ 70 w 200"/>
                    <a:gd name="T9" fmla="*/ 152 h 168"/>
                    <a:gd name="T10" fmla="*/ 72 w 200"/>
                    <a:gd name="T11" fmla="*/ 151 h 168"/>
                    <a:gd name="T12" fmla="*/ 74 w 200"/>
                    <a:gd name="T13" fmla="*/ 151 h 168"/>
                    <a:gd name="T14" fmla="*/ 79 w 200"/>
                    <a:gd name="T15" fmla="*/ 152 h 168"/>
                    <a:gd name="T16" fmla="*/ 92 w 200"/>
                    <a:gd name="T17" fmla="*/ 149 h 168"/>
                    <a:gd name="T18" fmla="*/ 94 w 200"/>
                    <a:gd name="T19" fmla="*/ 148 h 168"/>
                    <a:gd name="T20" fmla="*/ 96 w 200"/>
                    <a:gd name="T21" fmla="*/ 149 h 168"/>
                    <a:gd name="T22" fmla="*/ 97 w 200"/>
                    <a:gd name="T23" fmla="*/ 150 h 168"/>
                    <a:gd name="T24" fmla="*/ 80 w 200"/>
                    <a:gd name="T25" fmla="*/ 133 h 168"/>
                    <a:gd name="T26" fmla="*/ 27 w 200"/>
                    <a:gd name="T27" fmla="*/ 133 h 168"/>
                    <a:gd name="T28" fmla="*/ 27 w 200"/>
                    <a:gd name="T29" fmla="*/ 45 h 168"/>
                    <a:gd name="T30" fmla="*/ 31 w 200"/>
                    <a:gd name="T31" fmla="*/ 45 h 168"/>
                    <a:gd name="T32" fmla="*/ 31 w 200"/>
                    <a:gd name="T33" fmla="*/ 129 h 168"/>
                    <a:gd name="T34" fmla="*/ 80 w 200"/>
                    <a:gd name="T35" fmla="*/ 129 h 168"/>
                    <a:gd name="T36" fmla="*/ 102 w 200"/>
                    <a:gd name="T37" fmla="*/ 150 h 168"/>
                    <a:gd name="T38" fmla="*/ 101 w 200"/>
                    <a:gd name="T39" fmla="*/ 153 h 168"/>
                    <a:gd name="T40" fmla="*/ 104 w 200"/>
                    <a:gd name="T41" fmla="*/ 158 h 168"/>
                    <a:gd name="T42" fmla="*/ 118 w 200"/>
                    <a:gd name="T43" fmla="*/ 153 h 168"/>
                    <a:gd name="T44" fmla="*/ 118 w 200"/>
                    <a:gd name="T45" fmla="*/ 44 h 168"/>
                    <a:gd name="T46" fmla="*/ 122 w 200"/>
                    <a:gd name="T47" fmla="*/ 44 h 168"/>
                    <a:gd name="T48" fmla="*/ 122 w 200"/>
                    <a:gd name="T49" fmla="*/ 152 h 168"/>
                    <a:gd name="T50" fmla="*/ 153 w 200"/>
                    <a:gd name="T51" fmla="*/ 142 h 168"/>
                    <a:gd name="T52" fmla="*/ 170 w 200"/>
                    <a:gd name="T53" fmla="*/ 142 h 168"/>
                    <a:gd name="T54" fmla="*/ 195 w 200"/>
                    <a:gd name="T55" fmla="*/ 142 h 168"/>
                    <a:gd name="T56" fmla="*/ 200 w 200"/>
                    <a:gd name="T57" fmla="*/ 142 h 168"/>
                    <a:gd name="T58" fmla="*/ 193 w 200"/>
                    <a:gd name="T59" fmla="*/ 134 h 168"/>
                    <a:gd name="T60" fmla="*/ 134 w 200"/>
                    <a:gd name="T61" fmla="*/ 134 h 168"/>
                    <a:gd name="T62" fmla="*/ 124 w 200"/>
                    <a:gd name="T63" fmla="*/ 129 h 168"/>
                    <a:gd name="T64" fmla="*/ 133 w 200"/>
                    <a:gd name="T65" fmla="*/ 15 h 168"/>
                    <a:gd name="T66" fmla="*/ 108 w 200"/>
                    <a:gd name="T67" fmla="*/ 0 h 168"/>
                    <a:gd name="T68" fmla="*/ 101 w 200"/>
                    <a:gd name="T69" fmla="*/ 0 h 168"/>
                    <a:gd name="T70" fmla="*/ 88 w 200"/>
                    <a:gd name="T71" fmla="*/ 0 h 168"/>
                    <a:gd name="T72" fmla="*/ 73 w 200"/>
                    <a:gd name="T73" fmla="*/ 0 h 168"/>
                    <a:gd name="T74" fmla="*/ 54 w 200"/>
                    <a:gd name="T75" fmla="*/ 0 h 168"/>
                    <a:gd name="T76" fmla="*/ 34 w 200"/>
                    <a:gd name="T77" fmla="*/ 0 h 168"/>
                    <a:gd name="T78" fmla="*/ 0 w 200"/>
                    <a:gd name="T79" fmla="*/ 35 h 168"/>
                    <a:gd name="T80" fmla="*/ 0 w 200"/>
                    <a:gd name="T81" fmla="*/ 147 h 168"/>
                    <a:gd name="T82" fmla="*/ 9 w 200"/>
                    <a:gd name="T83" fmla="*/ 1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 h="168">
                      <a:moveTo>
                        <a:pt x="9" y="164"/>
                      </a:moveTo>
                      <a:cubicBezTo>
                        <a:pt x="15" y="167"/>
                        <a:pt x="24" y="168"/>
                        <a:pt x="27" y="168"/>
                      </a:cubicBezTo>
                      <a:cubicBezTo>
                        <a:pt x="29" y="168"/>
                        <a:pt x="50" y="168"/>
                        <a:pt x="65" y="168"/>
                      </a:cubicBezTo>
                      <a:cubicBezTo>
                        <a:pt x="65" y="168"/>
                        <a:pt x="65" y="167"/>
                        <a:pt x="65" y="166"/>
                      </a:cubicBezTo>
                      <a:cubicBezTo>
                        <a:pt x="65" y="161"/>
                        <a:pt x="67" y="156"/>
                        <a:pt x="70" y="152"/>
                      </a:cubicBezTo>
                      <a:cubicBezTo>
                        <a:pt x="72" y="151"/>
                        <a:pt x="72" y="151"/>
                        <a:pt x="72" y="151"/>
                      </a:cubicBezTo>
                      <a:cubicBezTo>
                        <a:pt x="74" y="151"/>
                        <a:pt x="74" y="151"/>
                        <a:pt x="74" y="151"/>
                      </a:cubicBezTo>
                      <a:cubicBezTo>
                        <a:pt x="76" y="151"/>
                        <a:pt x="77" y="152"/>
                        <a:pt x="79" y="152"/>
                      </a:cubicBezTo>
                      <a:cubicBezTo>
                        <a:pt x="84" y="152"/>
                        <a:pt x="89" y="150"/>
                        <a:pt x="92" y="149"/>
                      </a:cubicBezTo>
                      <a:cubicBezTo>
                        <a:pt x="94" y="148"/>
                        <a:pt x="94" y="148"/>
                        <a:pt x="94" y="148"/>
                      </a:cubicBezTo>
                      <a:cubicBezTo>
                        <a:pt x="96" y="149"/>
                        <a:pt x="96" y="149"/>
                        <a:pt x="96" y="149"/>
                      </a:cubicBezTo>
                      <a:cubicBezTo>
                        <a:pt x="96" y="149"/>
                        <a:pt x="97" y="150"/>
                        <a:pt x="97" y="150"/>
                      </a:cubicBezTo>
                      <a:cubicBezTo>
                        <a:pt x="97" y="140"/>
                        <a:pt x="89" y="133"/>
                        <a:pt x="80" y="133"/>
                      </a:cubicBezTo>
                      <a:cubicBezTo>
                        <a:pt x="27" y="133"/>
                        <a:pt x="27" y="133"/>
                        <a:pt x="27" y="133"/>
                      </a:cubicBezTo>
                      <a:cubicBezTo>
                        <a:pt x="27" y="90"/>
                        <a:pt x="27" y="45"/>
                        <a:pt x="27" y="45"/>
                      </a:cubicBezTo>
                      <a:cubicBezTo>
                        <a:pt x="31" y="45"/>
                        <a:pt x="31" y="45"/>
                        <a:pt x="31" y="45"/>
                      </a:cubicBezTo>
                      <a:cubicBezTo>
                        <a:pt x="31" y="45"/>
                        <a:pt x="31" y="87"/>
                        <a:pt x="31" y="129"/>
                      </a:cubicBezTo>
                      <a:cubicBezTo>
                        <a:pt x="80" y="129"/>
                        <a:pt x="80" y="129"/>
                        <a:pt x="80" y="129"/>
                      </a:cubicBezTo>
                      <a:cubicBezTo>
                        <a:pt x="92" y="129"/>
                        <a:pt x="102" y="138"/>
                        <a:pt x="102" y="150"/>
                      </a:cubicBezTo>
                      <a:cubicBezTo>
                        <a:pt x="102" y="151"/>
                        <a:pt x="101" y="152"/>
                        <a:pt x="101" y="153"/>
                      </a:cubicBezTo>
                      <a:cubicBezTo>
                        <a:pt x="102" y="155"/>
                        <a:pt x="103" y="156"/>
                        <a:pt x="104" y="158"/>
                      </a:cubicBezTo>
                      <a:cubicBezTo>
                        <a:pt x="118" y="153"/>
                        <a:pt x="118" y="153"/>
                        <a:pt x="118" y="153"/>
                      </a:cubicBezTo>
                      <a:cubicBezTo>
                        <a:pt x="118" y="44"/>
                        <a:pt x="118" y="44"/>
                        <a:pt x="118" y="44"/>
                      </a:cubicBezTo>
                      <a:cubicBezTo>
                        <a:pt x="122" y="44"/>
                        <a:pt x="122" y="44"/>
                        <a:pt x="122" y="44"/>
                      </a:cubicBezTo>
                      <a:cubicBezTo>
                        <a:pt x="122" y="152"/>
                        <a:pt x="122" y="152"/>
                        <a:pt x="122" y="152"/>
                      </a:cubicBezTo>
                      <a:cubicBezTo>
                        <a:pt x="153" y="142"/>
                        <a:pt x="153" y="142"/>
                        <a:pt x="153" y="142"/>
                      </a:cubicBezTo>
                      <a:cubicBezTo>
                        <a:pt x="160" y="142"/>
                        <a:pt x="165" y="142"/>
                        <a:pt x="170" y="142"/>
                      </a:cubicBezTo>
                      <a:cubicBezTo>
                        <a:pt x="184" y="142"/>
                        <a:pt x="191" y="142"/>
                        <a:pt x="195" y="142"/>
                      </a:cubicBezTo>
                      <a:cubicBezTo>
                        <a:pt x="200" y="142"/>
                        <a:pt x="200" y="142"/>
                        <a:pt x="200" y="142"/>
                      </a:cubicBezTo>
                      <a:cubicBezTo>
                        <a:pt x="199" y="138"/>
                        <a:pt x="196" y="135"/>
                        <a:pt x="193" y="134"/>
                      </a:cubicBezTo>
                      <a:cubicBezTo>
                        <a:pt x="134" y="134"/>
                        <a:pt x="134" y="134"/>
                        <a:pt x="134" y="134"/>
                      </a:cubicBezTo>
                      <a:cubicBezTo>
                        <a:pt x="124" y="129"/>
                        <a:pt x="124" y="129"/>
                        <a:pt x="124" y="129"/>
                      </a:cubicBezTo>
                      <a:cubicBezTo>
                        <a:pt x="133" y="15"/>
                        <a:pt x="133" y="15"/>
                        <a:pt x="133" y="15"/>
                      </a:cubicBezTo>
                      <a:cubicBezTo>
                        <a:pt x="128" y="5"/>
                        <a:pt x="119" y="0"/>
                        <a:pt x="108" y="0"/>
                      </a:cubicBezTo>
                      <a:cubicBezTo>
                        <a:pt x="106" y="0"/>
                        <a:pt x="103" y="0"/>
                        <a:pt x="101" y="0"/>
                      </a:cubicBezTo>
                      <a:cubicBezTo>
                        <a:pt x="97" y="0"/>
                        <a:pt x="93" y="0"/>
                        <a:pt x="88" y="0"/>
                      </a:cubicBezTo>
                      <a:cubicBezTo>
                        <a:pt x="84" y="0"/>
                        <a:pt x="78" y="0"/>
                        <a:pt x="73" y="0"/>
                      </a:cubicBezTo>
                      <a:cubicBezTo>
                        <a:pt x="67" y="0"/>
                        <a:pt x="60" y="0"/>
                        <a:pt x="54" y="0"/>
                      </a:cubicBezTo>
                      <a:cubicBezTo>
                        <a:pt x="46" y="0"/>
                        <a:pt x="39" y="0"/>
                        <a:pt x="34" y="0"/>
                      </a:cubicBezTo>
                      <a:cubicBezTo>
                        <a:pt x="15" y="0"/>
                        <a:pt x="0" y="13"/>
                        <a:pt x="0" y="35"/>
                      </a:cubicBezTo>
                      <a:cubicBezTo>
                        <a:pt x="0" y="36"/>
                        <a:pt x="0" y="147"/>
                        <a:pt x="0" y="147"/>
                      </a:cubicBezTo>
                      <a:cubicBezTo>
                        <a:pt x="0" y="155"/>
                        <a:pt x="4" y="160"/>
                        <a:pt x="9" y="164"/>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grpSp>
          <p:nvGrpSpPr>
            <p:cNvPr id="324" name="Group 80">
              <a:extLst>
                <a:ext uri="{FF2B5EF4-FFF2-40B4-BE49-F238E27FC236}">
                  <a16:creationId xmlns:a16="http://schemas.microsoft.com/office/drawing/2014/main" id="{0488DC42-1E03-48F5-9453-15A2ECE22308}"/>
                </a:ext>
              </a:extLst>
            </p:cNvPr>
            <p:cNvGrpSpPr>
              <a:grpSpLocks noChangeAspect="1"/>
            </p:cNvGrpSpPr>
            <p:nvPr/>
          </p:nvGrpSpPr>
          <p:grpSpPr bwMode="auto">
            <a:xfrm>
              <a:off x="903438" y="5668233"/>
              <a:ext cx="893812" cy="586752"/>
              <a:chOff x="3927" y="4296"/>
              <a:chExt cx="1339" cy="879"/>
            </a:xfrm>
          </p:grpSpPr>
          <p:sp>
            <p:nvSpPr>
              <p:cNvPr id="325" name="Rectangle 81">
                <a:extLst>
                  <a:ext uri="{FF2B5EF4-FFF2-40B4-BE49-F238E27FC236}">
                    <a16:creationId xmlns:a16="http://schemas.microsoft.com/office/drawing/2014/main" id="{79E554C5-0005-4A66-A653-180A47CF02E2}"/>
                  </a:ext>
                </a:extLst>
              </p:cNvPr>
              <p:cNvSpPr>
                <a:spLocks noChangeAspect="1" noChangeArrowheads="1"/>
              </p:cNvSpPr>
              <p:nvPr/>
            </p:nvSpPr>
            <p:spPr bwMode="gray">
              <a:xfrm>
                <a:off x="3927" y="4669"/>
                <a:ext cx="493" cy="50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6" name="Rectangle 82">
                <a:extLst>
                  <a:ext uri="{FF2B5EF4-FFF2-40B4-BE49-F238E27FC236}">
                    <a16:creationId xmlns:a16="http://schemas.microsoft.com/office/drawing/2014/main" id="{795E851F-39A1-4251-9750-B5D767784322}"/>
                  </a:ext>
                </a:extLst>
              </p:cNvPr>
              <p:cNvSpPr>
                <a:spLocks noChangeAspect="1" noChangeArrowheads="1"/>
              </p:cNvSpPr>
              <p:nvPr/>
            </p:nvSpPr>
            <p:spPr bwMode="gray">
              <a:xfrm>
                <a:off x="4772" y="4669"/>
                <a:ext cx="494" cy="50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7" name="Freeform 83">
                <a:extLst>
                  <a:ext uri="{FF2B5EF4-FFF2-40B4-BE49-F238E27FC236}">
                    <a16:creationId xmlns:a16="http://schemas.microsoft.com/office/drawing/2014/main" id="{0B742A20-2194-4541-8FDF-BE2BD3222D84}"/>
                  </a:ext>
                </a:extLst>
              </p:cNvPr>
              <p:cNvSpPr>
                <a:spLocks noChangeAspect="1"/>
              </p:cNvSpPr>
              <p:nvPr/>
            </p:nvSpPr>
            <p:spPr bwMode="gray">
              <a:xfrm>
                <a:off x="4439" y="4296"/>
                <a:ext cx="314" cy="879"/>
              </a:xfrm>
              <a:custGeom>
                <a:avLst/>
                <a:gdLst>
                  <a:gd name="T0" fmla="*/ 168 w 314"/>
                  <a:gd name="T1" fmla="*/ 140 h 879"/>
                  <a:gd name="T2" fmla="*/ 168 w 314"/>
                  <a:gd name="T3" fmla="*/ 83 h 879"/>
                  <a:gd name="T4" fmla="*/ 269 w 314"/>
                  <a:gd name="T5" fmla="*/ 83 h 879"/>
                  <a:gd name="T6" fmla="*/ 269 w 314"/>
                  <a:gd name="T7" fmla="*/ 0 h 879"/>
                  <a:gd name="T8" fmla="*/ 147 w 314"/>
                  <a:gd name="T9" fmla="*/ 0 h 879"/>
                  <a:gd name="T10" fmla="*/ 147 w 314"/>
                  <a:gd name="T11" fmla="*/ 140 h 879"/>
                  <a:gd name="T12" fmla="*/ 0 w 314"/>
                  <a:gd name="T13" fmla="*/ 140 h 879"/>
                  <a:gd name="T14" fmla="*/ 0 w 314"/>
                  <a:gd name="T15" fmla="*/ 879 h 879"/>
                  <a:gd name="T16" fmla="*/ 314 w 314"/>
                  <a:gd name="T17" fmla="*/ 879 h 879"/>
                  <a:gd name="T18" fmla="*/ 314 w 314"/>
                  <a:gd name="T19" fmla="*/ 140 h 879"/>
                  <a:gd name="T20" fmla="*/ 168 w 314"/>
                  <a:gd name="T21" fmla="*/ 14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4" h="879">
                    <a:moveTo>
                      <a:pt x="168" y="140"/>
                    </a:moveTo>
                    <a:lnTo>
                      <a:pt x="168" y="83"/>
                    </a:lnTo>
                    <a:lnTo>
                      <a:pt x="269" y="83"/>
                    </a:lnTo>
                    <a:lnTo>
                      <a:pt x="269" y="0"/>
                    </a:lnTo>
                    <a:lnTo>
                      <a:pt x="147" y="0"/>
                    </a:lnTo>
                    <a:lnTo>
                      <a:pt x="147" y="140"/>
                    </a:lnTo>
                    <a:lnTo>
                      <a:pt x="0" y="140"/>
                    </a:lnTo>
                    <a:lnTo>
                      <a:pt x="0" y="879"/>
                    </a:lnTo>
                    <a:lnTo>
                      <a:pt x="314" y="879"/>
                    </a:lnTo>
                    <a:lnTo>
                      <a:pt x="314" y="140"/>
                    </a:lnTo>
                    <a:lnTo>
                      <a:pt x="168" y="140"/>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8" name="Rectangle 84">
                <a:extLst>
                  <a:ext uri="{FF2B5EF4-FFF2-40B4-BE49-F238E27FC236}">
                    <a16:creationId xmlns:a16="http://schemas.microsoft.com/office/drawing/2014/main" id="{67B3F6F6-AE18-49CD-99E0-434AD48E4189}"/>
                  </a:ext>
                </a:extLst>
              </p:cNvPr>
              <p:cNvSpPr>
                <a:spLocks noChangeAspect="1" noChangeArrowheads="1"/>
              </p:cNvSpPr>
              <p:nvPr/>
            </p:nvSpPr>
            <p:spPr bwMode="gray">
              <a:xfrm>
                <a:off x="3986" y="4740"/>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9" name="Rectangle 85">
                <a:extLst>
                  <a:ext uri="{FF2B5EF4-FFF2-40B4-BE49-F238E27FC236}">
                    <a16:creationId xmlns:a16="http://schemas.microsoft.com/office/drawing/2014/main" id="{F1FE5173-2AD8-496A-8F5E-B39A8F03CA8D}"/>
                  </a:ext>
                </a:extLst>
              </p:cNvPr>
              <p:cNvSpPr>
                <a:spLocks noChangeAspect="1" noChangeArrowheads="1"/>
              </p:cNvSpPr>
              <p:nvPr/>
            </p:nvSpPr>
            <p:spPr bwMode="gray">
              <a:xfrm>
                <a:off x="4078" y="4740"/>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0" name="Rectangle 86">
                <a:extLst>
                  <a:ext uri="{FF2B5EF4-FFF2-40B4-BE49-F238E27FC236}">
                    <a16:creationId xmlns:a16="http://schemas.microsoft.com/office/drawing/2014/main" id="{EAC63D9D-5D15-4AD9-85F3-8CAFFA498DB7}"/>
                  </a:ext>
                </a:extLst>
              </p:cNvPr>
              <p:cNvSpPr>
                <a:spLocks noChangeAspect="1" noChangeArrowheads="1"/>
              </p:cNvSpPr>
              <p:nvPr/>
            </p:nvSpPr>
            <p:spPr bwMode="gray">
              <a:xfrm>
                <a:off x="3986" y="4823"/>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1" name="Rectangle 87">
                <a:extLst>
                  <a:ext uri="{FF2B5EF4-FFF2-40B4-BE49-F238E27FC236}">
                    <a16:creationId xmlns:a16="http://schemas.microsoft.com/office/drawing/2014/main" id="{BE64D6AC-B33A-4DF4-83EB-B8B08D4ED9BA}"/>
                  </a:ext>
                </a:extLst>
              </p:cNvPr>
              <p:cNvSpPr>
                <a:spLocks noChangeAspect="1" noChangeArrowheads="1"/>
              </p:cNvSpPr>
              <p:nvPr/>
            </p:nvSpPr>
            <p:spPr bwMode="gray">
              <a:xfrm>
                <a:off x="4078" y="4823"/>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2" name="Rectangle 88">
                <a:extLst>
                  <a:ext uri="{FF2B5EF4-FFF2-40B4-BE49-F238E27FC236}">
                    <a16:creationId xmlns:a16="http://schemas.microsoft.com/office/drawing/2014/main" id="{F5964D33-C509-44AC-A80A-DD487149F49F}"/>
                  </a:ext>
                </a:extLst>
              </p:cNvPr>
              <p:cNvSpPr>
                <a:spLocks noChangeAspect="1" noChangeArrowheads="1"/>
              </p:cNvSpPr>
              <p:nvPr/>
            </p:nvSpPr>
            <p:spPr bwMode="gray">
              <a:xfrm>
                <a:off x="4198" y="4740"/>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3" name="Rectangle 89">
                <a:extLst>
                  <a:ext uri="{FF2B5EF4-FFF2-40B4-BE49-F238E27FC236}">
                    <a16:creationId xmlns:a16="http://schemas.microsoft.com/office/drawing/2014/main" id="{B1C34CD3-BC6A-448B-A253-403ADBBFB5B0}"/>
                  </a:ext>
                </a:extLst>
              </p:cNvPr>
              <p:cNvSpPr>
                <a:spLocks noChangeAspect="1" noChangeArrowheads="1"/>
              </p:cNvSpPr>
              <p:nvPr/>
            </p:nvSpPr>
            <p:spPr bwMode="gray">
              <a:xfrm>
                <a:off x="4290" y="4740"/>
                <a:ext cx="74"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4" name="Rectangle 90">
                <a:extLst>
                  <a:ext uri="{FF2B5EF4-FFF2-40B4-BE49-F238E27FC236}">
                    <a16:creationId xmlns:a16="http://schemas.microsoft.com/office/drawing/2014/main" id="{0D58EAF8-EE8E-4350-8A65-7D678B7863B4}"/>
                  </a:ext>
                </a:extLst>
              </p:cNvPr>
              <p:cNvSpPr>
                <a:spLocks noChangeAspect="1" noChangeArrowheads="1"/>
              </p:cNvSpPr>
              <p:nvPr/>
            </p:nvSpPr>
            <p:spPr bwMode="gray">
              <a:xfrm>
                <a:off x="4198" y="4823"/>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5" name="Rectangle 91">
                <a:extLst>
                  <a:ext uri="{FF2B5EF4-FFF2-40B4-BE49-F238E27FC236}">
                    <a16:creationId xmlns:a16="http://schemas.microsoft.com/office/drawing/2014/main" id="{F50BE623-10E3-434E-8C30-E776A4D7444D}"/>
                  </a:ext>
                </a:extLst>
              </p:cNvPr>
              <p:cNvSpPr>
                <a:spLocks noChangeAspect="1" noChangeArrowheads="1"/>
              </p:cNvSpPr>
              <p:nvPr/>
            </p:nvSpPr>
            <p:spPr bwMode="gray">
              <a:xfrm>
                <a:off x="4290" y="4823"/>
                <a:ext cx="74"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6" name="Rectangle 92">
                <a:extLst>
                  <a:ext uri="{FF2B5EF4-FFF2-40B4-BE49-F238E27FC236}">
                    <a16:creationId xmlns:a16="http://schemas.microsoft.com/office/drawing/2014/main" id="{EF8B6430-7F37-48E2-883D-4CBE50C7B6C8}"/>
                  </a:ext>
                </a:extLst>
              </p:cNvPr>
              <p:cNvSpPr>
                <a:spLocks noChangeAspect="1" noChangeArrowheads="1"/>
              </p:cNvSpPr>
              <p:nvPr/>
            </p:nvSpPr>
            <p:spPr bwMode="gray">
              <a:xfrm>
                <a:off x="3986" y="4965"/>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7" name="Rectangle 93">
                <a:extLst>
                  <a:ext uri="{FF2B5EF4-FFF2-40B4-BE49-F238E27FC236}">
                    <a16:creationId xmlns:a16="http://schemas.microsoft.com/office/drawing/2014/main" id="{3C130879-7AC9-4847-B61A-10F1724A233A}"/>
                  </a:ext>
                </a:extLst>
              </p:cNvPr>
              <p:cNvSpPr>
                <a:spLocks noChangeAspect="1" noChangeArrowheads="1"/>
              </p:cNvSpPr>
              <p:nvPr/>
            </p:nvSpPr>
            <p:spPr bwMode="gray">
              <a:xfrm>
                <a:off x="4078" y="4965"/>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8" name="Rectangle 94">
                <a:extLst>
                  <a:ext uri="{FF2B5EF4-FFF2-40B4-BE49-F238E27FC236}">
                    <a16:creationId xmlns:a16="http://schemas.microsoft.com/office/drawing/2014/main" id="{BB111654-4C22-4C8B-8111-87A19D25D9C5}"/>
                  </a:ext>
                </a:extLst>
              </p:cNvPr>
              <p:cNvSpPr>
                <a:spLocks noChangeAspect="1" noChangeArrowheads="1"/>
              </p:cNvSpPr>
              <p:nvPr/>
            </p:nvSpPr>
            <p:spPr bwMode="gray">
              <a:xfrm>
                <a:off x="3986" y="5047"/>
                <a:ext cx="73"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9" name="Rectangle 95">
                <a:extLst>
                  <a:ext uri="{FF2B5EF4-FFF2-40B4-BE49-F238E27FC236}">
                    <a16:creationId xmlns:a16="http://schemas.microsoft.com/office/drawing/2014/main" id="{6F718679-95AB-4FE5-8060-CA31E26BB55B}"/>
                  </a:ext>
                </a:extLst>
              </p:cNvPr>
              <p:cNvSpPr>
                <a:spLocks noChangeAspect="1" noChangeArrowheads="1"/>
              </p:cNvSpPr>
              <p:nvPr/>
            </p:nvSpPr>
            <p:spPr bwMode="gray">
              <a:xfrm>
                <a:off x="4078" y="5047"/>
                <a:ext cx="73"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40" name="Rectangle 96">
                <a:extLst>
                  <a:ext uri="{FF2B5EF4-FFF2-40B4-BE49-F238E27FC236}">
                    <a16:creationId xmlns:a16="http://schemas.microsoft.com/office/drawing/2014/main" id="{2F35BC6B-CA80-442A-8F1F-DBE29E6AADF1}"/>
                  </a:ext>
                </a:extLst>
              </p:cNvPr>
              <p:cNvSpPr>
                <a:spLocks noChangeAspect="1" noChangeArrowheads="1"/>
              </p:cNvSpPr>
              <p:nvPr/>
            </p:nvSpPr>
            <p:spPr bwMode="gray">
              <a:xfrm>
                <a:off x="4198" y="4965"/>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41" name="Rectangle 97">
                <a:extLst>
                  <a:ext uri="{FF2B5EF4-FFF2-40B4-BE49-F238E27FC236}">
                    <a16:creationId xmlns:a16="http://schemas.microsoft.com/office/drawing/2014/main" id="{D8AE34F5-A464-4225-B579-CE33E757D927}"/>
                  </a:ext>
                </a:extLst>
              </p:cNvPr>
              <p:cNvSpPr>
                <a:spLocks noChangeAspect="1" noChangeArrowheads="1"/>
              </p:cNvSpPr>
              <p:nvPr/>
            </p:nvSpPr>
            <p:spPr bwMode="gray">
              <a:xfrm>
                <a:off x="4290" y="4965"/>
                <a:ext cx="74"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42" name="Rectangle 98">
                <a:extLst>
                  <a:ext uri="{FF2B5EF4-FFF2-40B4-BE49-F238E27FC236}">
                    <a16:creationId xmlns:a16="http://schemas.microsoft.com/office/drawing/2014/main" id="{209A7073-3F6C-4195-864A-1FDF3D9C1C6B}"/>
                  </a:ext>
                </a:extLst>
              </p:cNvPr>
              <p:cNvSpPr>
                <a:spLocks noChangeAspect="1" noChangeArrowheads="1"/>
              </p:cNvSpPr>
              <p:nvPr/>
            </p:nvSpPr>
            <p:spPr bwMode="gray">
              <a:xfrm>
                <a:off x="4198" y="5047"/>
                <a:ext cx="73"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43" name="Rectangle 99">
                <a:extLst>
                  <a:ext uri="{FF2B5EF4-FFF2-40B4-BE49-F238E27FC236}">
                    <a16:creationId xmlns:a16="http://schemas.microsoft.com/office/drawing/2014/main" id="{B393EB80-2700-4B45-87FA-41028E79C9EE}"/>
                  </a:ext>
                </a:extLst>
              </p:cNvPr>
              <p:cNvSpPr>
                <a:spLocks noChangeAspect="1" noChangeArrowheads="1"/>
              </p:cNvSpPr>
              <p:nvPr/>
            </p:nvSpPr>
            <p:spPr bwMode="gray">
              <a:xfrm>
                <a:off x="4290" y="5047"/>
                <a:ext cx="74"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44" name="Rectangle 100">
                <a:extLst>
                  <a:ext uri="{FF2B5EF4-FFF2-40B4-BE49-F238E27FC236}">
                    <a16:creationId xmlns:a16="http://schemas.microsoft.com/office/drawing/2014/main" id="{B19120AF-5091-4DFA-BCFD-2F3D11E222AD}"/>
                  </a:ext>
                </a:extLst>
              </p:cNvPr>
              <p:cNvSpPr>
                <a:spLocks noChangeAspect="1" noChangeArrowheads="1"/>
              </p:cNvSpPr>
              <p:nvPr/>
            </p:nvSpPr>
            <p:spPr bwMode="gray">
              <a:xfrm>
                <a:off x="4838" y="4740"/>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45" name="Rectangle 101">
                <a:extLst>
                  <a:ext uri="{FF2B5EF4-FFF2-40B4-BE49-F238E27FC236}">
                    <a16:creationId xmlns:a16="http://schemas.microsoft.com/office/drawing/2014/main" id="{07B61357-B5B9-47B8-BB95-7F2B4D163F81}"/>
                  </a:ext>
                </a:extLst>
              </p:cNvPr>
              <p:cNvSpPr>
                <a:spLocks noChangeAspect="1" noChangeArrowheads="1"/>
              </p:cNvSpPr>
              <p:nvPr/>
            </p:nvSpPr>
            <p:spPr bwMode="gray">
              <a:xfrm>
                <a:off x="4930" y="4740"/>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46" name="Rectangle 102">
                <a:extLst>
                  <a:ext uri="{FF2B5EF4-FFF2-40B4-BE49-F238E27FC236}">
                    <a16:creationId xmlns:a16="http://schemas.microsoft.com/office/drawing/2014/main" id="{589FE165-2932-4B1D-88B6-24B5BE714112}"/>
                  </a:ext>
                </a:extLst>
              </p:cNvPr>
              <p:cNvSpPr>
                <a:spLocks noChangeAspect="1" noChangeArrowheads="1"/>
              </p:cNvSpPr>
              <p:nvPr/>
            </p:nvSpPr>
            <p:spPr bwMode="gray">
              <a:xfrm>
                <a:off x="4838" y="4823"/>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47" name="Rectangle 103">
                <a:extLst>
                  <a:ext uri="{FF2B5EF4-FFF2-40B4-BE49-F238E27FC236}">
                    <a16:creationId xmlns:a16="http://schemas.microsoft.com/office/drawing/2014/main" id="{B30F1E14-582D-4114-939C-4A9F29903E0C}"/>
                  </a:ext>
                </a:extLst>
              </p:cNvPr>
              <p:cNvSpPr>
                <a:spLocks noChangeAspect="1" noChangeArrowheads="1"/>
              </p:cNvSpPr>
              <p:nvPr/>
            </p:nvSpPr>
            <p:spPr bwMode="gray">
              <a:xfrm>
                <a:off x="4930" y="4823"/>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48" name="Rectangle 104">
                <a:extLst>
                  <a:ext uri="{FF2B5EF4-FFF2-40B4-BE49-F238E27FC236}">
                    <a16:creationId xmlns:a16="http://schemas.microsoft.com/office/drawing/2014/main" id="{2A101D00-B9E5-4F8C-82FB-35905D73028C}"/>
                  </a:ext>
                </a:extLst>
              </p:cNvPr>
              <p:cNvSpPr>
                <a:spLocks noChangeAspect="1" noChangeArrowheads="1"/>
              </p:cNvSpPr>
              <p:nvPr/>
            </p:nvSpPr>
            <p:spPr bwMode="gray">
              <a:xfrm>
                <a:off x="5051" y="4740"/>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49" name="Rectangle 105">
                <a:extLst>
                  <a:ext uri="{FF2B5EF4-FFF2-40B4-BE49-F238E27FC236}">
                    <a16:creationId xmlns:a16="http://schemas.microsoft.com/office/drawing/2014/main" id="{F300F614-224F-467E-ADAF-B327CA8266DF}"/>
                  </a:ext>
                </a:extLst>
              </p:cNvPr>
              <p:cNvSpPr>
                <a:spLocks noChangeAspect="1" noChangeArrowheads="1"/>
              </p:cNvSpPr>
              <p:nvPr/>
            </p:nvSpPr>
            <p:spPr bwMode="gray">
              <a:xfrm>
                <a:off x="5143" y="4740"/>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50" name="Rectangle 106">
                <a:extLst>
                  <a:ext uri="{FF2B5EF4-FFF2-40B4-BE49-F238E27FC236}">
                    <a16:creationId xmlns:a16="http://schemas.microsoft.com/office/drawing/2014/main" id="{7DA4C9DA-230C-4AE4-9E14-C795FCDA762C}"/>
                  </a:ext>
                </a:extLst>
              </p:cNvPr>
              <p:cNvSpPr>
                <a:spLocks noChangeAspect="1" noChangeArrowheads="1"/>
              </p:cNvSpPr>
              <p:nvPr/>
            </p:nvSpPr>
            <p:spPr bwMode="gray">
              <a:xfrm>
                <a:off x="5051" y="4823"/>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51" name="Rectangle 107">
                <a:extLst>
                  <a:ext uri="{FF2B5EF4-FFF2-40B4-BE49-F238E27FC236}">
                    <a16:creationId xmlns:a16="http://schemas.microsoft.com/office/drawing/2014/main" id="{0C73F382-73A9-4A2E-AB9D-0839861D3A13}"/>
                  </a:ext>
                </a:extLst>
              </p:cNvPr>
              <p:cNvSpPr>
                <a:spLocks noChangeAspect="1" noChangeArrowheads="1"/>
              </p:cNvSpPr>
              <p:nvPr/>
            </p:nvSpPr>
            <p:spPr bwMode="gray">
              <a:xfrm>
                <a:off x="5143" y="4823"/>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52" name="Rectangle 108">
                <a:extLst>
                  <a:ext uri="{FF2B5EF4-FFF2-40B4-BE49-F238E27FC236}">
                    <a16:creationId xmlns:a16="http://schemas.microsoft.com/office/drawing/2014/main" id="{3CFCA1FA-6C34-4F50-8930-55CF1629BAE1}"/>
                  </a:ext>
                </a:extLst>
              </p:cNvPr>
              <p:cNvSpPr>
                <a:spLocks noChangeAspect="1" noChangeArrowheads="1"/>
              </p:cNvSpPr>
              <p:nvPr/>
            </p:nvSpPr>
            <p:spPr bwMode="gray">
              <a:xfrm>
                <a:off x="4838" y="496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53" name="Rectangle 109">
                <a:extLst>
                  <a:ext uri="{FF2B5EF4-FFF2-40B4-BE49-F238E27FC236}">
                    <a16:creationId xmlns:a16="http://schemas.microsoft.com/office/drawing/2014/main" id="{39B54262-D067-49B5-BD35-B17E2E1F6284}"/>
                  </a:ext>
                </a:extLst>
              </p:cNvPr>
              <p:cNvSpPr>
                <a:spLocks noChangeAspect="1" noChangeArrowheads="1"/>
              </p:cNvSpPr>
              <p:nvPr/>
            </p:nvSpPr>
            <p:spPr bwMode="gray">
              <a:xfrm>
                <a:off x="4930" y="496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54" name="Rectangle 110">
                <a:extLst>
                  <a:ext uri="{FF2B5EF4-FFF2-40B4-BE49-F238E27FC236}">
                    <a16:creationId xmlns:a16="http://schemas.microsoft.com/office/drawing/2014/main" id="{C7BD0014-8165-42D4-BCED-915DF7555EB2}"/>
                  </a:ext>
                </a:extLst>
              </p:cNvPr>
              <p:cNvSpPr>
                <a:spLocks noChangeAspect="1" noChangeArrowheads="1"/>
              </p:cNvSpPr>
              <p:nvPr/>
            </p:nvSpPr>
            <p:spPr bwMode="gray">
              <a:xfrm>
                <a:off x="4838" y="5047"/>
                <a:ext cx="71"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55" name="Rectangle 111">
                <a:extLst>
                  <a:ext uri="{FF2B5EF4-FFF2-40B4-BE49-F238E27FC236}">
                    <a16:creationId xmlns:a16="http://schemas.microsoft.com/office/drawing/2014/main" id="{C930D741-A795-4017-B6C9-145FF7D1B2C0}"/>
                  </a:ext>
                </a:extLst>
              </p:cNvPr>
              <p:cNvSpPr>
                <a:spLocks noChangeAspect="1" noChangeArrowheads="1"/>
              </p:cNvSpPr>
              <p:nvPr/>
            </p:nvSpPr>
            <p:spPr bwMode="gray">
              <a:xfrm>
                <a:off x="4930" y="5047"/>
                <a:ext cx="71"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56" name="Rectangle 112">
                <a:extLst>
                  <a:ext uri="{FF2B5EF4-FFF2-40B4-BE49-F238E27FC236}">
                    <a16:creationId xmlns:a16="http://schemas.microsoft.com/office/drawing/2014/main" id="{4AE2DC8F-73FD-442E-8BB0-47CF30169411}"/>
                  </a:ext>
                </a:extLst>
              </p:cNvPr>
              <p:cNvSpPr>
                <a:spLocks noChangeAspect="1" noChangeArrowheads="1"/>
              </p:cNvSpPr>
              <p:nvPr/>
            </p:nvSpPr>
            <p:spPr bwMode="gray">
              <a:xfrm>
                <a:off x="5051" y="496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57" name="Rectangle 113">
                <a:extLst>
                  <a:ext uri="{FF2B5EF4-FFF2-40B4-BE49-F238E27FC236}">
                    <a16:creationId xmlns:a16="http://schemas.microsoft.com/office/drawing/2014/main" id="{DFC78E54-B708-46C6-9C3F-E3A9657FF794}"/>
                  </a:ext>
                </a:extLst>
              </p:cNvPr>
              <p:cNvSpPr>
                <a:spLocks noChangeAspect="1" noChangeArrowheads="1"/>
              </p:cNvSpPr>
              <p:nvPr/>
            </p:nvSpPr>
            <p:spPr bwMode="gray">
              <a:xfrm>
                <a:off x="5143" y="496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58" name="Rectangle 114">
                <a:extLst>
                  <a:ext uri="{FF2B5EF4-FFF2-40B4-BE49-F238E27FC236}">
                    <a16:creationId xmlns:a16="http://schemas.microsoft.com/office/drawing/2014/main" id="{B8202C91-09BD-469B-9850-FB0A7C6CF5B4}"/>
                  </a:ext>
                </a:extLst>
              </p:cNvPr>
              <p:cNvSpPr>
                <a:spLocks noChangeAspect="1" noChangeArrowheads="1"/>
              </p:cNvSpPr>
              <p:nvPr/>
            </p:nvSpPr>
            <p:spPr bwMode="gray">
              <a:xfrm>
                <a:off x="5051" y="5047"/>
                <a:ext cx="71"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59" name="Rectangle 115">
                <a:extLst>
                  <a:ext uri="{FF2B5EF4-FFF2-40B4-BE49-F238E27FC236}">
                    <a16:creationId xmlns:a16="http://schemas.microsoft.com/office/drawing/2014/main" id="{2476172F-60C2-44D8-A93E-FCE0D7596BB5}"/>
                  </a:ext>
                </a:extLst>
              </p:cNvPr>
              <p:cNvSpPr>
                <a:spLocks noChangeAspect="1" noChangeArrowheads="1"/>
              </p:cNvSpPr>
              <p:nvPr/>
            </p:nvSpPr>
            <p:spPr bwMode="gray">
              <a:xfrm>
                <a:off x="5143" y="5047"/>
                <a:ext cx="71"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60" name="Rectangle 116">
                <a:extLst>
                  <a:ext uri="{FF2B5EF4-FFF2-40B4-BE49-F238E27FC236}">
                    <a16:creationId xmlns:a16="http://schemas.microsoft.com/office/drawing/2014/main" id="{E5D03615-8ACD-4DC1-A7DC-3170D2262480}"/>
                  </a:ext>
                </a:extLst>
              </p:cNvPr>
              <p:cNvSpPr>
                <a:spLocks noChangeAspect="1" noChangeArrowheads="1"/>
              </p:cNvSpPr>
              <p:nvPr/>
            </p:nvSpPr>
            <p:spPr bwMode="gray">
              <a:xfrm>
                <a:off x="4543" y="4523"/>
                <a:ext cx="106" cy="71"/>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61" name="Freeform 117">
                <a:extLst>
                  <a:ext uri="{FF2B5EF4-FFF2-40B4-BE49-F238E27FC236}">
                    <a16:creationId xmlns:a16="http://schemas.microsoft.com/office/drawing/2014/main" id="{88BC3727-22F7-4AFA-A6B7-92CDD4FD5F87}"/>
                  </a:ext>
                </a:extLst>
              </p:cNvPr>
              <p:cNvSpPr>
                <a:spLocks noChangeAspect="1"/>
              </p:cNvSpPr>
              <p:nvPr/>
            </p:nvSpPr>
            <p:spPr bwMode="gray">
              <a:xfrm>
                <a:off x="4493" y="4951"/>
                <a:ext cx="206" cy="224"/>
              </a:xfrm>
              <a:custGeom>
                <a:avLst/>
                <a:gdLst>
                  <a:gd name="T0" fmla="*/ 87 w 87"/>
                  <a:gd name="T1" fmla="*/ 95 h 95"/>
                  <a:gd name="T2" fmla="*/ 87 w 87"/>
                  <a:gd name="T3" fmla="*/ 26 h 95"/>
                  <a:gd name="T4" fmla="*/ 61 w 87"/>
                  <a:gd name="T5" fmla="*/ 0 h 95"/>
                  <a:gd name="T6" fmla="*/ 26 w 87"/>
                  <a:gd name="T7" fmla="*/ 0 h 95"/>
                  <a:gd name="T8" fmla="*/ 0 w 87"/>
                  <a:gd name="T9" fmla="*/ 26 h 95"/>
                  <a:gd name="T10" fmla="*/ 0 w 87"/>
                  <a:gd name="T11" fmla="*/ 95 h 95"/>
                  <a:gd name="T12" fmla="*/ 87 w 87"/>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87" h="95">
                    <a:moveTo>
                      <a:pt x="87" y="95"/>
                    </a:moveTo>
                    <a:cubicBezTo>
                      <a:pt x="87" y="26"/>
                      <a:pt x="87" y="26"/>
                      <a:pt x="87" y="26"/>
                    </a:cubicBezTo>
                    <a:cubicBezTo>
                      <a:pt x="87" y="11"/>
                      <a:pt x="76" y="0"/>
                      <a:pt x="61" y="0"/>
                    </a:cubicBezTo>
                    <a:cubicBezTo>
                      <a:pt x="26" y="0"/>
                      <a:pt x="26" y="0"/>
                      <a:pt x="26" y="0"/>
                    </a:cubicBezTo>
                    <a:cubicBezTo>
                      <a:pt x="12" y="0"/>
                      <a:pt x="0" y="11"/>
                      <a:pt x="0" y="26"/>
                    </a:cubicBezTo>
                    <a:cubicBezTo>
                      <a:pt x="0" y="95"/>
                      <a:pt x="0" y="95"/>
                      <a:pt x="0" y="95"/>
                    </a:cubicBezTo>
                    <a:lnTo>
                      <a:pt x="87" y="9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sp>
        <p:nvSpPr>
          <p:cNvPr id="187" name="四角形: 角を丸くする 186">
            <a:extLst>
              <a:ext uri="{FF2B5EF4-FFF2-40B4-BE49-F238E27FC236}">
                <a16:creationId xmlns:a16="http://schemas.microsoft.com/office/drawing/2014/main" id="{D7027054-DCE0-4928-B51A-94795D3E9999}"/>
              </a:ext>
            </a:extLst>
          </p:cNvPr>
          <p:cNvSpPr/>
          <p:nvPr/>
        </p:nvSpPr>
        <p:spPr>
          <a:xfrm>
            <a:off x="3125852" y="5206539"/>
            <a:ext cx="832738" cy="341694"/>
          </a:xfrm>
          <a:prstGeom prst="roundRect">
            <a:avLst/>
          </a:prstGeom>
          <a:no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県</a:t>
            </a:r>
          </a:p>
        </p:txBody>
      </p:sp>
      <p:sp>
        <p:nvSpPr>
          <p:cNvPr id="3" name="テキスト プレースホルダー 2">
            <a:extLst>
              <a:ext uri="{FF2B5EF4-FFF2-40B4-BE49-F238E27FC236}">
                <a16:creationId xmlns:a16="http://schemas.microsoft.com/office/drawing/2014/main" id="{54502352-D0CC-401C-B734-14E548838749}"/>
              </a:ext>
            </a:extLst>
          </p:cNvPr>
          <p:cNvSpPr>
            <a:spLocks noGrp="1"/>
          </p:cNvSpPr>
          <p:nvPr>
            <p:ph type="body" sz="quarter" idx="10"/>
          </p:nvPr>
        </p:nvSpPr>
        <p:spPr>
          <a:xfrm>
            <a:off x="200472" y="436765"/>
            <a:ext cx="9578063" cy="1263936"/>
          </a:xfrm>
          <a:ln>
            <a:noFill/>
          </a:ln>
        </p:spPr>
        <p:txBody>
          <a:bodyPr/>
          <a:lstStyle/>
          <a:p>
            <a:pPr marL="285750" indent="-285750" fontAlgn="base">
              <a:lnSpc>
                <a:spcPct val="110000"/>
              </a:lnSpc>
              <a:buClr>
                <a:schemeClr val="tx1"/>
              </a:buClr>
              <a:buFont typeface="Meiryo UI" panose="020B0604030504040204" pitchFamily="50" charset="-128"/>
              <a:buChar char="○"/>
            </a:pPr>
            <a:r>
              <a:rPr lang="ja-JP" altLang="en-US" sz="1400" dirty="0">
                <a:solidFill>
                  <a:srgbClr val="000000"/>
                </a:solidFill>
                <a:latin typeface="Meiryo UI" panose="020B0604030504040204" pitchFamily="50" charset="-128"/>
                <a:ea typeface="Meiryo UI" panose="020B0604030504040204" pitchFamily="50" charset="-128"/>
              </a:rPr>
              <a:t>医療機能情報提供制度・薬局機能情報提供制度は、</a:t>
            </a:r>
            <a:r>
              <a:rPr lang="ja-JP" altLang="ja-JP" sz="1400" dirty="0">
                <a:solidFill>
                  <a:srgbClr val="000000"/>
                </a:solidFill>
                <a:latin typeface="Meiryo UI" panose="020B0604030504040204" pitchFamily="50" charset="-128"/>
                <a:ea typeface="Meiryo UI" panose="020B0604030504040204" pitchFamily="50" charset="-128"/>
              </a:rPr>
              <a:t>医療機関等情報支援システム</a:t>
            </a:r>
            <a:r>
              <a:rPr lang="ja-JP" altLang="en-US" sz="1400" dirty="0">
                <a:solidFill>
                  <a:srgbClr val="000000"/>
                </a:solidFill>
                <a:latin typeface="Meiryo UI" panose="020B0604030504040204" pitchFamily="50" charset="-128"/>
                <a:ea typeface="Meiryo UI" panose="020B0604030504040204" pitchFamily="50" charset="-128"/>
              </a:rPr>
              <a:t>（以下「</a:t>
            </a:r>
            <a:r>
              <a:rPr lang="en-US" altLang="ja-JP" sz="1400" dirty="0">
                <a:solidFill>
                  <a:srgbClr val="000000"/>
                </a:solidFill>
                <a:latin typeface="Meiryo UI" panose="020B0604030504040204" pitchFamily="50" charset="-128"/>
                <a:ea typeface="Meiryo UI" panose="020B0604030504040204" pitchFamily="50" charset="-128"/>
              </a:rPr>
              <a:t>G-MIS</a:t>
            </a:r>
            <a:r>
              <a:rPr lang="ja-JP" altLang="en-US" sz="1400" dirty="0">
                <a:solidFill>
                  <a:srgbClr val="000000"/>
                </a:solidFill>
                <a:latin typeface="Meiryo UI" panose="020B0604030504040204" pitchFamily="50" charset="-128"/>
                <a:ea typeface="Meiryo UI" panose="020B0604030504040204" pitchFamily="50" charset="-128"/>
              </a:rPr>
              <a:t>」という。）及び全国統一的な情報提供システム（以下「医療情報ネット」という。）を活用し、都道府県が実施主体として運用される。</a:t>
            </a:r>
            <a:endParaRPr lang="en-US" altLang="ja-JP" sz="1400" dirty="0">
              <a:solidFill>
                <a:srgbClr val="000000"/>
              </a:solidFill>
              <a:latin typeface="Meiryo UI" panose="020B0604030504040204" pitchFamily="50" charset="-128"/>
              <a:ea typeface="Meiryo UI" panose="020B0604030504040204" pitchFamily="50" charset="-128"/>
            </a:endParaRPr>
          </a:p>
          <a:p>
            <a:pPr marL="285750" indent="-285750" fontAlgn="base">
              <a:lnSpc>
                <a:spcPct val="110000"/>
              </a:lnSpc>
              <a:buClr>
                <a:schemeClr val="tx1"/>
              </a:buClr>
              <a:buFont typeface="Meiryo UI" panose="020B0604030504040204" pitchFamily="50" charset="-128"/>
              <a:buChar char="○"/>
            </a:pPr>
            <a:r>
              <a:rPr lang="ja-JP" altLang="en-US" sz="1400" dirty="0">
                <a:solidFill>
                  <a:srgbClr val="000000"/>
                </a:solidFill>
                <a:latin typeface="Meiryo UI" panose="020B0604030504040204" pitchFamily="50" charset="-128"/>
                <a:ea typeface="Meiryo UI" panose="020B0604030504040204" pitchFamily="50" charset="-128"/>
              </a:rPr>
              <a:t>病院等及び薬局は、</a:t>
            </a:r>
            <a:r>
              <a:rPr lang="en-US" altLang="ja-JP" sz="1400" dirty="0">
                <a:solidFill>
                  <a:srgbClr val="000000"/>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G-MIS</a:t>
            </a:r>
            <a:r>
              <a:rPr lang="ja-JP" altLang="en-US" sz="1400" dirty="0">
                <a:solidFill>
                  <a:schemeClr val="tx1"/>
                </a:solidFill>
                <a:latin typeface="Meiryo UI" panose="020B0604030504040204" pitchFamily="50" charset="-128"/>
                <a:ea typeface="Meiryo UI" panose="020B0604030504040204" pitchFamily="50" charset="-128"/>
              </a:rPr>
              <a:t>による方法等</a:t>
            </a:r>
            <a:r>
              <a:rPr lang="ja-JP" altLang="en-US" sz="1400" dirty="0">
                <a:solidFill>
                  <a:srgbClr val="000000"/>
                </a:solidFill>
                <a:latin typeface="Meiryo UI" panose="020B0604030504040204" pitchFamily="50" charset="-128"/>
                <a:ea typeface="Meiryo UI" panose="020B0604030504040204" pitchFamily="50" charset="-128"/>
              </a:rPr>
              <a:t>により、医療機能情報・薬局機能情報について、年１回以上報告する。</a:t>
            </a:r>
            <a:endParaRPr lang="en-US" altLang="ja-JP" sz="1400" dirty="0">
              <a:solidFill>
                <a:srgbClr val="000000"/>
              </a:solidFill>
              <a:latin typeface="Meiryo UI" panose="020B0604030504040204" pitchFamily="50" charset="-128"/>
              <a:ea typeface="Meiryo UI" panose="020B0604030504040204" pitchFamily="50" charset="-128"/>
            </a:endParaRPr>
          </a:p>
          <a:p>
            <a:pPr marL="285750" indent="-285750" fontAlgn="base">
              <a:lnSpc>
                <a:spcPct val="110000"/>
              </a:lnSpc>
              <a:buClr>
                <a:schemeClr val="tx1"/>
              </a:buClr>
              <a:buFont typeface="Meiryo UI" panose="020B0604030504040204" pitchFamily="50" charset="-128"/>
              <a:buChar char="○"/>
            </a:pPr>
            <a:r>
              <a:rPr lang="ja-JP" altLang="en-US" sz="1400" dirty="0">
                <a:solidFill>
                  <a:srgbClr val="000000"/>
                </a:solidFill>
                <a:latin typeface="Meiryo UI" panose="020B0604030504040204" pitchFamily="50" charset="-128"/>
                <a:ea typeface="Meiryo UI" panose="020B0604030504040204" pitchFamily="50" charset="-128"/>
              </a:rPr>
              <a:t>都道府県は</a:t>
            </a:r>
            <a:r>
              <a:rPr lang="ja-JP" altLang="ja-JP" sz="1400" dirty="0">
                <a:solidFill>
                  <a:srgbClr val="000000"/>
                </a:solidFill>
                <a:latin typeface="Meiryo UI" panose="020B0604030504040204" pitchFamily="50" charset="-128"/>
                <a:ea typeface="Meiryo UI" panose="020B0604030504040204" pitchFamily="50" charset="-128"/>
              </a:rPr>
              <a:t>医療情報ネットを活用して、</a:t>
            </a:r>
            <a:r>
              <a:rPr lang="en-US" altLang="ja-JP" sz="1400" dirty="0">
                <a:solidFill>
                  <a:srgbClr val="000000"/>
                </a:solidFill>
                <a:latin typeface="Meiryo UI" panose="020B0604030504040204" pitchFamily="50" charset="-128"/>
                <a:ea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rPr>
              <a:t>病院等及び薬局</a:t>
            </a:r>
            <a:r>
              <a:rPr lang="ja-JP" altLang="ja-JP" sz="1400" dirty="0">
                <a:solidFill>
                  <a:srgbClr val="000000"/>
                </a:solidFill>
                <a:latin typeface="Meiryo UI" panose="020B0604030504040204" pitchFamily="50" charset="-128"/>
                <a:ea typeface="Meiryo UI" panose="020B0604030504040204" pitchFamily="50" charset="-128"/>
              </a:rPr>
              <a:t>から報告された</a:t>
            </a:r>
            <a:r>
              <a:rPr lang="ja-JP" altLang="en-US" sz="1400" dirty="0">
                <a:solidFill>
                  <a:srgbClr val="000000"/>
                </a:solidFill>
                <a:latin typeface="Meiryo UI" panose="020B0604030504040204" pitchFamily="50" charset="-128"/>
                <a:ea typeface="Meiryo UI" panose="020B0604030504040204" pitchFamily="50" charset="-128"/>
              </a:rPr>
              <a:t>医療機能情報・薬局</a:t>
            </a:r>
            <a:r>
              <a:rPr lang="ja-JP" altLang="ja-JP" sz="1400" dirty="0">
                <a:solidFill>
                  <a:srgbClr val="000000"/>
                </a:solidFill>
                <a:latin typeface="Meiryo UI" panose="020B0604030504040204" pitchFamily="50" charset="-128"/>
                <a:ea typeface="Meiryo UI" panose="020B0604030504040204" pitchFamily="50" charset="-128"/>
              </a:rPr>
              <a:t>機能情報を公表し、住民・患者への情報提供を行う</a:t>
            </a:r>
            <a:r>
              <a:rPr lang="ja-JP" altLang="en-US" sz="1400" dirty="0">
                <a:solidFill>
                  <a:srgbClr val="000000"/>
                </a:solidFill>
                <a:latin typeface="Meiryo UI" panose="020B0604030504040204" pitchFamily="50" charset="-128"/>
                <a:ea typeface="Meiryo UI" panose="020B0604030504040204" pitchFamily="50" charset="-128"/>
              </a:rPr>
              <a:t>。</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5" name="タイトル 1">
            <a:extLst>
              <a:ext uri="{FF2B5EF4-FFF2-40B4-BE49-F238E27FC236}">
                <a16:creationId xmlns:a16="http://schemas.microsoft.com/office/drawing/2014/main" id="{D5DE9416-31BC-4FBB-8365-8D828C3750E8}"/>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lnSpcReduction="100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en-US" altLang="ja-JP" sz="2215"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a:t>
            </a:r>
            <a:r>
              <a:rPr kumimoji="1" lang="ja-JP" altLang="en-US" sz="2215"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参考</a:t>
            </a:r>
            <a:r>
              <a:rPr kumimoji="1" lang="en-US" altLang="ja-JP" sz="2215"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a:t>
            </a:r>
            <a:r>
              <a:rPr kumimoji="1" lang="ja-JP" altLang="en-US" sz="2215"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医療機能情報提供制度・薬局機能情報提供制度</a:t>
            </a:r>
            <a:endParaRPr kumimoji="1" lang="en-US" altLang="ja-JP" sz="2215"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endParaRPr>
          </a:p>
        </p:txBody>
      </p:sp>
      <p:sp>
        <p:nvSpPr>
          <p:cNvPr id="256" name="四角形: 角を丸くする 255">
            <a:extLst>
              <a:ext uri="{FF2B5EF4-FFF2-40B4-BE49-F238E27FC236}">
                <a16:creationId xmlns:a16="http://schemas.microsoft.com/office/drawing/2014/main" id="{A36CEDC6-3D90-4039-9DFA-3D1428E13C62}"/>
              </a:ext>
            </a:extLst>
          </p:cNvPr>
          <p:cNvSpPr/>
          <p:nvPr/>
        </p:nvSpPr>
        <p:spPr>
          <a:xfrm>
            <a:off x="1281256" y="1953082"/>
            <a:ext cx="7309852" cy="1889003"/>
          </a:xfrm>
          <a:prstGeom prst="roundRect">
            <a:avLst>
              <a:gd name="adj" fmla="val 90"/>
            </a:avLst>
          </a:prstGeom>
          <a:solidFill>
            <a:srgbClr val="F6E8C2"/>
          </a:solidFill>
          <a:ln w="2857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cxnSp>
        <p:nvCxnSpPr>
          <p:cNvPr id="268" name="コネクタ: カギ線 267">
            <a:extLst>
              <a:ext uri="{FF2B5EF4-FFF2-40B4-BE49-F238E27FC236}">
                <a16:creationId xmlns:a16="http://schemas.microsoft.com/office/drawing/2014/main" id="{E23177AE-9880-4856-9A58-BE5719E97097}"/>
              </a:ext>
            </a:extLst>
          </p:cNvPr>
          <p:cNvCxnSpPr>
            <a:cxnSpLocks/>
            <a:stCxn id="257" idx="0"/>
            <a:endCxn id="258" idx="0"/>
          </p:cNvCxnSpPr>
          <p:nvPr/>
        </p:nvCxnSpPr>
        <p:spPr>
          <a:xfrm rot="5400000" flipH="1" flipV="1">
            <a:off x="1950965" y="4593713"/>
            <a:ext cx="12700" cy="1847480"/>
          </a:xfrm>
          <a:prstGeom prst="bentConnector3">
            <a:avLst>
              <a:gd name="adj1" fmla="val 1800000"/>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3" name="コネクタ: カギ線 272">
            <a:extLst>
              <a:ext uri="{FF2B5EF4-FFF2-40B4-BE49-F238E27FC236}">
                <a16:creationId xmlns:a16="http://schemas.microsoft.com/office/drawing/2014/main" id="{905C092B-3148-4C07-8836-8A2D66B78F6B}"/>
              </a:ext>
            </a:extLst>
          </p:cNvPr>
          <p:cNvCxnSpPr>
            <a:cxnSpLocks/>
            <a:stCxn id="154" idx="0"/>
            <a:endCxn id="195" idx="0"/>
          </p:cNvCxnSpPr>
          <p:nvPr/>
        </p:nvCxnSpPr>
        <p:spPr>
          <a:xfrm rot="16200000" flipV="1">
            <a:off x="6695988" y="3505400"/>
            <a:ext cx="1144222" cy="2887403"/>
          </a:xfrm>
          <a:prstGeom prst="bentConnector2">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87" name="テキスト ボックス 386">
            <a:extLst>
              <a:ext uri="{FF2B5EF4-FFF2-40B4-BE49-F238E27FC236}">
                <a16:creationId xmlns:a16="http://schemas.microsoft.com/office/drawing/2014/main" id="{8F185514-A66A-4FD3-BECB-6F12C0701353}"/>
              </a:ext>
            </a:extLst>
          </p:cNvPr>
          <p:cNvSpPr txBox="1"/>
          <p:nvPr/>
        </p:nvSpPr>
        <p:spPr>
          <a:xfrm>
            <a:off x="104487" y="4067835"/>
            <a:ext cx="3884333" cy="738664"/>
          </a:xfrm>
          <a:prstGeom prst="rect">
            <a:avLst/>
          </a:prstGeom>
          <a:noFill/>
          <a:ln>
            <a:noFill/>
          </a:ln>
        </p:spPr>
        <p:txBody>
          <a:bodyPr wrap="square" lIns="0" tIns="0" rIns="0" bIns="0"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病院等及び薬局は、</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G-MIS</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による方法等により医療機能情報・薬局機能情報を都道府県に報告</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都道府県は、医療情報ネットを活用して公表に係る事務を実施</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8" name="吹き出し: 四角形 387">
            <a:extLst>
              <a:ext uri="{FF2B5EF4-FFF2-40B4-BE49-F238E27FC236}">
                <a16:creationId xmlns:a16="http://schemas.microsoft.com/office/drawing/2014/main" id="{7FCC0D7D-A5AC-4F08-B6F4-A8B4419CC69B}"/>
              </a:ext>
            </a:extLst>
          </p:cNvPr>
          <p:cNvSpPr/>
          <p:nvPr/>
        </p:nvSpPr>
        <p:spPr>
          <a:xfrm>
            <a:off x="6265378" y="2449816"/>
            <a:ext cx="2127939" cy="709174"/>
          </a:xfrm>
          <a:prstGeom prst="wedgeRectCallout">
            <a:avLst>
              <a:gd name="adj1" fmla="val -79389"/>
              <a:gd name="adj2" fmla="val -16923"/>
            </a:avLst>
          </a:prstGeom>
          <a:solidFill>
            <a:srgbClr val="CFCFC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89" name="フローチャート: 内部記憶 388">
            <a:extLst>
              <a:ext uri="{FF2B5EF4-FFF2-40B4-BE49-F238E27FC236}">
                <a16:creationId xmlns:a16="http://schemas.microsoft.com/office/drawing/2014/main" id="{B646BB33-34A7-4A14-8E23-FED63BF5AE22}"/>
              </a:ext>
            </a:extLst>
          </p:cNvPr>
          <p:cNvSpPr/>
          <p:nvPr/>
        </p:nvSpPr>
        <p:spPr>
          <a:xfrm>
            <a:off x="6382223" y="2520056"/>
            <a:ext cx="710911" cy="546778"/>
          </a:xfrm>
          <a:prstGeom prst="flowChartInternalStorage">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a:t>
            </a:r>
            <a:r>
              <a:rPr kumimoji="1" lang="ja-JP" altLang="en-US"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県</a:t>
            </a:r>
            <a:endParaRPr kumimoji="1" lang="en-US" altLang="ja-JP"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データ</a:t>
            </a:r>
          </a:p>
        </p:txBody>
      </p:sp>
      <p:sp>
        <p:nvSpPr>
          <p:cNvPr id="390" name="フローチャート: 内部記憶 389">
            <a:extLst>
              <a:ext uri="{FF2B5EF4-FFF2-40B4-BE49-F238E27FC236}">
                <a16:creationId xmlns:a16="http://schemas.microsoft.com/office/drawing/2014/main" id="{677667CF-6933-4C5B-BFF2-B4649215033D}"/>
              </a:ext>
            </a:extLst>
          </p:cNvPr>
          <p:cNvSpPr/>
          <p:nvPr/>
        </p:nvSpPr>
        <p:spPr>
          <a:xfrm>
            <a:off x="7163792" y="2520056"/>
            <a:ext cx="710911" cy="546778"/>
          </a:xfrm>
          <a:prstGeom prst="flowChartInternalStorage">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B</a:t>
            </a:r>
            <a:r>
              <a:rPr kumimoji="1" lang="ja-JP" altLang="en-US"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県</a:t>
            </a:r>
            <a:endParaRPr kumimoji="1" lang="en-US" altLang="ja-JP"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データ</a:t>
            </a:r>
          </a:p>
        </p:txBody>
      </p:sp>
      <p:sp>
        <p:nvSpPr>
          <p:cNvPr id="391" name="テキスト ボックス 390">
            <a:extLst>
              <a:ext uri="{FF2B5EF4-FFF2-40B4-BE49-F238E27FC236}">
                <a16:creationId xmlns:a16="http://schemas.microsoft.com/office/drawing/2014/main" id="{959DE5B6-0055-4511-91A0-6087AA5A429B}"/>
              </a:ext>
            </a:extLst>
          </p:cNvPr>
          <p:cNvSpPr txBox="1"/>
          <p:nvPr/>
        </p:nvSpPr>
        <p:spPr>
          <a:xfrm>
            <a:off x="7928140" y="2655910"/>
            <a:ext cx="536473" cy="276999"/>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392" name="テキスト ボックス 391">
            <a:extLst>
              <a:ext uri="{FF2B5EF4-FFF2-40B4-BE49-F238E27FC236}">
                <a16:creationId xmlns:a16="http://schemas.microsoft.com/office/drawing/2014/main" id="{2CB49E42-BED7-4FF2-A576-E032DAC5DDB2}"/>
              </a:ext>
            </a:extLst>
          </p:cNvPr>
          <p:cNvSpPr txBox="1"/>
          <p:nvPr/>
        </p:nvSpPr>
        <p:spPr>
          <a:xfrm>
            <a:off x="6251488" y="3166633"/>
            <a:ext cx="2304292" cy="215444"/>
          </a:xfrm>
          <a:prstGeom prst="rect">
            <a:avLst/>
          </a:prstGeom>
          <a:noFill/>
          <a:ln>
            <a:noFill/>
          </a:ln>
        </p:spPr>
        <p:txBody>
          <a:bodyPr wrap="square" lIns="0" tIns="0" rIns="0" bIns="0"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全都道府県のデータを格納</a:t>
            </a:r>
          </a:p>
        </p:txBody>
      </p:sp>
      <p:sp>
        <p:nvSpPr>
          <p:cNvPr id="398" name="吹き出し: 四角形 397">
            <a:extLst>
              <a:ext uri="{FF2B5EF4-FFF2-40B4-BE49-F238E27FC236}">
                <a16:creationId xmlns:a16="http://schemas.microsoft.com/office/drawing/2014/main" id="{F3AEA120-8F9B-475E-9A22-8C5B6EF1801C}"/>
              </a:ext>
            </a:extLst>
          </p:cNvPr>
          <p:cNvSpPr/>
          <p:nvPr/>
        </p:nvSpPr>
        <p:spPr>
          <a:xfrm>
            <a:off x="1421407" y="2106768"/>
            <a:ext cx="2127939" cy="1387955"/>
          </a:xfrm>
          <a:prstGeom prst="wedgeRectCallout">
            <a:avLst>
              <a:gd name="adj1" fmla="val 63904"/>
              <a:gd name="adj2" fmla="val 35470"/>
            </a:avLst>
          </a:prstGeom>
          <a:solidFill>
            <a:srgbClr val="CFCFC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99" name="テキスト ボックス 398">
            <a:extLst>
              <a:ext uri="{FF2B5EF4-FFF2-40B4-BE49-F238E27FC236}">
                <a16:creationId xmlns:a16="http://schemas.microsoft.com/office/drawing/2014/main" id="{2DAB0778-8852-4274-83ED-E5409E47BC3E}"/>
              </a:ext>
            </a:extLst>
          </p:cNvPr>
          <p:cNvSpPr txBox="1"/>
          <p:nvPr/>
        </p:nvSpPr>
        <p:spPr>
          <a:xfrm>
            <a:off x="1471736" y="3502973"/>
            <a:ext cx="2304292" cy="215444"/>
          </a:xfrm>
          <a:prstGeom prst="rect">
            <a:avLst/>
          </a:prstGeom>
          <a:noFill/>
          <a:ln>
            <a:noFill/>
          </a:ln>
        </p:spPr>
        <p:txBody>
          <a:bodyPr wrap="square" lIns="0" tIns="0" rIns="0" bIns="0"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各都道府県のページを設定</a:t>
            </a:r>
          </a:p>
        </p:txBody>
      </p:sp>
      <p:sp>
        <p:nvSpPr>
          <p:cNvPr id="400" name="テキスト ボックス 399">
            <a:extLst>
              <a:ext uri="{FF2B5EF4-FFF2-40B4-BE49-F238E27FC236}">
                <a16:creationId xmlns:a16="http://schemas.microsoft.com/office/drawing/2014/main" id="{E66146D7-68C7-4B96-ABF1-B1EEF351D7CC}"/>
              </a:ext>
            </a:extLst>
          </p:cNvPr>
          <p:cNvSpPr txBox="1"/>
          <p:nvPr/>
        </p:nvSpPr>
        <p:spPr>
          <a:xfrm>
            <a:off x="3141745" y="2957728"/>
            <a:ext cx="536473" cy="276999"/>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402" name="四角形: 角を丸くする 401">
            <a:extLst>
              <a:ext uri="{FF2B5EF4-FFF2-40B4-BE49-F238E27FC236}">
                <a16:creationId xmlns:a16="http://schemas.microsoft.com/office/drawing/2014/main" id="{81F301A9-9A75-437C-8545-3AC7CF868AD6}"/>
              </a:ext>
            </a:extLst>
          </p:cNvPr>
          <p:cNvSpPr/>
          <p:nvPr/>
        </p:nvSpPr>
        <p:spPr>
          <a:xfrm>
            <a:off x="7339980" y="1939217"/>
            <a:ext cx="1296296" cy="307619"/>
          </a:xfrm>
          <a:prstGeom prst="roundRect">
            <a:avLst/>
          </a:prstGeom>
          <a:no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厚生労働省</a:t>
            </a:r>
          </a:p>
        </p:txBody>
      </p:sp>
      <p:grpSp>
        <p:nvGrpSpPr>
          <p:cNvPr id="149" name="グループ化 148">
            <a:extLst>
              <a:ext uri="{FF2B5EF4-FFF2-40B4-BE49-F238E27FC236}">
                <a16:creationId xmlns:a16="http://schemas.microsoft.com/office/drawing/2014/main" id="{55A3AA15-7CE8-43B6-BAC9-EFC42DA121B5}"/>
              </a:ext>
            </a:extLst>
          </p:cNvPr>
          <p:cNvGrpSpPr/>
          <p:nvPr/>
        </p:nvGrpSpPr>
        <p:grpSpPr>
          <a:xfrm>
            <a:off x="4158376" y="2432122"/>
            <a:ext cx="1479177" cy="522397"/>
            <a:chOff x="2667363" y="2989821"/>
            <a:chExt cx="1468563" cy="551740"/>
          </a:xfrm>
        </p:grpSpPr>
        <p:sp>
          <p:nvSpPr>
            <p:cNvPr id="150" name="フローチャート: 磁気ディスク 149">
              <a:extLst>
                <a:ext uri="{FF2B5EF4-FFF2-40B4-BE49-F238E27FC236}">
                  <a16:creationId xmlns:a16="http://schemas.microsoft.com/office/drawing/2014/main" id="{F493942C-CF5A-47C7-BBD8-11BB8CC9D7F9}"/>
                </a:ext>
              </a:extLst>
            </p:cNvPr>
            <p:cNvSpPr/>
            <p:nvPr/>
          </p:nvSpPr>
          <p:spPr>
            <a:xfrm>
              <a:off x="2667363" y="2989821"/>
              <a:ext cx="1468563" cy="551740"/>
            </a:xfrm>
            <a:prstGeom prst="flowChartMagneticDisk">
              <a:avLst/>
            </a:prstGeom>
            <a:solidFill>
              <a:srgbClr val="3E5E84"/>
            </a:solidFill>
            <a:ln w="9525" cap="flat" cmpd="sng" algn="ctr">
              <a:solidFill>
                <a:srgbClr val="5C5C5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データ</a:t>
              </a:r>
              <a:endParaRPr kumimoji="1" lang="en-US" altLang="ja-JP" sz="1400" b="1" i="0" u="none" strike="noStrike" kern="1200" cap="none" spc="0" normalizeH="0" baseline="3000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1" name="正方形/長方形 150">
              <a:extLst>
                <a:ext uri="{FF2B5EF4-FFF2-40B4-BE49-F238E27FC236}">
                  <a16:creationId xmlns:a16="http://schemas.microsoft.com/office/drawing/2014/main" id="{616DBD6A-A726-4664-8FFD-4AAE5082E80E}"/>
                </a:ext>
              </a:extLst>
            </p:cNvPr>
            <p:cNvSpPr/>
            <p:nvPr/>
          </p:nvSpPr>
          <p:spPr>
            <a:xfrm>
              <a:off x="2745673" y="3108949"/>
              <a:ext cx="1064597" cy="268178"/>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sp>
        <p:nvSpPr>
          <p:cNvPr id="152" name="正方形/長方形 151">
            <a:extLst>
              <a:ext uri="{FF2B5EF4-FFF2-40B4-BE49-F238E27FC236}">
                <a16:creationId xmlns:a16="http://schemas.microsoft.com/office/drawing/2014/main" id="{ADE5246E-9EC2-4211-B1C2-4BBD32801B6C}"/>
              </a:ext>
            </a:extLst>
          </p:cNvPr>
          <p:cNvSpPr/>
          <p:nvPr/>
        </p:nvSpPr>
        <p:spPr>
          <a:xfrm>
            <a:off x="3868892" y="3227470"/>
            <a:ext cx="2058144" cy="53012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医療情報ネット</a:t>
            </a:r>
            <a:endParaRPr kumimoji="1" lang="en-US" altLang="ja-JP" sz="1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53" name="直線コネクタ 152">
            <a:extLst>
              <a:ext uri="{FF2B5EF4-FFF2-40B4-BE49-F238E27FC236}">
                <a16:creationId xmlns:a16="http://schemas.microsoft.com/office/drawing/2014/main" id="{E7BEBED0-814E-4559-8AFE-C92FFD2895C2}"/>
              </a:ext>
            </a:extLst>
          </p:cNvPr>
          <p:cNvCxnSpPr>
            <a:cxnSpLocks/>
            <a:stCxn id="152" idx="0"/>
            <a:endCxn id="150" idx="3"/>
          </p:cNvCxnSpPr>
          <p:nvPr/>
        </p:nvCxnSpPr>
        <p:spPr bwMode="gray">
          <a:xfrm flipV="1">
            <a:off x="4897964" y="2954519"/>
            <a:ext cx="1" cy="272951"/>
          </a:xfrm>
          <a:prstGeom prst="line">
            <a:avLst/>
          </a:prstGeom>
          <a:noFill/>
          <a:ln w="19050">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4" name="正方形/長方形 153">
            <a:extLst>
              <a:ext uri="{FF2B5EF4-FFF2-40B4-BE49-F238E27FC236}">
                <a16:creationId xmlns:a16="http://schemas.microsoft.com/office/drawing/2014/main" id="{3FFDAE63-793C-47A5-9ADD-28C14DFA3C85}"/>
              </a:ext>
            </a:extLst>
          </p:cNvPr>
          <p:cNvSpPr/>
          <p:nvPr/>
        </p:nvSpPr>
        <p:spPr>
          <a:xfrm>
            <a:off x="7645064" y="5521213"/>
            <a:ext cx="2133471" cy="110962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住民・患者</a:t>
            </a:r>
            <a:endParaRPr kumimoji="1"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157" name="Group 238">
            <a:extLst>
              <a:ext uri="{FF2B5EF4-FFF2-40B4-BE49-F238E27FC236}">
                <a16:creationId xmlns:a16="http://schemas.microsoft.com/office/drawing/2014/main" id="{2CC3148B-10BD-410A-A336-F018ACC5C5D8}"/>
              </a:ext>
            </a:extLst>
          </p:cNvPr>
          <p:cNvGrpSpPr>
            <a:grpSpLocks noChangeAspect="1"/>
          </p:cNvGrpSpPr>
          <p:nvPr/>
        </p:nvGrpSpPr>
        <p:grpSpPr bwMode="auto">
          <a:xfrm>
            <a:off x="7857145" y="6278331"/>
            <a:ext cx="294548" cy="160663"/>
            <a:chOff x="2051" y="-356"/>
            <a:chExt cx="2137" cy="1167"/>
          </a:xfrm>
        </p:grpSpPr>
        <p:sp>
          <p:nvSpPr>
            <p:cNvPr id="161" name="Freeform 239">
              <a:extLst>
                <a:ext uri="{FF2B5EF4-FFF2-40B4-BE49-F238E27FC236}">
                  <a16:creationId xmlns:a16="http://schemas.microsoft.com/office/drawing/2014/main" id="{B2602220-81E4-423E-9F50-F24233AD4032}"/>
                </a:ext>
              </a:extLst>
            </p:cNvPr>
            <p:cNvSpPr>
              <a:spLocks noChangeAspect="1"/>
            </p:cNvSpPr>
            <p:nvPr/>
          </p:nvSpPr>
          <p:spPr bwMode="gray">
            <a:xfrm>
              <a:off x="2051" y="-356"/>
              <a:ext cx="2137" cy="1167"/>
            </a:xfrm>
            <a:custGeom>
              <a:avLst/>
              <a:gdLst>
                <a:gd name="T0" fmla="*/ 905 w 905"/>
                <a:gd name="T1" fmla="*/ 164 h 494"/>
                <a:gd name="T2" fmla="*/ 744 w 905"/>
                <a:gd name="T3" fmla="*/ 0 h 494"/>
                <a:gd name="T4" fmla="*/ 161 w 905"/>
                <a:gd name="T5" fmla="*/ 0 h 494"/>
                <a:gd name="T6" fmla="*/ 0 w 905"/>
                <a:gd name="T7" fmla="*/ 164 h 494"/>
                <a:gd name="T8" fmla="*/ 0 w 905"/>
                <a:gd name="T9" fmla="*/ 494 h 494"/>
                <a:gd name="T10" fmla="*/ 153 w 905"/>
                <a:gd name="T11" fmla="*/ 494 h 494"/>
                <a:gd name="T12" fmla="*/ 155 w 905"/>
                <a:gd name="T13" fmla="*/ 286 h 494"/>
                <a:gd name="T14" fmla="*/ 165 w 905"/>
                <a:gd name="T15" fmla="*/ 286 h 494"/>
                <a:gd name="T16" fmla="*/ 164 w 905"/>
                <a:gd name="T17" fmla="*/ 494 h 494"/>
                <a:gd name="T18" fmla="*/ 740 w 905"/>
                <a:gd name="T19" fmla="*/ 494 h 494"/>
                <a:gd name="T20" fmla="*/ 740 w 905"/>
                <a:gd name="T21" fmla="*/ 286 h 494"/>
                <a:gd name="T22" fmla="*/ 749 w 905"/>
                <a:gd name="T23" fmla="*/ 286 h 494"/>
                <a:gd name="T24" fmla="*/ 752 w 905"/>
                <a:gd name="T25" fmla="*/ 494 h 494"/>
                <a:gd name="T26" fmla="*/ 905 w 905"/>
                <a:gd name="T27" fmla="*/ 494 h 494"/>
                <a:gd name="T28" fmla="*/ 905 w 905"/>
                <a:gd name="T29" fmla="*/ 16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5" h="494">
                  <a:moveTo>
                    <a:pt x="905" y="164"/>
                  </a:moveTo>
                  <a:cubicBezTo>
                    <a:pt x="905" y="79"/>
                    <a:pt x="830" y="0"/>
                    <a:pt x="744" y="0"/>
                  </a:cubicBezTo>
                  <a:cubicBezTo>
                    <a:pt x="743" y="0"/>
                    <a:pt x="162" y="0"/>
                    <a:pt x="161" y="0"/>
                  </a:cubicBezTo>
                  <a:cubicBezTo>
                    <a:pt x="73" y="0"/>
                    <a:pt x="0" y="81"/>
                    <a:pt x="0" y="164"/>
                  </a:cubicBezTo>
                  <a:cubicBezTo>
                    <a:pt x="0" y="494"/>
                    <a:pt x="0" y="494"/>
                    <a:pt x="0" y="494"/>
                  </a:cubicBezTo>
                  <a:cubicBezTo>
                    <a:pt x="153" y="494"/>
                    <a:pt x="153" y="494"/>
                    <a:pt x="153" y="494"/>
                  </a:cubicBezTo>
                  <a:cubicBezTo>
                    <a:pt x="155" y="286"/>
                    <a:pt x="155" y="286"/>
                    <a:pt x="155" y="286"/>
                  </a:cubicBezTo>
                  <a:cubicBezTo>
                    <a:pt x="165" y="286"/>
                    <a:pt x="165" y="286"/>
                    <a:pt x="165" y="286"/>
                  </a:cubicBezTo>
                  <a:cubicBezTo>
                    <a:pt x="165" y="286"/>
                    <a:pt x="164" y="373"/>
                    <a:pt x="164" y="494"/>
                  </a:cubicBezTo>
                  <a:cubicBezTo>
                    <a:pt x="740" y="494"/>
                    <a:pt x="740" y="494"/>
                    <a:pt x="740" y="494"/>
                  </a:cubicBezTo>
                  <a:cubicBezTo>
                    <a:pt x="740" y="373"/>
                    <a:pt x="740" y="286"/>
                    <a:pt x="740" y="286"/>
                  </a:cubicBezTo>
                  <a:cubicBezTo>
                    <a:pt x="749" y="286"/>
                    <a:pt x="749" y="286"/>
                    <a:pt x="749" y="286"/>
                  </a:cubicBezTo>
                  <a:cubicBezTo>
                    <a:pt x="752" y="494"/>
                    <a:pt x="752" y="494"/>
                    <a:pt x="752" y="494"/>
                  </a:cubicBezTo>
                  <a:cubicBezTo>
                    <a:pt x="905" y="494"/>
                    <a:pt x="905" y="494"/>
                    <a:pt x="905" y="494"/>
                  </a:cubicBezTo>
                  <a:lnTo>
                    <a:pt x="905" y="164"/>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62" name="Rectangle 240">
              <a:extLst>
                <a:ext uri="{FF2B5EF4-FFF2-40B4-BE49-F238E27FC236}">
                  <a16:creationId xmlns:a16="http://schemas.microsoft.com/office/drawing/2014/main" id="{E68CCE98-9D70-448C-AFD4-173B6DEBF941}"/>
                </a:ext>
              </a:extLst>
            </p:cNvPr>
            <p:cNvSpPr>
              <a:spLocks noChangeAspect="1" noChangeArrowheads="1"/>
            </p:cNvSpPr>
            <p:nvPr/>
          </p:nvSpPr>
          <p:spPr bwMode="gray">
            <a:xfrm>
              <a:off x="2807" y="-309"/>
              <a:ext cx="626" cy="1120"/>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63" name="Freeform 241">
              <a:extLst>
                <a:ext uri="{FF2B5EF4-FFF2-40B4-BE49-F238E27FC236}">
                  <a16:creationId xmlns:a16="http://schemas.microsoft.com/office/drawing/2014/main" id="{BA327315-6167-4745-8E44-BF8F03EC5B37}"/>
                </a:ext>
              </a:extLst>
            </p:cNvPr>
            <p:cNvSpPr>
              <a:spLocks noChangeAspect="1"/>
            </p:cNvSpPr>
            <p:nvPr/>
          </p:nvSpPr>
          <p:spPr bwMode="gray">
            <a:xfrm>
              <a:off x="2804" y="-309"/>
              <a:ext cx="633" cy="341"/>
            </a:xfrm>
            <a:custGeom>
              <a:avLst/>
              <a:gdLst>
                <a:gd name="T0" fmla="*/ 633 w 633"/>
                <a:gd name="T1" fmla="*/ 0 h 341"/>
                <a:gd name="T2" fmla="*/ 0 w 633"/>
                <a:gd name="T3" fmla="*/ 0 h 341"/>
                <a:gd name="T4" fmla="*/ 3 w 633"/>
                <a:gd name="T5" fmla="*/ 319 h 341"/>
                <a:gd name="T6" fmla="*/ 314 w 633"/>
                <a:gd name="T7" fmla="*/ 15 h 341"/>
                <a:gd name="T8" fmla="*/ 629 w 633"/>
                <a:gd name="T9" fmla="*/ 341 h 341"/>
                <a:gd name="T10" fmla="*/ 633 w 633"/>
                <a:gd name="T11" fmla="*/ 0 h 341"/>
              </a:gdLst>
              <a:ahLst/>
              <a:cxnLst>
                <a:cxn ang="0">
                  <a:pos x="T0" y="T1"/>
                </a:cxn>
                <a:cxn ang="0">
                  <a:pos x="T2" y="T3"/>
                </a:cxn>
                <a:cxn ang="0">
                  <a:pos x="T4" y="T5"/>
                </a:cxn>
                <a:cxn ang="0">
                  <a:pos x="T6" y="T7"/>
                </a:cxn>
                <a:cxn ang="0">
                  <a:pos x="T8" y="T9"/>
                </a:cxn>
                <a:cxn ang="0">
                  <a:pos x="T10" y="T11"/>
                </a:cxn>
              </a:cxnLst>
              <a:rect l="0" t="0" r="r" b="b"/>
              <a:pathLst>
                <a:path w="633" h="341">
                  <a:moveTo>
                    <a:pt x="633" y="0"/>
                  </a:moveTo>
                  <a:lnTo>
                    <a:pt x="0" y="0"/>
                  </a:lnTo>
                  <a:lnTo>
                    <a:pt x="3" y="319"/>
                  </a:lnTo>
                  <a:lnTo>
                    <a:pt x="314" y="15"/>
                  </a:lnTo>
                  <a:lnTo>
                    <a:pt x="629" y="341"/>
                  </a:lnTo>
                  <a:lnTo>
                    <a:pt x="6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nvGrpSpPr>
          <p:cNvPr id="158" name="Group 242">
            <a:extLst>
              <a:ext uri="{FF2B5EF4-FFF2-40B4-BE49-F238E27FC236}">
                <a16:creationId xmlns:a16="http://schemas.microsoft.com/office/drawing/2014/main" id="{7831983D-C0F0-4948-8C1B-D3A6CFFB055D}"/>
              </a:ext>
            </a:extLst>
          </p:cNvPr>
          <p:cNvGrpSpPr>
            <a:grpSpLocks/>
          </p:cNvGrpSpPr>
          <p:nvPr/>
        </p:nvGrpSpPr>
        <p:grpSpPr bwMode="auto">
          <a:xfrm>
            <a:off x="7912322" y="6086023"/>
            <a:ext cx="184194" cy="174457"/>
            <a:chOff x="1038" y="2709"/>
            <a:chExt cx="266" cy="252"/>
          </a:xfrm>
        </p:grpSpPr>
        <p:sp>
          <p:nvSpPr>
            <p:cNvPr id="159" name="Freeform 243">
              <a:extLst>
                <a:ext uri="{FF2B5EF4-FFF2-40B4-BE49-F238E27FC236}">
                  <a16:creationId xmlns:a16="http://schemas.microsoft.com/office/drawing/2014/main" id="{998AFBD6-019A-40A8-975E-DD13938D896F}"/>
                </a:ext>
              </a:extLst>
            </p:cNvPr>
            <p:cNvSpPr>
              <a:spLocks/>
            </p:cNvSpPr>
            <p:nvPr/>
          </p:nvSpPr>
          <p:spPr bwMode="gray">
            <a:xfrm>
              <a:off x="1038" y="2709"/>
              <a:ext cx="266" cy="252"/>
            </a:xfrm>
            <a:custGeom>
              <a:avLst/>
              <a:gdLst>
                <a:gd name="T0" fmla="*/ 113 w 113"/>
                <a:gd name="T1" fmla="*/ 49 h 107"/>
                <a:gd name="T2" fmla="*/ 98 w 113"/>
                <a:gd name="T3" fmla="*/ 33 h 107"/>
                <a:gd name="T4" fmla="*/ 78 w 113"/>
                <a:gd name="T5" fmla="*/ 16 h 107"/>
                <a:gd name="T6" fmla="*/ 75 w 113"/>
                <a:gd name="T7" fmla="*/ 16 h 107"/>
                <a:gd name="T8" fmla="*/ 57 w 113"/>
                <a:gd name="T9" fmla="*/ 0 h 107"/>
                <a:gd name="T10" fmla="*/ 38 w 113"/>
                <a:gd name="T11" fmla="*/ 15 h 107"/>
                <a:gd name="T12" fmla="*/ 38 w 113"/>
                <a:gd name="T13" fmla="*/ 15 h 107"/>
                <a:gd name="T14" fmla="*/ 26 w 113"/>
                <a:gd name="T15" fmla="*/ 9 h 107"/>
                <a:gd name="T16" fmla="*/ 11 w 113"/>
                <a:gd name="T17" fmla="*/ 25 h 107"/>
                <a:gd name="T18" fmla="*/ 14 w 113"/>
                <a:gd name="T19" fmla="*/ 34 h 107"/>
                <a:gd name="T20" fmla="*/ 0 w 113"/>
                <a:gd name="T21" fmla="*/ 48 h 107"/>
                <a:gd name="T22" fmla="*/ 9 w 113"/>
                <a:gd name="T23" fmla="*/ 62 h 107"/>
                <a:gd name="T24" fmla="*/ 4 w 113"/>
                <a:gd name="T25" fmla="*/ 73 h 107"/>
                <a:gd name="T26" fmla="*/ 18 w 113"/>
                <a:gd name="T27" fmla="*/ 87 h 107"/>
                <a:gd name="T28" fmla="*/ 20 w 113"/>
                <a:gd name="T29" fmla="*/ 87 h 107"/>
                <a:gd name="T30" fmla="*/ 56 w 113"/>
                <a:gd name="T31" fmla="*/ 107 h 107"/>
                <a:gd name="T32" fmla="*/ 94 w 113"/>
                <a:gd name="T33" fmla="*/ 81 h 107"/>
                <a:gd name="T34" fmla="*/ 95 w 113"/>
                <a:gd name="T35" fmla="*/ 81 h 107"/>
                <a:gd name="T36" fmla="*/ 109 w 113"/>
                <a:gd name="T37" fmla="*/ 67 h 107"/>
                <a:gd name="T38" fmla="*/ 108 w 113"/>
                <a:gd name="T39" fmla="*/ 61 h 107"/>
                <a:gd name="T40" fmla="*/ 113 w 113"/>
                <a:gd name="T41" fmla="*/ 4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107">
                  <a:moveTo>
                    <a:pt x="113" y="49"/>
                  </a:moveTo>
                  <a:cubicBezTo>
                    <a:pt x="113" y="40"/>
                    <a:pt x="106" y="33"/>
                    <a:pt x="98" y="33"/>
                  </a:cubicBezTo>
                  <a:cubicBezTo>
                    <a:pt x="98" y="23"/>
                    <a:pt x="89" y="16"/>
                    <a:pt x="78" y="16"/>
                  </a:cubicBezTo>
                  <a:cubicBezTo>
                    <a:pt x="77" y="16"/>
                    <a:pt x="76" y="16"/>
                    <a:pt x="75" y="16"/>
                  </a:cubicBezTo>
                  <a:cubicBezTo>
                    <a:pt x="74" y="7"/>
                    <a:pt x="66" y="0"/>
                    <a:pt x="57" y="0"/>
                  </a:cubicBezTo>
                  <a:cubicBezTo>
                    <a:pt x="48" y="0"/>
                    <a:pt x="40" y="6"/>
                    <a:pt x="38" y="15"/>
                  </a:cubicBezTo>
                  <a:cubicBezTo>
                    <a:pt x="38" y="15"/>
                    <a:pt x="38" y="15"/>
                    <a:pt x="38" y="15"/>
                  </a:cubicBezTo>
                  <a:cubicBezTo>
                    <a:pt x="35" y="11"/>
                    <a:pt x="31" y="9"/>
                    <a:pt x="26" y="9"/>
                  </a:cubicBezTo>
                  <a:cubicBezTo>
                    <a:pt x="18" y="9"/>
                    <a:pt x="11" y="16"/>
                    <a:pt x="11" y="25"/>
                  </a:cubicBezTo>
                  <a:cubicBezTo>
                    <a:pt x="11" y="28"/>
                    <a:pt x="12" y="31"/>
                    <a:pt x="14" y="34"/>
                  </a:cubicBezTo>
                  <a:cubicBezTo>
                    <a:pt x="6" y="34"/>
                    <a:pt x="0" y="41"/>
                    <a:pt x="0" y="48"/>
                  </a:cubicBezTo>
                  <a:cubicBezTo>
                    <a:pt x="0" y="55"/>
                    <a:pt x="4" y="60"/>
                    <a:pt x="9" y="62"/>
                  </a:cubicBezTo>
                  <a:cubicBezTo>
                    <a:pt x="6" y="65"/>
                    <a:pt x="4" y="68"/>
                    <a:pt x="4" y="73"/>
                  </a:cubicBezTo>
                  <a:cubicBezTo>
                    <a:pt x="4" y="80"/>
                    <a:pt x="10" y="87"/>
                    <a:pt x="18" y="87"/>
                  </a:cubicBezTo>
                  <a:cubicBezTo>
                    <a:pt x="19" y="87"/>
                    <a:pt x="19" y="87"/>
                    <a:pt x="20" y="87"/>
                  </a:cubicBezTo>
                  <a:cubicBezTo>
                    <a:pt x="27" y="99"/>
                    <a:pt x="40" y="107"/>
                    <a:pt x="56" y="107"/>
                  </a:cubicBezTo>
                  <a:cubicBezTo>
                    <a:pt x="73" y="107"/>
                    <a:pt x="88" y="97"/>
                    <a:pt x="94" y="81"/>
                  </a:cubicBezTo>
                  <a:cubicBezTo>
                    <a:pt x="95" y="81"/>
                    <a:pt x="95" y="81"/>
                    <a:pt x="95" y="81"/>
                  </a:cubicBezTo>
                  <a:cubicBezTo>
                    <a:pt x="103" y="81"/>
                    <a:pt x="109" y="75"/>
                    <a:pt x="109" y="67"/>
                  </a:cubicBezTo>
                  <a:cubicBezTo>
                    <a:pt x="109" y="64"/>
                    <a:pt x="109" y="62"/>
                    <a:pt x="108" y="61"/>
                  </a:cubicBezTo>
                  <a:cubicBezTo>
                    <a:pt x="111" y="58"/>
                    <a:pt x="113" y="53"/>
                    <a:pt x="113" y="49"/>
                  </a:cubicBezTo>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60" name="Freeform 244">
              <a:extLst>
                <a:ext uri="{FF2B5EF4-FFF2-40B4-BE49-F238E27FC236}">
                  <a16:creationId xmlns:a16="http://schemas.microsoft.com/office/drawing/2014/main" id="{DA2614CD-BB79-41E7-BD73-8068E0BA9353}"/>
                </a:ext>
              </a:extLst>
            </p:cNvPr>
            <p:cNvSpPr>
              <a:spLocks noEditPoints="1"/>
            </p:cNvSpPr>
            <p:nvPr/>
          </p:nvSpPr>
          <p:spPr bwMode="gray">
            <a:xfrm>
              <a:off x="1078" y="2782"/>
              <a:ext cx="179" cy="170"/>
            </a:xfrm>
            <a:custGeom>
              <a:avLst/>
              <a:gdLst>
                <a:gd name="T0" fmla="*/ 18 w 76"/>
                <a:gd name="T1" fmla="*/ 38 h 72"/>
                <a:gd name="T2" fmla="*/ 13 w 76"/>
                <a:gd name="T3" fmla="*/ 33 h 72"/>
                <a:gd name="T4" fmla="*/ 18 w 76"/>
                <a:gd name="T5" fmla="*/ 28 h 72"/>
                <a:gd name="T6" fmla="*/ 23 w 76"/>
                <a:gd name="T7" fmla="*/ 33 h 72"/>
                <a:gd name="T8" fmla="*/ 18 w 76"/>
                <a:gd name="T9" fmla="*/ 38 h 72"/>
                <a:gd name="T10" fmla="*/ 57 w 76"/>
                <a:gd name="T11" fmla="*/ 38 h 72"/>
                <a:gd name="T12" fmla="*/ 52 w 76"/>
                <a:gd name="T13" fmla="*/ 33 h 72"/>
                <a:gd name="T14" fmla="*/ 57 w 76"/>
                <a:gd name="T15" fmla="*/ 28 h 72"/>
                <a:gd name="T16" fmla="*/ 62 w 76"/>
                <a:gd name="T17" fmla="*/ 33 h 72"/>
                <a:gd name="T18" fmla="*/ 57 w 76"/>
                <a:gd name="T19" fmla="*/ 38 h 72"/>
                <a:gd name="T20" fmla="*/ 74 w 76"/>
                <a:gd name="T21" fmla="*/ 24 h 72"/>
                <a:gd name="T22" fmla="*/ 25 w 76"/>
                <a:gd name="T23" fmla="*/ 0 h 72"/>
                <a:gd name="T24" fmla="*/ 3 w 76"/>
                <a:gd name="T25" fmla="*/ 24 h 72"/>
                <a:gd name="T26" fmla="*/ 2 w 76"/>
                <a:gd name="T27" fmla="*/ 34 h 72"/>
                <a:gd name="T28" fmla="*/ 39 w 76"/>
                <a:gd name="T29" fmla="*/ 72 h 72"/>
                <a:gd name="T30" fmla="*/ 39 w 76"/>
                <a:gd name="T31" fmla="*/ 72 h 72"/>
                <a:gd name="T32" fmla="*/ 39 w 76"/>
                <a:gd name="T33" fmla="*/ 72 h 72"/>
                <a:gd name="T34" fmla="*/ 76 w 76"/>
                <a:gd name="T35" fmla="*/ 35 h 72"/>
                <a:gd name="T36" fmla="*/ 74 w 76"/>
                <a:gd name="T37"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72">
                  <a:moveTo>
                    <a:pt x="18" y="38"/>
                  </a:moveTo>
                  <a:cubicBezTo>
                    <a:pt x="15" y="38"/>
                    <a:pt x="13" y="35"/>
                    <a:pt x="13" y="33"/>
                  </a:cubicBezTo>
                  <a:cubicBezTo>
                    <a:pt x="13" y="30"/>
                    <a:pt x="15" y="28"/>
                    <a:pt x="18" y="28"/>
                  </a:cubicBezTo>
                  <a:cubicBezTo>
                    <a:pt x="21" y="28"/>
                    <a:pt x="23" y="30"/>
                    <a:pt x="23" y="33"/>
                  </a:cubicBezTo>
                  <a:cubicBezTo>
                    <a:pt x="23" y="35"/>
                    <a:pt x="21" y="38"/>
                    <a:pt x="18" y="38"/>
                  </a:cubicBezTo>
                  <a:close/>
                  <a:moveTo>
                    <a:pt x="57" y="38"/>
                  </a:moveTo>
                  <a:cubicBezTo>
                    <a:pt x="55" y="38"/>
                    <a:pt x="52" y="35"/>
                    <a:pt x="52" y="33"/>
                  </a:cubicBezTo>
                  <a:cubicBezTo>
                    <a:pt x="52" y="30"/>
                    <a:pt x="55" y="28"/>
                    <a:pt x="57" y="28"/>
                  </a:cubicBezTo>
                  <a:cubicBezTo>
                    <a:pt x="60" y="28"/>
                    <a:pt x="62" y="30"/>
                    <a:pt x="62" y="33"/>
                  </a:cubicBezTo>
                  <a:cubicBezTo>
                    <a:pt x="62" y="35"/>
                    <a:pt x="60" y="38"/>
                    <a:pt x="57" y="38"/>
                  </a:cubicBezTo>
                  <a:close/>
                  <a:moveTo>
                    <a:pt x="74" y="24"/>
                  </a:moveTo>
                  <a:cubicBezTo>
                    <a:pt x="53" y="20"/>
                    <a:pt x="34" y="14"/>
                    <a:pt x="25" y="0"/>
                  </a:cubicBezTo>
                  <a:cubicBezTo>
                    <a:pt x="19" y="14"/>
                    <a:pt x="12" y="19"/>
                    <a:pt x="3" y="24"/>
                  </a:cubicBezTo>
                  <a:cubicBezTo>
                    <a:pt x="3" y="25"/>
                    <a:pt x="2" y="32"/>
                    <a:pt x="2" y="34"/>
                  </a:cubicBezTo>
                  <a:cubicBezTo>
                    <a:pt x="0" y="55"/>
                    <a:pt x="18" y="72"/>
                    <a:pt x="39" y="72"/>
                  </a:cubicBezTo>
                  <a:cubicBezTo>
                    <a:pt x="39" y="72"/>
                    <a:pt x="39" y="72"/>
                    <a:pt x="39" y="72"/>
                  </a:cubicBezTo>
                  <a:cubicBezTo>
                    <a:pt x="39" y="72"/>
                    <a:pt x="39" y="72"/>
                    <a:pt x="39" y="72"/>
                  </a:cubicBezTo>
                  <a:cubicBezTo>
                    <a:pt x="60" y="72"/>
                    <a:pt x="76" y="55"/>
                    <a:pt x="76" y="35"/>
                  </a:cubicBezTo>
                  <a:cubicBezTo>
                    <a:pt x="76" y="26"/>
                    <a:pt x="74" y="25"/>
                    <a:pt x="74" y="24"/>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nvGrpSpPr>
          <p:cNvPr id="165" name="Group 218">
            <a:extLst>
              <a:ext uri="{FF2B5EF4-FFF2-40B4-BE49-F238E27FC236}">
                <a16:creationId xmlns:a16="http://schemas.microsoft.com/office/drawing/2014/main" id="{41E90BF4-D8AB-4DC1-87DD-D2B47EF9C736}"/>
              </a:ext>
            </a:extLst>
          </p:cNvPr>
          <p:cNvGrpSpPr>
            <a:grpSpLocks noChangeAspect="1"/>
          </p:cNvGrpSpPr>
          <p:nvPr/>
        </p:nvGrpSpPr>
        <p:grpSpPr bwMode="auto">
          <a:xfrm>
            <a:off x="8189824" y="6220401"/>
            <a:ext cx="359372" cy="226198"/>
            <a:chOff x="1999" y="-509"/>
            <a:chExt cx="2150" cy="1354"/>
          </a:xfrm>
        </p:grpSpPr>
        <p:sp>
          <p:nvSpPr>
            <p:cNvPr id="172" name="Freeform 219">
              <a:extLst>
                <a:ext uri="{FF2B5EF4-FFF2-40B4-BE49-F238E27FC236}">
                  <a16:creationId xmlns:a16="http://schemas.microsoft.com/office/drawing/2014/main" id="{25264FFD-0695-47B0-AB85-6CCBC774ABCF}"/>
                </a:ext>
              </a:extLst>
            </p:cNvPr>
            <p:cNvSpPr>
              <a:spLocks noChangeAspect="1"/>
            </p:cNvSpPr>
            <p:nvPr/>
          </p:nvSpPr>
          <p:spPr bwMode="gray">
            <a:xfrm>
              <a:off x="1999" y="-509"/>
              <a:ext cx="2150" cy="1354"/>
            </a:xfrm>
            <a:custGeom>
              <a:avLst/>
              <a:gdLst>
                <a:gd name="T0" fmla="*/ 641 w 910"/>
                <a:gd name="T1" fmla="*/ 0 h 573"/>
                <a:gd name="T2" fmla="*/ 285 w 910"/>
                <a:gd name="T3" fmla="*/ 0 h 573"/>
                <a:gd name="T4" fmla="*/ 0 w 910"/>
                <a:gd name="T5" fmla="*/ 303 h 573"/>
                <a:gd name="T6" fmla="*/ 0 w 910"/>
                <a:gd name="T7" fmla="*/ 573 h 573"/>
                <a:gd name="T8" fmla="*/ 170 w 910"/>
                <a:gd name="T9" fmla="*/ 573 h 573"/>
                <a:gd name="T10" fmla="*/ 170 w 910"/>
                <a:gd name="T11" fmla="*/ 291 h 573"/>
                <a:gd name="T12" fmla="*/ 191 w 910"/>
                <a:gd name="T13" fmla="*/ 291 h 573"/>
                <a:gd name="T14" fmla="*/ 193 w 910"/>
                <a:gd name="T15" fmla="*/ 573 h 573"/>
                <a:gd name="T16" fmla="*/ 718 w 910"/>
                <a:gd name="T17" fmla="*/ 573 h 573"/>
                <a:gd name="T18" fmla="*/ 719 w 910"/>
                <a:gd name="T19" fmla="*/ 291 h 573"/>
                <a:gd name="T20" fmla="*/ 741 w 910"/>
                <a:gd name="T21" fmla="*/ 291 h 573"/>
                <a:gd name="T22" fmla="*/ 741 w 910"/>
                <a:gd name="T23" fmla="*/ 573 h 573"/>
                <a:gd name="T24" fmla="*/ 910 w 910"/>
                <a:gd name="T25" fmla="*/ 573 h 573"/>
                <a:gd name="T26" fmla="*/ 910 w 910"/>
                <a:gd name="T27" fmla="*/ 303 h 573"/>
                <a:gd name="T28" fmla="*/ 641 w 910"/>
                <a:gd name="T29"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0" h="573">
                  <a:moveTo>
                    <a:pt x="641" y="0"/>
                  </a:moveTo>
                  <a:cubicBezTo>
                    <a:pt x="574" y="0"/>
                    <a:pt x="354" y="0"/>
                    <a:pt x="285" y="0"/>
                  </a:cubicBezTo>
                  <a:cubicBezTo>
                    <a:pt x="161" y="0"/>
                    <a:pt x="0" y="123"/>
                    <a:pt x="0" y="303"/>
                  </a:cubicBezTo>
                  <a:cubicBezTo>
                    <a:pt x="0" y="317"/>
                    <a:pt x="0" y="430"/>
                    <a:pt x="0" y="573"/>
                  </a:cubicBezTo>
                  <a:cubicBezTo>
                    <a:pt x="170" y="573"/>
                    <a:pt x="170" y="573"/>
                    <a:pt x="170" y="573"/>
                  </a:cubicBezTo>
                  <a:cubicBezTo>
                    <a:pt x="170" y="415"/>
                    <a:pt x="170" y="291"/>
                    <a:pt x="170" y="291"/>
                  </a:cubicBezTo>
                  <a:cubicBezTo>
                    <a:pt x="191" y="291"/>
                    <a:pt x="191" y="291"/>
                    <a:pt x="191" y="291"/>
                  </a:cubicBezTo>
                  <a:cubicBezTo>
                    <a:pt x="191" y="291"/>
                    <a:pt x="192" y="399"/>
                    <a:pt x="193" y="573"/>
                  </a:cubicBezTo>
                  <a:cubicBezTo>
                    <a:pt x="718" y="573"/>
                    <a:pt x="718" y="573"/>
                    <a:pt x="718" y="573"/>
                  </a:cubicBezTo>
                  <a:cubicBezTo>
                    <a:pt x="718" y="398"/>
                    <a:pt x="719" y="291"/>
                    <a:pt x="719" y="291"/>
                  </a:cubicBezTo>
                  <a:cubicBezTo>
                    <a:pt x="741" y="291"/>
                    <a:pt x="741" y="291"/>
                    <a:pt x="741" y="291"/>
                  </a:cubicBezTo>
                  <a:cubicBezTo>
                    <a:pt x="741" y="291"/>
                    <a:pt x="741" y="415"/>
                    <a:pt x="741" y="573"/>
                  </a:cubicBezTo>
                  <a:cubicBezTo>
                    <a:pt x="910" y="573"/>
                    <a:pt x="910" y="573"/>
                    <a:pt x="910" y="573"/>
                  </a:cubicBezTo>
                  <a:cubicBezTo>
                    <a:pt x="910" y="431"/>
                    <a:pt x="910" y="318"/>
                    <a:pt x="910" y="303"/>
                  </a:cubicBezTo>
                  <a:cubicBezTo>
                    <a:pt x="910" y="133"/>
                    <a:pt x="751" y="0"/>
                    <a:pt x="641" y="0"/>
                  </a:cubicBez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73" name="Freeform 220">
              <a:extLst>
                <a:ext uri="{FF2B5EF4-FFF2-40B4-BE49-F238E27FC236}">
                  <a16:creationId xmlns:a16="http://schemas.microsoft.com/office/drawing/2014/main" id="{20D03869-E5E3-4A6F-B71D-00E5B4B04292}"/>
                </a:ext>
              </a:extLst>
            </p:cNvPr>
            <p:cNvSpPr>
              <a:spLocks noChangeAspect="1"/>
            </p:cNvSpPr>
            <p:nvPr/>
          </p:nvSpPr>
          <p:spPr bwMode="gray">
            <a:xfrm>
              <a:off x="2651" y="-509"/>
              <a:ext cx="841" cy="392"/>
            </a:xfrm>
            <a:custGeom>
              <a:avLst/>
              <a:gdLst>
                <a:gd name="T0" fmla="*/ 841 w 841"/>
                <a:gd name="T1" fmla="*/ 0 h 392"/>
                <a:gd name="T2" fmla="*/ 0 w 841"/>
                <a:gd name="T3" fmla="*/ 0 h 392"/>
                <a:gd name="T4" fmla="*/ 5 w 841"/>
                <a:gd name="T5" fmla="*/ 392 h 392"/>
                <a:gd name="T6" fmla="*/ 418 w 841"/>
                <a:gd name="T7" fmla="*/ 177 h 392"/>
                <a:gd name="T8" fmla="*/ 834 w 841"/>
                <a:gd name="T9" fmla="*/ 392 h 392"/>
                <a:gd name="T10" fmla="*/ 841 w 841"/>
                <a:gd name="T11" fmla="*/ 0 h 392"/>
              </a:gdLst>
              <a:ahLst/>
              <a:cxnLst>
                <a:cxn ang="0">
                  <a:pos x="T0" y="T1"/>
                </a:cxn>
                <a:cxn ang="0">
                  <a:pos x="T2" y="T3"/>
                </a:cxn>
                <a:cxn ang="0">
                  <a:pos x="T4" y="T5"/>
                </a:cxn>
                <a:cxn ang="0">
                  <a:pos x="T6" y="T7"/>
                </a:cxn>
                <a:cxn ang="0">
                  <a:pos x="T8" y="T9"/>
                </a:cxn>
                <a:cxn ang="0">
                  <a:pos x="T10" y="T11"/>
                </a:cxn>
              </a:cxnLst>
              <a:rect l="0" t="0" r="r" b="b"/>
              <a:pathLst>
                <a:path w="841" h="392">
                  <a:moveTo>
                    <a:pt x="841" y="0"/>
                  </a:moveTo>
                  <a:lnTo>
                    <a:pt x="0" y="0"/>
                  </a:lnTo>
                  <a:lnTo>
                    <a:pt x="5" y="392"/>
                  </a:lnTo>
                  <a:lnTo>
                    <a:pt x="418" y="177"/>
                  </a:lnTo>
                  <a:lnTo>
                    <a:pt x="834" y="392"/>
                  </a:lnTo>
                  <a:lnTo>
                    <a:pt x="841"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74" name="Oval 221">
              <a:extLst>
                <a:ext uri="{FF2B5EF4-FFF2-40B4-BE49-F238E27FC236}">
                  <a16:creationId xmlns:a16="http://schemas.microsoft.com/office/drawing/2014/main" id="{B08A07C4-A42E-487D-B797-1D5BBDC374E7}"/>
                </a:ext>
              </a:extLst>
            </p:cNvPr>
            <p:cNvSpPr>
              <a:spLocks noChangeAspect="1" noChangeArrowheads="1"/>
            </p:cNvSpPr>
            <p:nvPr/>
          </p:nvSpPr>
          <p:spPr bwMode="gray">
            <a:xfrm>
              <a:off x="3036" y="35"/>
              <a:ext cx="107" cy="103"/>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75" name="Oval 222">
              <a:extLst>
                <a:ext uri="{FF2B5EF4-FFF2-40B4-BE49-F238E27FC236}">
                  <a16:creationId xmlns:a16="http://schemas.microsoft.com/office/drawing/2014/main" id="{C2473B51-A2E5-4968-8092-7CF700668354}"/>
                </a:ext>
              </a:extLst>
            </p:cNvPr>
            <p:cNvSpPr>
              <a:spLocks noChangeAspect="1" noChangeArrowheads="1"/>
            </p:cNvSpPr>
            <p:nvPr/>
          </p:nvSpPr>
          <p:spPr bwMode="gray">
            <a:xfrm>
              <a:off x="3036" y="389"/>
              <a:ext cx="107" cy="106"/>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nvGrpSpPr>
          <p:cNvPr id="166" name="Group 223">
            <a:extLst>
              <a:ext uri="{FF2B5EF4-FFF2-40B4-BE49-F238E27FC236}">
                <a16:creationId xmlns:a16="http://schemas.microsoft.com/office/drawing/2014/main" id="{D7BC1922-D693-47FF-9060-6BA025AE4B40}"/>
              </a:ext>
            </a:extLst>
          </p:cNvPr>
          <p:cNvGrpSpPr>
            <a:grpSpLocks noChangeAspect="1"/>
          </p:cNvGrpSpPr>
          <p:nvPr/>
        </p:nvGrpSpPr>
        <p:grpSpPr bwMode="auto">
          <a:xfrm>
            <a:off x="8286766" y="6078415"/>
            <a:ext cx="172342" cy="179196"/>
            <a:chOff x="2580" y="-1357"/>
            <a:chExt cx="1030" cy="1073"/>
          </a:xfrm>
        </p:grpSpPr>
        <p:sp>
          <p:nvSpPr>
            <p:cNvPr id="167" name="Freeform 224">
              <a:extLst>
                <a:ext uri="{FF2B5EF4-FFF2-40B4-BE49-F238E27FC236}">
                  <a16:creationId xmlns:a16="http://schemas.microsoft.com/office/drawing/2014/main" id="{5030CF15-D35D-4E2A-B681-50AEC3428E0C}"/>
                </a:ext>
              </a:extLst>
            </p:cNvPr>
            <p:cNvSpPr>
              <a:spLocks noChangeAspect="1"/>
            </p:cNvSpPr>
            <p:nvPr/>
          </p:nvSpPr>
          <p:spPr bwMode="gray">
            <a:xfrm>
              <a:off x="2580" y="-1357"/>
              <a:ext cx="1030" cy="1073"/>
            </a:xfrm>
            <a:custGeom>
              <a:avLst/>
              <a:gdLst>
                <a:gd name="T0" fmla="*/ 415 w 436"/>
                <a:gd name="T1" fmla="*/ 113 h 454"/>
                <a:gd name="T2" fmla="*/ 333 w 436"/>
                <a:gd name="T3" fmla="*/ 69 h 454"/>
                <a:gd name="T4" fmla="*/ 330 w 436"/>
                <a:gd name="T5" fmla="*/ 59 h 454"/>
                <a:gd name="T6" fmla="*/ 78 w 436"/>
                <a:gd name="T7" fmla="*/ 65 h 454"/>
                <a:gd name="T8" fmla="*/ 19 w 436"/>
                <a:gd name="T9" fmla="*/ 158 h 454"/>
                <a:gd name="T10" fmla="*/ 0 w 436"/>
                <a:gd name="T11" fmla="*/ 245 h 454"/>
                <a:gd name="T12" fmla="*/ 209 w 436"/>
                <a:gd name="T13" fmla="*/ 454 h 454"/>
                <a:gd name="T14" fmla="*/ 418 w 436"/>
                <a:gd name="T15" fmla="*/ 245 h 454"/>
                <a:gd name="T16" fmla="*/ 415 w 436"/>
                <a:gd name="T17" fmla="*/ 209 h 454"/>
                <a:gd name="T18" fmla="*/ 415 w 436"/>
                <a:gd name="T19" fmla="*/ 11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6" h="454">
                  <a:moveTo>
                    <a:pt x="415" y="113"/>
                  </a:moveTo>
                  <a:cubicBezTo>
                    <a:pt x="399" y="84"/>
                    <a:pt x="361" y="47"/>
                    <a:pt x="333" y="69"/>
                  </a:cubicBezTo>
                  <a:cubicBezTo>
                    <a:pt x="333" y="66"/>
                    <a:pt x="332" y="63"/>
                    <a:pt x="330" y="59"/>
                  </a:cubicBezTo>
                  <a:cubicBezTo>
                    <a:pt x="307" y="0"/>
                    <a:pt x="152" y="8"/>
                    <a:pt x="78" y="65"/>
                  </a:cubicBezTo>
                  <a:cubicBezTo>
                    <a:pt x="40" y="95"/>
                    <a:pt x="23" y="138"/>
                    <a:pt x="19" y="158"/>
                  </a:cubicBezTo>
                  <a:cubicBezTo>
                    <a:pt x="7" y="185"/>
                    <a:pt x="0" y="214"/>
                    <a:pt x="0" y="245"/>
                  </a:cubicBezTo>
                  <a:cubicBezTo>
                    <a:pt x="0" y="360"/>
                    <a:pt x="94" y="454"/>
                    <a:pt x="209" y="454"/>
                  </a:cubicBezTo>
                  <a:cubicBezTo>
                    <a:pt x="325" y="454"/>
                    <a:pt x="418" y="360"/>
                    <a:pt x="418" y="245"/>
                  </a:cubicBezTo>
                  <a:cubicBezTo>
                    <a:pt x="418" y="233"/>
                    <a:pt x="417" y="221"/>
                    <a:pt x="415" y="209"/>
                  </a:cubicBezTo>
                  <a:cubicBezTo>
                    <a:pt x="436" y="167"/>
                    <a:pt x="431" y="142"/>
                    <a:pt x="415" y="113"/>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68" name="Freeform 225">
              <a:extLst>
                <a:ext uri="{FF2B5EF4-FFF2-40B4-BE49-F238E27FC236}">
                  <a16:creationId xmlns:a16="http://schemas.microsoft.com/office/drawing/2014/main" id="{D8F41420-C1EC-4913-BC95-13122D575590}"/>
                </a:ext>
              </a:extLst>
            </p:cNvPr>
            <p:cNvSpPr>
              <a:spLocks noChangeAspect="1" noEditPoints="1"/>
            </p:cNvSpPr>
            <p:nvPr/>
          </p:nvSpPr>
          <p:spPr bwMode="gray">
            <a:xfrm>
              <a:off x="2639" y="-1184"/>
              <a:ext cx="870" cy="841"/>
            </a:xfrm>
            <a:custGeom>
              <a:avLst/>
              <a:gdLst>
                <a:gd name="T0" fmla="*/ 295 w 368"/>
                <a:gd name="T1" fmla="*/ 25 h 356"/>
                <a:gd name="T2" fmla="*/ 43 w 368"/>
                <a:gd name="T3" fmla="*/ 55 h 356"/>
                <a:gd name="T4" fmla="*/ 0 w 368"/>
                <a:gd name="T5" fmla="*/ 172 h 356"/>
                <a:gd name="T6" fmla="*/ 184 w 368"/>
                <a:gd name="T7" fmla="*/ 356 h 356"/>
                <a:gd name="T8" fmla="*/ 368 w 368"/>
                <a:gd name="T9" fmla="*/ 172 h 356"/>
                <a:gd name="T10" fmla="*/ 355 w 368"/>
                <a:gd name="T11" fmla="*/ 103 h 356"/>
                <a:gd name="T12" fmla="*/ 304 w 368"/>
                <a:gd name="T13" fmla="*/ 33 h 356"/>
                <a:gd name="T14" fmla="*/ 295 w 368"/>
                <a:gd name="T15" fmla="*/ 25 h 356"/>
                <a:gd name="T16" fmla="*/ 86 w 368"/>
                <a:gd name="T17" fmla="*/ 239 h 356"/>
                <a:gd name="T18" fmla="*/ 62 w 368"/>
                <a:gd name="T19" fmla="*/ 215 h 356"/>
                <a:gd name="T20" fmla="*/ 86 w 368"/>
                <a:gd name="T21" fmla="*/ 190 h 356"/>
                <a:gd name="T22" fmla="*/ 111 w 368"/>
                <a:gd name="T23" fmla="*/ 215 h 356"/>
                <a:gd name="T24" fmla="*/ 86 w 368"/>
                <a:gd name="T25" fmla="*/ 239 h 356"/>
                <a:gd name="T26" fmla="*/ 283 w 368"/>
                <a:gd name="T27" fmla="*/ 239 h 356"/>
                <a:gd name="T28" fmla="*/ 259 w 368"/>
                <a:gd name="T29" fmla="*/ 215 h 356"/>
                <a:gd name="T30" fmla="*/ 283 w 368"/>
                <a:gd name="T31" fmla="*/ 190 h 356"/>
                <a:gd name="T32" fmla="*/ 308 w 368"/>
                <a:gd name="T33" fmla="*/ 215 h 356"/>
                <a:gd name="T34" fmla="*/ 283 w 368"/>
                <a:gd name="T35" fmla="*/ 239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8" h="356">
                  <a:moveTo>
                    <a:pt x="295" y="25"/>
                  </a:moveTo>
                  <a:cubicBezTo>
                    <a:pt x="254" y="37"/>
                    <a:pt x="140" y="0"/>
                    <a:pt x="43" y="55"/>
                  </a:cubicBezTo>
                  <a:cubicBezTo>
                    <a:pt x="16" y="87"/>
                    <a:pt x="0" y="127"/>
                    <a:pt x="0" y="172"/>
                  </a:cubicBezTo>
                  <a:cubicBezTo>
                    <a:pt x="1" y="274"/>
                    <a:pt x="83" y="356"/>
                    <a:pt x="184" y="356"/>
                  </a:cubicBezTo>
                  <a:cubicBezTo>
                    <a:pt x="286" y="356"/>
                    <a:pt x="368" y="274"/>
                    <a:pt x="368" y="172"/>
                  </a:cubicBezTo>
                  <a:cubicBezTo>
                    <a:pt x="368" y="148"/>
                    <a:pt x="363" y="124"/>
                    <a:pt x="355" y="103"/>
                  </a:cubicBezTo>
                  <a:cubicBezTo>
                    <a:pt x="335" y="80"/>
                    <a:pt x="314" y="54"/>
                    <a:pt x="304" y="33"/>
                  </a:cubicBezTo>
                  <a:cubicBezTo>
                    <a:pt x="301" y="30"/>
                    <a:pt x="298" y="28"/>
                    <a:pt x="295" y="25"/>
                  </a:cubicBezTo>
                  <a:close/>
                  <a:moveTo>
                    <a:pt x="86" y="239"/>
                  </a:moveTo>
                  <a:cubicBezTo>
                    <a:pt x="73" y="239"/>
                    <a:pt x="62" y="228"/>
                    <a:pt x="62" y="215"/>
                  </a:cubicBezTo>
                  <a:cubicBezTo>
                    <a:pt x="62" y="201"/>
                    <a:pt x="73" y="190"/>
                    <a:pt x="86" y="190"/>
                  </a:cubicBezTo>
                  <a:cubicBezTo>
                    <a:pt x="100" y="190"/>
                    <a:pt x="111" y="201"/>
                    <a:pt x="111" y="215"/>
                  </a:cubicBezTo>
                  <a:cubicBezTo>
                    <a:pt x="111" y="228"/>
                    <a:pt x="100" y="239"/>
                    <a:pt x="86" y="239"/>
                  </a:cubicBezTo>
                  <a:close/>
                  <a:moveTo>
                    <a:pt x="283" y="239"/>
                  </a:moveTo>
                  <a:cubicBezTo>
                    <a:pt x="270" y="239"/>
                    <a:pt x="259" y="228"/>
                    <a:pt x="259" y="215"/>
                  </a:cubicBezTo>
                  <a:cubicBezTo>
                    <a:pt x="259" y="201"/>
                    <a:pt x="270" y="190"/>
                    <a:pt x="283" y="190"/>
                  </a:cubicBezTo>
                  <a:cubicBezTo>
                    <a:pt x="297" y="190"/>
                    <a:pt x="308" y="201"/>
                    <a:pt x="308" y="215"/>
                  </a:cubicBezTo>
                  <a:cubicBezTo>
                    <a:pt x="308" y="228"/>
                    <a:pt x="297" y="239"/>
                    <a:pt x="283" y="239"/>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69" name="Freeform 226">
              <a:extLst>
                <a:ext uri="{FF2B5EF4-FFF2-40B4-BE49-F238E27FC236}">
                  <a16:creationId xmlns:a16="http://schemas.microsoft.com/office/drawing/2014/main" id="{BAD25A9E-31D9-479F-9D8E-A9CF84ED080F}"/>
                </a:ext>
              </a:extLst>
            </p:cNvPr>
            <p:cNvSpPr>
              <a:spLocks noChangeAspect="1"/>
            </p:cNvSpPr>
            <p:nvPr/>
          </p:nvSpPr>
          <p:spPr bwMode="gray">
            <a:xfrm>
              <a:off x="3095" y="-1286"/>
              <a:ext cx="251" cy="132"/>
            </a:xfrm>
            <a:custGeom>
              <a:avLst/>
              <a:gdLst>
                <a:gd name="T0" fmla="*/ 64 w 106"/>
                <a:gd name="T1" fmla="*/ 52 h 56"/>
                <a:gd name="T2" fmla="*/ 0 w 106"/>
                <a:gd name="T3" fmla="*/ 6 h 56"/>
                <a:gd name="T4" fmla="*/ 96 w 106"/>
                <a:gd name="T5" fmla="*/ 49 h 56"/>
                <a:gd name="T6" fmla="*/ 64 w 106"/>
                <a:gd name="T7" fmla="*/ 52 h 56"/>
              </a:gdLst>
              <a:ahLst/>
              <a:cxnLst>
                <a:cxn ang="0">
                  <a:pos x="T0" y="T1"/>
                </a:cxn>
                <a:cxn ang="0">
                  <a:pos x="T2" y="T3"/>
                </a:cxn>
                <a:cxn ang="0">
                  <a:pos x="T4" y="T5"/>
                </a:cxn>
                <a:cxn ang="0">
                  <a:pos x="T6" y="T7"/>
                </a:cxn>
              </a:cxnLst>
              <a:rect l="0" t="0" r="r" b="b"/>
              <a:pathLst>
                <a:path w="106" h="56">
                  <a:moveTo>
                    <a:pt x="64" y="52"/>
                  </a:moveTo>
                  <a:cubicBezTo>
                    <a:pt x="48" y="50"/>
                    <a:pt x="22" y="3"/>
                    <a:pt x="0" y="6"/>
                  </a:cubicBezTo>
                  <a:cubicBezTo>
                    <a:pt x="51" y="0"/>
                    <a:pt x="106" y="24"/>
                    <a:pt x="96" y="49"/>
                  </a:cubicBezTo>
                  <a:cubicBezTo>
                    <a:pt x="91" y="56"/>
                    <a:pt x="79" y="54"/>
                    <a:pt x="64" y="52"/>
                  </a:cubicBez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70" name="Freeform 227">
              <a:extLst>
                <a:ext uri="{FF2B5EF4-FFF2-40B4-BE49-F238E27FC236}">
                  <a16:creationId xmlns:a16="http://schemas.microsoft.com/office/drawing/2014/main" id="{AC659D2F-B275-4FD2-8740-1BF9D6BB2277}"/>
                </a:ext>
              </a:extLst>
            </p:cNvPr>
            <p:cNvSpPr>
              <a:spLocks noChangeAspect="1"/>
            </p:cNvSpPr>
            <p:nvPr/>
          </p:nvSpPr>
          <p:spPr bwMode="gray">
            <a:xfrm>
              <a:off x="2800" y="-1243"/>
              <a:ext cx="281" cy="106"/>
            </a:xfrm>
            <a:custGeom>
              <a:avLst/>
              <a:gdLst>
                <a:gd name="T0" fmla="*/ 119 w 119"/>
                <a:gd name="T1" fmla="*/ 30 h 45"/>
                <a:gd name="T2" fmla="*/ 0 w 119"/>
                <a:gd name="T3" fmla="*/ 45 h 45"/>
                <a:gd name="T4" fmla="*/ 58 w 119"/>
                <a:gd name="T5" fmla="*/ 6 h 45"/>
                <a:gd name="T6" fmla="*/ 119 w 119"/>
                <a:gd name="T7" fmla="*/ 30 h 45"/>
              </a:gdLst>
              <a:ahLst/>
              <a:cxnLst>
                <a:cxn ang="0">
                  <a:pos x="T0" y="T1"/>
                </a:cxn>
                <a:cxn ang="0">
                  <a:pos x="T2" y="T3"/>
                </a:cxn>
                <a:cxn ang="0">
                  <a:pos x="T4" y="T5"/>
                </a:cxn>
                <a:cxn ang="0">
                  <a:pos x="T6" y="T7"/>
                </a:cxn>
              </a:cxnLst>
              <a:rect l="0" t="0" r="r" b="b"/>
              <a:pathLst>
                <a:path w="119" h="45">
                  <a:moveTo>
                    <a:pt x="119" y="30"/>
                  </a:moveTo>
                  <a:cubicBezTo>
                    <a:pt x="70" y="25"/>
                    <a:pt x="25" y="35"/>
                    <a:pt x="0" y="45"/>
                  </a:cubicBezTo>
                  <a:cubicBezTo>
                    <a:pt x="14" y="24"/>
                    <a:pt x="31" y="13"/>
                    <a:pt x="58" y="6"/>
                  </a:cubicBezTo>
                  <a:cubicBezTo>
                    <a:pt x="79" y="0"/>
                    <a:pt x="104" y="26"/>
                    <a:pt x="119" y="30"/>
                  </a:cubicBez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71" name="Freeform 228">
              <a:extLst>
                <a:ext uri="{FF2B5EF4-FFF2-40B4-BE49-F238E27FC236}">
                  <a16:creationId xmlns:a16="http://schemas.microsoft.com/office/drawing/2014/main" id="{87860DE7-3BAB-4095-AAE1-9EC69387CDBB}"/>
                </a:ext>
              </a:extLst>
            </p:cNvPr>
            <p:cNvSpPr>
              <a:spLocks noChangeAspect="1"/>
            </p:cNvSpPr>
            <p:nvPr/>
          </p:nvSpPr>
          <p:spPr bwMode="gray">
            <a:xfrm>
              <a:off x="3409" y="-1196"/>
              <a:ext cx="170" cy="255"/>
            </a:xfrm>
            <a:custGeom>
              <a:avLst/>
              <a:gdLst>
                <a:gd name="T0" fmla="*/ 55 w 72"/>
                <a:gd name="T1" fmla="*/ 108 h 108"/>
                <a:gd name="T2" fmla="*/ 0 w 72"/>
                <a:gd name="T3" fmla="*/ 24 h 108"/>
                <a:gd name="T4" fmla="*/ 55 w 72"/>
                <a:gd name="T5" fmla="*/ 108 h 108"/>
              </a:gdLst>
              <a:ahLst/>
              <a:cxnLst>
                <a:cxn ang="0">
                  <a:pos x="T0" y="T1"/>
                </a:cxn>
                <a:cxn ang="0">
                  <a:pos x="T2" y="T3"/>
                </a:cxn>
                <a:cxn ang="0">
                  <a:pos x="T4" y="T5"/>
                </a:cxn>
              </a:cxnLst>
              <a:rect l="0" t="0" r="r" b="b"/>
              <a:pathLst>
                <a:path w="72" h="108">
                  <a:moveTo>
                    <a:pt x="55" y="108"/>
                  </a:moveTo>
                  <a:cubicBezTo>
                    <a:pt x="72" y="65"/>
                    <a:pt x="11" y="0"/>
                    <a:pt x="0" y="24"/>
                  </a:cubicBezTo>
                  <a:cubicBezTo>
                    <a:pt x="2" y="40"/>
                    <a:pt x="33" y="78"/>
                    <a:pt x="55" y="108"/>
                  </a:cubicBez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pic>
        <p:nvPicPr>
          <p:cNvPr id="176" name="グラフィックス 175" descr="スマートフォン">
            <a:extLst>
              <a:ext uri="{FF2B5EF4-FFF2-40B4-BE49-F238E27FC236}">
                <a16:creationId xmlns:a16="http://schemas.microsoft.com/office/drawing/2014/main" id="{7EA192A3-571B-4553-B6EF-EFC5626EC3A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856739" y="6122124"/>
            <a:ext cx="296379" cy="296379"/>
          </a:xfrm>
          <a:prstGeom prst="rect">
            <a:avLst/>
          </a:prstGeom>
        </p:spPr>
      </p:pic>
      <p:pic>
        <p:nvPicPr>
          <p:cNvPr id="177" name="グラフィックス 176" descr="インターネット">
            <a:extLst>
              <a:ext uri="{FF2B5EF4-FFF2-40B4-BE49-F238E27FC236}">
                <a16:creationId xmlns:a16="http://schemas.microsoft.com/office/drawing/2014/main" id="{9910B894-7CC9-4819-8E91-3633BA4E3F6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278002" y="5832644"/>
            <a:ext cx="320936" cy="320936"/>
          </a:xfrm>
          <a:prstGeom prst="rect">
            <a:avLst/>
          </a:prstGeom>
        </p:spPr>
      </p:pic>
      <p:pic>
        <p:nvPicPr>
          <p:cNvPr id="178" name="グラフィックス 177" descr="コンピューター">
            <a:extLst>
              <a:ext uri="{FF2B5EF4-FFF2-40B4-BE49-F238E27FC236}">
                <a16:creationId xmlns:a16="http://schemas.microsoft.com/office/drawing/2014/main" id="{307584B3-9F3D-4D72-9CA1-D4595976411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286774" y="6112317"/>
            <a:ext cx="314942" cy="314942"/>
          </a:xfrm>
          <a:prstGeom prst="rect">
            <a:avLst/>
          </a:prstGeom>
        </p:spPr>
      </p:pic>
      <p:pic>
        <p:nvPicPr>
          <p:cNvPr id="179" name="グラフィックス 178" descr="タブレット">
            <a:extLst>
              <a:ext uri="{FF2B5EF4-FFF2-40B4-BE49-F238E27FC236}">
                <a16:creationId xmlns:a16="http://schemas.microsoft.com/office/drawing/2014/main" id="{9064CBB7-4EA0-4702-80E2-129D0778AF5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8854643" y="5843577"/>
            <a:ext cx="299070" cy="299070"/>
          </a:xfrm>
          <a:prstGeom prst="rect">
            <a:avLst/>
          </a:prstGeom>
        </p:spPr>
      </p:pic>
      <p:grpSp>
        <p:nvGrpSpPr>
          <p:cNvPr id="7" name="グループ化 6">
            <a:extLst>
              <a:ext uri="{FF2B5EF4-FFF2-40B4-BE49-F238E27FC236}">
                <a16:creationId xmlns:a16="http://schemas.microsoft.com/office/drawing/2014/main" id="{3FA2EDD4-D131-423F-B32F-954083E7CA8B}"/>
              </a:ext>
            </a:extLst>
          </p:cNvPr>
          <p:cNvGrpSpPr/>
          <p:nvPr/>
        </p:nvGrpSpPr>
        <p:grpSpPr>
          <a:xfrm>
            <a:off x="1416226" y="2658277"/>
            <a:ext cx="914400" cy="914400"/>
            <a:chOff x="1416226" y="1938336"/>
            <a:chExt cx="914400" cy="914400"/>
          </a:xfrm>
        </p:grpSpPr>
        <p:pic>
          <p:nvPicPr>
            <p:cNvPr id="4" name="グラフィックス 3" descr="ブラウザー ウィンドウ">
              <a:extLst>
                <a:ext uri="{FF2B5EF4-FFF2-40B4-BE49-F238E27FC236}">
                  <a16:creationId xmlns:a16="http://schemas.microsoft.com/office/drawing/2014/main" id="{F61CEF5D-BB2D-4F01-A039-CFA2CEF4887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416226" y="1938336"/>
              <a:ext cx="914400" cy="914400"/>
            </a:xfrm>
            <a:prstGeom prst="rect">
              <a:avLst/>
            </a:prstGeom>
          </p:spPr>
        </p:pic>
        <p:sp>
          <p:nvSpPr>
            <p:cNvPr id="6" name="正方形/長方形 5">
              <a:extLst>
                <a:ext uri="{FF2B5EF4-FFF2-40B4-BE49-F238E27FC236}">
                  <a16:creationId xmlns:a16="http://schemas.microsoft.com/office/drawing/2014/main" id="{67CA7B63-72D8-4200-8149-6211175F1E4E}"/>
                </a:ext>
              </a:extLst>
            </p:cNvPr>
            <p:cNvSpPr/>
            <p:nvPr/>
          </p:nvSpPr>
          <p:spPr>
            <a:xfrm>
              <a:off x="1529927" y="2219312"/>
              <a:ext cx="684406" cy="433845"/>
            </a:xfrm>
            <a:prstGeom prst="rect">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a:t>
              </a:r>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県</a:t>
              </a:r>
              <a:endParaRPr kumimoji="1" lang="en-US" altLang="ja-JP"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ページ</a:t>
              </a:r>
            </a:p>
          </p:txBody>
        </p:sp>
      </p:grpSp>
      <p:grpSp>
        <p:nvGrpSpPr>
          <p:cNvPr id="184" name="グループ化 183">
            <a:extLst>
              <a:ext uri="{FF2B5EF4-FFF2-40B4-BE49-F238E27FC236}">
                <a16:creationId xmlns:a16="http://schemas.microsoft.com/office/drawing/2014/main" id="{B63B9F56-57F3-40DF-8FBE-8D55911F2290}"/>
              </a:ext>
            </a:extLst>
          </p:cNvPr>
          <p:cNvGrpSpPr/>
          <p:nvPr/>
        </p:nvGrpSpPr>
        <p:grpSpPr>
          <a:xfrm>
            <a:off x="2221117" y="2658277"/>
            <a:ext cx="914400" cy="914400"/>
            <a:chOff x="1416226" y="1938336"/>
            <a:chExt cx="914400" cy="914400"/>
          </a:xfrm>
        </p:grpSpPr>
        <p:pic>
          <p:nvPicPr>
            <p:cNvPr id="185" name="グラフィックス 184" descr="ブラウザー ウィンドウ">
              <a:extLst>
                <a:ext uri="{FF2B5EF4-FFF2-40B4-BE49-F238E27FC236}">
                  <a16:creationId xmlns:a16="http://schemas.microsoft.com/office/drawing/2014/main" id="{403B2E72-681C-43CA-8390-AB246793590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416226" y="1938336"/>
              <a:ext cx="914400" cy="914400"/>
            </a:xfrm>
            <a:prstGeom prst="rect">
              <a:avLst/>
            </a:prstGeom>
          </p:spPr>
        </p:pic>
        <p:sp>
          <p:nvSpPr>
            <p:cNvPr id="186" name="正方形/長方形 185">
              <a:extLst>
                <a:ext uri="{FF2B5EF4-FFF2-40B4-BE49-F238E27FC236}">
                  <a16:creationId xmlns:a16="http://schemas.microsoft.com/office/drawing/2014/main" id="{D796CFE0-80F7-4016-9B19-034EA0FB8CC2}"/>
                </a:ext>
              </a:extLst>
            </p:cNvPr>
            <p:cNvSpPr/>
            <p:nvPr/>
          </p:nvSpPr>
          <p:spPr>
            <a:xfrm>
              <a:off x="1529927" y="2219312"/>
              <a:ext cx="684406" cy="433845"/>
            </a:xfrm>
            <a:prstGeom prst="rect">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B</a:t>
              </a:r>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県</a:t>
              </a:r>
              <a:endParaRPr kumimoji="1" lang="en-US" altLang="ja-JP"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ページ</a:t>
              </a:r>
            </a:p>
          </p:txBody>
        </p:sp>
      </p:grpSp>
      <p:grpSp>
        <p:nvGrpSpPr>
          <p:cNvPr id="190" name="グループ化 189">
            <a:extLst>
              <a:ext uri="{FF2B5EF4-FFF2-40B4-BE49-F238E27FC236}">
                <a16:creationId xmlns:a16="http://schemas.microsoft.com/office/drawing/2014/main" id="{A65984CF-0EA7-438A-9E47-31458A7F37F9}"/>
              </a:ext>
            </a:extLst>
          </p:cNvPr>
          <p:cNvGrpSpPr/>
          <p:nvPr/>
        </p:nvGrpSpPr>
        <p:grpSpPr>
          <a:xfrm>
            <a:off x="1904697" y="2038626"/>
            <a:ext cx="1243000" cy="914400"/>
            <a:chOff x="1416226" y="1938336"/>
            <a:chExt cx="914400" cy="914400"/>
          </a:xfrm>
        </p:grpSpPr>
        <p:pic>
          <p:nvPicPr>
            <p:cNvPr id="191" name="グラフィックス 190" descr="ブラウザー ウィンドウ">
              <a:extLst>
                <a:ext uri="{FF2B5EF4-FFF2-40B4-BE49-F238E27FC236}">
                  <a16:creationId xmlns:a16="http://schemas.microsoft.com/office/drawing/2014/main" id="{AF31A950-B073-4F87-82CF-7A946BE020F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416226" y="1938336"/>
              <a:ext cx="914400" cy="914400"/>
            </a:xfrm>
            <a:prstGeom prst="rect">
              <a:avLst/>
            </a:prstGeom>
          </p:spPr>
        </p:pic>
        <p:sp>
          <p:nvSpPr>
            <p:cNvPr id="192" name="正方形/長方形 191">
              <a:extLst>
                <a:ext uri="{FF2B5EF4-FFF2-40B4-BE49-F238E27FC236}">
                  <a16:creationId xmlns:a16="http://schemas.microsoft.com/office/drawing/2014/main" id="{77E600FB-64E5-4FFE-B54D-7BD8B11C1D25}"/>
                </a:ext>
              </a:extLst>
            </p:cNvPr>
            <p:cNvSpPr/>
            <p:nvPr/>
          </p:nvSpPr>
          <p:spPr>
            <a:xfrm>
              <a:off x="1529927" y="2219312"/>
              <a:ext cx="684406" cy="433845"/>
            </a:xfrm>
            <a:prstGeom prst="rect">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全国統一</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ページ</a:t>
              </a:r>
            </a:p>
          </p:txBody>
        </p:sp>
      </p:grpSp>
      <p:sp>
        <p:nvSpPr>
          <p:cNvPr id="194" name="テキスト ボックス 193">
            <a:extLst>
              <a:ext uri="{FF2B5EF4-FFF2-40B4-BE49-F238E27FC236}">
                <a16:creationId xmlns:a16="http://schemas.microsoft.com/office/drawing/2014/main" id="{5A65D995-82CA-413F-8764-683FD29146C7}"/>
              </a:ext>
            </a:extLst>
          </p:cNvPr>
          <p:cNvSpPr txBox="1"/>
          <p:nvPr/>
        </p:nvSpPr>
        <p:spPr>
          <a:xfrm>
            <a:off x="7482486" y="4132430"/>
            <a:ext cx="2317918" cy="184666"/>
          </a:xfrm>
          <a:prstGeom prst="rect">
            <a:avLst/>
          </a:prstGeom>
          <a:noFill/>
          <a:ln>
            <a:noFill/>
          </a:ln>
        </p:spPr>
        <p:txBody>
          <a:bodyPr wrap="square" lIns="0" tIns="0" rIns="0" bIns="0"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医療情報ネットから検索</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cxnSp>
        <p:nvCxnSpPr>
          <p:cNvPr id="181" name="直線コネクタ 180">
            <a:extLst>
              <a:ext uri="{FF2B5EF4-FFF2-40B4-BE49-F238E27FC236}">
                <a16:creationId xmlns:a16="http://schemas.microsoft.com/office/drawing/2014/main" id="{D238F7AC-E958-44C6-804A-FCAEAD189975}"/>
              </a:ext>
            </a:extLst>
          </p:cNvPr>
          <p:cNvCxnSpPr>
            <a:cxnSpLocks/>
            <a:stCxn id="195" idx="3"/>
            <a:endCxn id="152" idx="2"/>
          </p:cNvCxnSpPr>
          <p:nvPr/>
        </p:nvCxnSpPr>
        <p:spPr>
          <a:xfrm flipV="1">
            <a:off x="4897964" y="3757591"/>
            <a:ext cx="0" cy="327279"/>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96" name="正方形/長方形 395">
            <a:extLst>
              <a:ext uri="{FF2B5EF4-FFF2-40B4-BE49-F238E27FC236}">
                <a16:creationId xmlns:a16="http://schemas.microsoft.com/office/drawing/2014/main" id="{9BB7527D-A495-493E-976C-ECAB42C07ACF}"/>
              </a:ext>
            </a:extLst>
          </p:cNvPr>
          <p:cNvSpPr/>
          <p:nvPr/>
        </p:nvSpPr>
        <p:spPr>
          <a:xfrm>
            <a:off x="3857952" y="5114819"/>
            <a:ext cx="3742940" cy="1579150"/>
          </a:xfrm>
          <a:prstGeom prst="rect">
            <a:avLst/>
          </a:prstGeom>
          <a:solidFill>
            <a:srgbClr val="E9ED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51" name="正方形/長方形 450">
            <a:extLst>
              <a:ext uri="{FF2B5EF4-FFF2-40B4-BE49-F238E27FC236}">
                <a16:creationId xmlns:a16="http://schemas.microsoft.com/office/drawing/2014/main" id="{68C38BD1-6E29-49B2-85B9-CEF357143777}"/>
              </a:ext>
            </a:extLst>
          </p:cNvPr>
          <p:cNvSpPr/>
          <p:nvPr/>
        </p:nvSpPr>
        <p:spPr>
          <a:xfrm>
            <a:off x="5786120" y="5517453"/>
            <a:ext cx="1742400" cy="111714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病院等及び薬局</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452" name="Group 28">
            <a:extLst>
              <a:ext uri="{FF2B5EF4-FFF2-40B4-BE49-F238E27FC236}">
                <a16:creationId xmlns:a16="http://schemas.microsoft.com/office/drawing/2014/main" id="{B033C9A3-3CE0-452C-865E-D0349BD63040}"/>
              </a:ext>
            </a:extLst>
          </p:cNvPr>
          <p:cNvGrpSpPr>
            <a:grpSpLocks/>
          </p:cNvGrpSpPr>
          <p:nvPr/>
        </p:nvGrpSpPr>
        <p:grpSpPr bwMode="auto">
          <a:xfrm>
            <a:off x="6928044" y="6093171"/>
            <a:ext cx="389731" cy="380258"/>
            <a:chOff x="4027" y="3008"/>
            <a:chExt cx="576" cy="562"/>
          </a:xfrm>
        </p:grpSpPr>
        <p:sp>
          <p:nvSpPr>
            <p:cNvPr id="493" name="Freeform 29">
              <a:extLst>
                <a:ext uri="{FF2B5EF4-FFF2-40B4-BE49-F238E27FC236}">
                  <a16:creationId xmlns:a16="http://schemas.microsoft.com/office/drawing/2014/main" id="{EBB36D81-0DFB-46C1-8E2B-1D0F65E8FD82}"/>
                </a:ext>
              </a:extLst>
            </p:cNvPr>
            <p:cNvSpPr>
              <a:spLocks noChangeAspect="1" noEditPoints="1"/>
            </p:cNvSpPr>
            <p:nvPr/>
          </p:nvSpPr>
          <p:spPr bwMode="auto">
            <a:xfrm>
              <a:off x="4164" y="3157"/>
              <a:ext cx="435" cy="373"/>
            </a:xfrm>
            <a:custGeom>
              <a:avLst/>
              <a:gdLst>
                <a:gd name="T0" fmla="*/ 67 w 218"/>
                <a:gd name="T1" fmla="*/ 149 h 187"/>
                <a:gd name="T2" fmla="*/ 148 w 218"/>
                <a:gd name="T3" fmla="*/ 149 h 187"/>
                <a:gd name="T4" fmla="*/ 148 w 218"/>
                <a:gd name="T5" fmla="*/ 165 h 187"/>
                <a:gd name="T6" fmla="*/ 85 w 218"/>
                <a:gd name="T7" fmla="*/ 165 h 187"/>
                <a:gd name="T8" fmla="*/ 33 w 218"/>
                <a:gd name="T9" fmla="*/ 181 h 187"/>
                <a:gd name="T10" fmla="*/ 25 w 218"/>
                <a:gd name="T11" fmla="*/ 171 h 187"/>
                <a:gd name="T12" fmla="*/ 10 w 218"/>
                <a:gd name="T13" fmla="*/ 174 h 187"/>
                <a:gd name="T14" fmla="*/ 4 w 218"/>
                <a:gd name="T15" fmla="*/ 173 h 187"/>
                <a:gd name="T16" fmla="*/ 0 w 218"/>
                <a:gd name="T17" fmla="*/ 185 h 187"/>
                <a:gd name="T18" fmla="*/ 0 w 218"/>
                <a:gd name="T19" fmla="*/ 187 h 187"/>
                <a:gd name="T20" fmla="*/ 33 w 218"/>
                <a:gd name="T21" fmla="*/ 187 h 187"/>
                <a:gd name="T22" fmla="*/ 33 w 218"/>
                <a:gd name="T23" fmla="*/ 187 h 187"/>
                <a:gd name="T24" fmla="*/ 85 w 218"/>
                <a:gd name="T25" fmla="*/ 187 h 187"/>
                <a:gd name="T26" fmla="*/ 208 w 218"/>
                <a:gd name="T27" fmla="*/ 187 h 187"/>
                <a:gd name="T28" fmla="*/ 208 w 218"/>
                <a:gd name="T29" fmla="*/ 165 h 187"/>
                <a:gd name="T30" fmla="*/ 176 w 218"/>
                <a:gd name="T31" fmla="*/ 165 h 187"/>
                <a:gd name="T32" fmla="*/ 176 w 218"/>
                <a:gd name="T33" fmla="*/ 149 h 187"/>
                <a:gd name="T34" fmla="*/ 205 w 218"/>
                <a:gd name="T35" fmla="*/ 149 h 187"/>
                <a:gd name="T36" fmla="*/ 218 w 218"/>
                <a:gd name="T37" fmla="*/ 3 h 187"/>
                <a:gd name="T38" fmla="*/ 218 w 218"/>
                <a:gd name="T39" fmla="*/ 3 h 187"/>
                <a:gd name="T40" fmla="*/ 218 w 218"/>
                <a:gd name="T41" fmla="*/ 3 h 187"/>
                <a:gd name="T42" fmla="*/ 213 w 218"/>
                <a:gd name="T43" fmla="*/ 0 h 187"/>
                <a:gd name="T44" fmla="*/ 70 w 218"/>
                <a:gd name="T45" fmla="*/ 0 h 187"/>
                <a:gd name="T46" fmla="*/ 70 w 218"/>
                <a:gd name="T47" fmla="*/ 0 h 187"/>
                <a:gd name="T48" fmla="*/ 70 w 218"/>
                <a:gd name="T49" fmla="*/ 1 h 187"/>
                <a:gd name="T50" fmla="*/ 60 w 218"/>
                <a:gd name="T51" fmla="*/ 145 h 187"/>
                <a:gd name="T52" fmla="*/ 67 w 218"/>
                <a:gd name="T53" fmla="*/ 149 h 187"/>
                <a:gd name="T54" fmla="*/ 156 w 218"/>
                <a:gd name="T55" fmla="*/ 165 h 187"/>
                <a:gd name="T56" fmla="*/ 156 w 218"/>
                <a:gd name="T57" fmla="*/ 165 h 187"/>
                <a:gd name="T58" fmla="*/ 156 w 218"/>
                <a:gd name="T59" fmla="*/ 149 h 187"/>
                <a:gd name="T60" fmla="*/ 156 w 218"/>
                <a:gd name="T61" fmla="*/ 149 h 187"/>
                <a:gd name="T62" fmla="*/ 156 w 218"/>
                <a:gd name="T63" fmla="*/ 16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8" h="187">
                  <a:moveTo>
                    <a:pt x="67" y="149"/>
                  </a:moveTo>
                  <a:cubicBezTo>
                    <a:pt x="148" y="149"/>
                    <a:pt x="148" y="149"/>
                    <a:pt x="148" y="149"/>
                  </a:cubicBezTo>
                  <a:cubicBezTo>
                    <a:pt x="148" y="165"/>
                    <a:pt x="148" y="165"/>
                    <a:pt x="148" y="165"/>
                  </a:cubicBezTo>
                  <a:cubicBezTo>
                    <a:pt x="85" y="165"/>
                    <a:pt x="85" y="165"/>
                    <a:pt x="85" y="165"/>
                  </a:cubicBezTo>
                  <a:cubicBezTo>
                    <a:pt x="33" y="181"/>
                    <a:pt x="33" y="181"/>
                    <a:pt x="33" y="181"/>
                  </a:cubicBezTo>
                  <a:cubicBezTo>
                    <a:pt x="32" y="177"/>
                    <a:pt x="29" y="173"/>
                    <a:pt x="25" y="171"/>
                  </a:cubicBezTo>
                  <a:cubicBezTo>
                    <a:pt x="21" y="172"/>
                    <a:pt x="16" y="174"/>
                    <a:pt x="10" y="174"/>
                  </a:cubicBezTo>
                  <a:cubicBezTo>
                    <a:pt x="8" y="174"/>
                    <a:pt x="6" y="174"/>
                    <a:pt x="4" y="173"/>
                  </a:cubicBezTo>
                  <a:cubicBezTo>
                    <a:pt x="1" y="176"/>
                    <a:pt x="0" y="180"/>
                    <a:pt x="0" y="185"/>
                  </a:cubicBezTo>
                  <a:cubicBezTo>
                    <a:pt x="0" y="186"/>
                    <a:pt x="0" y="186"/>
                    <a:pt x="0" y="187"/>
                  </a:cubicBezTo>
                  <a:cubicBezTo>
                    <a:pt x="26" y="187"/>
                    <a:pt x="31" y="187"/>
                    <a:pt x="33" y="187"/>
                  </a:cubicBezTo>
                  <a:cubicBezTo>
                    <a:pt x="33" y="187"/>
                    <a:pt x="33" y="187"/>
                    <a:pt x="33" y="187"/>
                  </a:cubicBezTo>
                  <a:cubicBezTo>
                    <a:pt x="85" y="187"/>
                    <a:pt x="85" y="187"/>
                    <a:pt x="85" y="187"/>
                  </a:cubicBezTo>
                  <a:cubicBezTo>
                    <a:pt x="208" y="187"/>
                    <a:pt x="208" y="187"/>
                    <a:pt x="208" y="187"/>
                  </a:cubicBezTo>
                  <a:cubicBezTo>
                    <a:pt x="208" y="165"/>
                    <a:pt x="208" y="165"/>
                    <a:pt x="208" y="165"/>
                  </a:cubicBezTo>
                  <a:cubicBezTo>
                    <a:pt x="176" y="165"/>
                    <a:pt x="176" y="165"/>
                    <a:pt x="176" y="165"/>
                  </a:cubicBezTo>
                  <a:cubicBezTo>
                    <a:pt x="176" y="149"/>
                    <a:pt x="176" y="149"/>
                    <a:pt x="176" y="149"/>
                  </a:cubicBezTo>
                  <a:cubicBezTo>
                    <a:pt x="205" y="149"/>
                    <a:pt x="205" y="149"/>
                    <a:pt x="205" y="149"/>
                  </a:cubicBezTo>
                  <a:cubicBezTo>
                    <a:pt x="218" y="3"/>
                    <a:pt x="218" y="3"/>
                    <a:pt x="218" y="3"/>
                  </a:cubicBezTo>
                  <a:cubicBezTo>
                    <a:pt x="218" y="3"/>
                    <a:pt x="218" y="3"/>
                    <a:pt x="218" y="3"/>
                  </a:cubicBezTo>
                  <a:cubicBezTo>
                    <a:pt x="218" y="3"/>
                    <a:pt x="218" y="3"/>
                    <a:pt x="218" y="3"/>
                  </a:cubicBezTo>
                  <a:cubicBezTo>
                    <a:pt x="213" y="0"/>
                    <a:pt x="213" y="0"/>
                    <a:pt x="213" y="0"/>
                  </a:cubicBezTo>
                  <a:cubicBezTo>
                    <a:pt x="70" y="0"/>
                    <a:pt x="70" y="0"/>
                    <a:pt x="70" y="0"/>
                  </a:cubicBezTo>
                  <a:cubicBezTo>
                    <a:pt x="70" y="0"/>
                    <a:pt x="70" y="0"/>
                    <a:pt x="70" y="0"/>
                  </a:cubicBezTo>
                  <a:cubicBezTo>
                    <a:pt x="70" y="1"/>
                    <a:pt x="70" y="1"/>
                    <a:pt x="70" y="1"/>
                  </a:cubicBezTo>
                  <a:cubicBezTo>
                    <a:pt x="60" y="145"/>
                    <a:pt x="60" y="145"/>
                    <a:pt x="60" y="145"/>
                  </a:cubicBezTo>
                  <a:lnTo>
                    <a:pt x="67" y="149"/>
                  </a:lnTo>
                  <a:close/>
                  <a:moveTo>
                    <a:pt x="156" y="165"/>
                  </a:moveTo>
                  <a:cubicBezTo>
                    <a:pt x="156" y="165"/>
                    <a:pt x="156" y="165"/>
                    <a:pt x="156" y="165"/>
                  </a:cubicBezTo>
                  <a:cubicBezTo>
                    <a:pt x="156" y="149"/>
                    <a:pt x="156" y="149"/>
                    <a:pt x="156" y="149"/>
                  </a:cubicBezTo>
                  <a:cubicBezTo>
                    <a:pt x="156" y="149"/>
                    <a:pt x="156" y="149"/>
                    <a:pt x="156" y="149"/>
                  </a:cubicBezTo>
                  <a:lnTo>
                    <a:pt x="156" y="165"/>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94" name="Rectangle 30">
              <a:extLst>
                <a:ext uri="{FF2B5EF4-FFF2-40B4-BE49-F238E27FC236}">
                  <a16:creationId xmlns:a16="http://schemas.microsoft.com/office/drawing/2014/main" id="{0C750A67-70B1-47A2-97DE-D262DDF577A5}"/>
                </a:ext>
              </a:extLst>
            </p:cNvPr>
            <p:cNvSpPr>
              <a:spLocks noChangeAspect="1" noChangeArrowheads="1"/>
            </p:cNvSpPr>
            <p:nvPr/>
          </p:nvSpPr>
          <p:spPr bwMode="auto">
            <a:xfrm>
              <a:off x="4027" y="3540"/>
              <a:ext cx="576" cy="3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grpSp>
          <p:nvGrpSpPr>
            <p:cNvPr id="495" name="Group 31">
              <a:extLst>
                <a:ext uri="{FF2B5EF4-FFF2-40B4-BE49-F238E27FC236}">
                  <a16:creationId xmlns:a16="http://schemas.microsoft.com/office/drawing/2014/main" id="{16013786-CFD8-4B4B-B73A-04B980B565A1}"/>
                </a:ext>
              </a:extLst>
            </p:cNvPr>
            <p:cNvGrpSpPr>
              <a:grpSpLocks/>
            </p:cNvGrpSpPr>
            <p:nvPr/>
          </p:nvGrpSpPr>
          <p:grpSpPr bwMode="auto">
            <a:xfrm>
              <a:off x="4027" y="3008"/>
              <a:ext cx="399" cy="520"/>
              <a:chOff x="4027" y="3008"/>
              <a:chExt cx="399" cy="520"/>
            </a:xfrm>
          </p:grpSpPr>
          <p:sp>
            <p:nvSpPr>
              <p:cNvPr id="496" name="Oval 32">
                <a:extLst>
                  <a:ext uri="{FF2B5EF4-FFF2-40B4-BE49-F238E27FC236}">
                    <a16:creationId xmlns:a16="http://schemas.microsoft.com/office/drawing/2014/main" id="{3B5B75C6-62F6-49CB-BADE-752DAEC07CB8}"/>
                  </a:ext>
                </a:extLst>
              </p:cNvPr>
              <p:cNvSpPr>
                <a:spLocks noChangeAspect="1" noChangeArrowheads="1"/>
              </p:cNvSpPr>
              <p:nvPr/>
            </p:nvSpPr>
            <p:spPr bwMode="auto">
              <a:xfrm>
                <a:off x="4103" y="3008"/>
                <a:ext cx="167" cy="167"/>
              </a:xfrm>
              <a:prstGeom prst="ellipse">
                <a:avLst/>
              </a:pr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97" name="Freeform 33">
                <a:extLst>
                  <a:ext uri="{FF2B5EF4-FFF2-40B4-BE49-F238E27FC236}">
                    <a16:creationId xmlns:a16="http://schemas.microsoft.com/office/drawing/2014/main" id="{32438E2E-9658-4139-A940-17365900C967}"/>
                  </a:ext>
                </a:extLst>
              </p:cNvPr>
              <p:cNvSpPr>
                <a:spLocks noChangeAspect="1"/>
              </p:cNvSpPr>
              <p:nvPr/>
            </p:nvSpPr>
            <p:spPr bwMode="auto">
              <a:xfrm>
                <a:off x="4027" y="3194"/>
                <a:ext cx="399" cy="334"/>
              </a:xfrm>
              <a:custGeom>
                <a:avLst/>
                <a:gdLst>
                  <a:gd name="T0" fmla="*/ 9 w 200"/>
                  <a:gd name="T1" fmla="*/ 164 h 168"/>
                  <a:gd name="T2" fmla="*/ 27 w 200"/>
                  <a:gd name="T3" fmla="*/ 168 h 168"/>
                  <a:gd name="T4" fmla="*/ 65 w 200"/>
                  <a:gd name="T5" fmla="*/ 168 h 168"/>
                  <a:gd name="T6" fmla="*/ 65 w 200"/>
                  <a:gd name="T7" fmla="*/ 166 h 168"/>
                  <a:gd name="T8" fmla="*/ 70 w 200"/>
                  <a:gd name="T9" fmla="*/ 152 h 168"/>
                  <a:gd name="T10" fmla="*/ 72 w 200"/>
                  <a:gd name="T11" fmla="*/ 151 h 168"/>
                  <a:gd name="T12" fmla="*/ 74 w 200"/>
                  <a:gd name="T13" fmla="*/ 151 h 168"/>
                  <a:gd name="T14" fmla="*/ 79 w 200"/>
                  <a:gd name="T15" fmla="*/ 152 h 168"/>
                  <a:gd name="T16" fmla="*/ 92 w 200"/>
                  <a:gd name="T17" fmla="*/ 149 h 168"/>
                  <a:gd name="T18" fmla="*/ 94 w 200"/>
                  <a:gd name="T19" fmla="*/ 148 h 168"/>
                  <a:gd name="T20" fmla="*/ 96 w 200"/>
                  <a:gd name="T21" fmla="*/ 149 h 168"/>
                  <a:gd name="T22" fmla="*/ 97 w 200"/>
                  <a:gd name="T23" fmla="*/ 150 h 168"/>
                  <a:gd name="T24" fmla="*/ 80 w 200"/>
                  <a:gd name="T25" fmla="*/ 133 h 168"/>
                  <a:gd name="T26" fmla="*/ 27 w 200"/>
                  <a:gd name="T27" fmla="*/ 133 h 168"/>
                  <a:gd name="T28" fmla="*/ 27 w 200"/>
                  <a:gd name="T29" fmla="*/ 45 h 168"/>
                  <a:gd name="T30" fmla="*/ 31 w 200"/>
                  <a:gd name="T31" fmla="*/ 45 h 168"/>
                  <a:gd name="T32" fmla="*/ 31 w 200"/>
                  <a:gd name="T33" fmla="*/ 129 h 168"/>
                  <a:gd name="T34" fmla="*/ 80 w 200"/>
                  <a:gd name="T35" fmla="*/ 129 h 168"/>
                  <a:gd name="T36" fmla="*/ 102 w 200"/>
                  <a:gd name="T37" fmla="*/ 150 h 168"/>
                  <a:gd name="T38" fmla="*/ 101 w 200"/>
                  <a:gd name="T39" fmla="*/ 153 h 168"/>
                  <a:gd name="T40" fmla="*/ 104 w 200"/>
                  <a:gd name="T41" fmla="*/ 158 h 168"/>
                  <a:gd name="T42" fmla="*/ 118 w 200"/>
                  <a:gd name="T43" fmla="*/ 153 h 168"/>
                  <a:gd name="T44" fmla="*/ 118 w 200"/>
                  <a:gd name="T45" fmla="*/ 44 h 168"/>
                  <a:gd name="T46" fmla="*/ 122 w 200"/>
                  <a:gd name="T47" fmla="*/ 44 h 168"/>
                  <a:gd name="T48" fmla="*/ 122 w 200"/>
                  <a:gd name="T49" fmla="*/ 152 h 168"/>
                  <a:gd name="T50" fmla="*/ 153 w 200"/>
                  <a:gd name="T51" fmla="*/ 142 h 168"/>
                  <a:gd name="T52" fmla="*/ 170 w 200"/>
                  <a:gd name="T53" fmla="*/ 142 h 168"/>
                  <a:gd name="T54" fmla="*/ 195 w 200"/>
                  <a:gd name="T55" fmla="*/ 142 h 168"/>
                  <a:gd name="T56" fmla="*/ 200 w 200"/>
                  <a:gd name="T57" fmla="*/ 142 h 168"/>
                  <a:gd name="T58" fmla="*/ 193 w 200"/>
                  <a:gd name="T59" fmla="*/ 134 h 168"/>
                  <a:gd name="T60" fmla="*/ 134 w 200"/>
                  <a:gd name="T61" fmla="*/ 134 h 168"/>
                  <a:gd name="T62" fmla="*/ 124 w 200"/>
                  <a:gd name="T63" fmla="*/ 129 h 168"/>
                  <a:gd name="T64" fmla="*/ 133 w 200"/>
                  <a:gd name="T65" fmla="*/ 15 h 168"/>
                  <a:gd name="T66" fmla="*/ 108 w 200"/>
                  <a:gd name="T67" fmla="*/ 0 h 168"/>
                  <a:gd name="T68" fmla="*/ 101 w 200"/>
                  <a:gd name="T69" fmla="*/ 0 h 168"/>
                  <a:gd name="T70" fmla="*/ 88 w 200"/>
                  <a:gd name="T71" fmla="*/ 0 h 168"/>
                  <a:gd name="T72" fmla="*/ 73 w 200"/>
                  <a:gd name="T73" fmla="*/ 0 h 168"/>
                  <a:gd name="T74" fmla="*/ 54 w 200"/>
                  <a:gd name="T75" fmla="*/ 0 h 168"/>
                  <a:gd name="T76" fmla="*/ 34 w 200"/>
                  <a:gd name="T77" fmla="*/ 0 h 168"/>
                  <a:gd name="T78" fmla="*/ 0 w 200"/>
                  <a:gd name="T79" fmla="*/ 35 h 168"/>
                  <a:gd name="T80" fmla="*/ 0 w 200"/>
                  <a:gd name="T81" fmla="*/ 147 h 168"/>
                  <a:gd name="T82" fmla="*/ 9 w 200"/>
                  <a:gd name="T83" fmla="*/ 1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 h="168">
                    <a:moveTo>
                      <a:pt x="9" y="164"/>
                    </a:moveTo>
                    <a:cubicBezTo>
                      <a:pt x="15" y="167"/>
                      <a:pt x="24" y="168"/>
                      <a:pt x="27" y="168"/>
                    </a:cubicBezTo>
                    <a:cubicBezTo>
                      <a:pt x="29" y="168"/>
                      <a:pt x="50" y="168"/>
                      <a:pt x="65" y="168"/>
                    </a:cubicBezTo>
                    <a:cubicBezTo>
                      <a:pt x="65" y="168"/>
                      <a:pt x="65" y="167"/>
                      <a:pt x="65" y="166"/>
                    </a:cubicBezTo>
                    <a:cubicBezTo>
                      <a:pt x="65" y="161"/>
                      <a:pt x="67" y="156"/>
                      <a:pt x="70" y="152"/>
                    </a:cubicBezTo>
                    <a:cubicBezTo>
                      <a:pt x="72" y="151"/>
                      <a:pt x="72" y="151"/>
                      <a:pt x="72" y="151"/>
                    </a:cubicBezTo>
                    <a:cubicBezTo>
                      <a:pt x="74" y="151"/>
                      <a:pt x="74" y="151"/>
                      <a:pt x="74" y="151"/>
                    </a:cubicBezTo>
                    <a:cubicBezTo>
                      <a:pt x="76" y="151"/>
                      <a:pt x="77" y="152"/>
                      <a:pt x="79" y="152"/>
                    </a:cubicBezTo>
                    <a:cubicBezTo>
                      <a:pt x="84" y="152"/>
                      <a:pt x="89" y="150"/>
                      <a:pt x="92" y="149"/>
                    </a:cubicBezTo>
                    <a:cubicBezTo>
                      <a:pt x="94" y="148"/>
                      <a:pt x="94" y="148"/>
                      <a:pt x="94" y="148"/>
                    </a:cubicBezTo>
                    <a:cubicBezTo>
                      <a:pt x="96" y="149"/>
                      <a:pt x="96" y="149"/>
                      <a:pt x="96" y="149"/>
                    </a:cubicBezTo>
                    <a:cubicBezTo>
                      <a:pt x="96" y="149"/>
                      <a:pt x="97" y="150"/>
                      <a:pt x="97" y="150"/>
                    </a:cubicBezTo>
                    <a:cubicBezTo>
                      <a:pt x="97" y="140"/>
                      <a:pt x="89" y="133"/>
                      <a:pt x="80" y="133"/>
                    </a:cubicBezTo>
                    <a:cubicBezTo>
                      <a:pt x="27" y="133"/>
                      <a:pt x="27" y="133"/>
                      <a:pt x="27" y="133"/>
                    </a:cubicBezTo>
                    <a:cubicBezTo>
                      <a:pt x="27" y="90"/>
                      <a:pt x="27" y="45"/>
                      <a:pt x="27" y="45"/>
                    </a:cubicBezTo>
                    <a:cubicBezTo>
                      <a:pt x="31" y="45"/>
                      <a:pt x="31" y="45"/>
                      <a:pt x="31" y="45"/>
                    </a:cubicBezTo>
                    <a:cubicBezTo>
                      <a:pt x="31" y="45"/>
                      <a:pt x="31" y="87"/>
                      <a:pt x="31" y="129"/>
                    </a:cubicBezTo>
                    <a:cubicBezTo>
                      <a:pt x="80" y="129"/>
                      <a:pt x="80" y="129"/>
                      <a:pt x="80" y="129"/>
                    </a:cubicBezTo>
                    <a:cubicBezTo>
                      <a:pt x="92" y="129"/>
                      <a:pt x="102" y="138"/>
                      <a:pt x="102" y="150"/>
                    </a:cubicBezTo>
                    <a:cubicBezTo>
                      <a:pt x="102" y="151"/>
                      <a:pt x="101" y="152"/>
                      <a:pt x="101" y="153"/>
                    </a:cubicBezTo>
                    <a:cubicBezTo>
                      <a:pt x="102" y="155"/>
                      <a:pt x="103" y="156"/>
                      <a:pt x="104" y="158"/>
                    </a:cubicBezTo>
                    <a:cubicBezTo>
                      <a:pt x="118" y="153"/>
                      <a:pt x="118" y="153"/>
                      <a:pt x="118" y="153"/>
                    </a:cubicBezTo>
                    <a:cubicBezTo>
                      <a:pt x="118" y="44"/>
                      <a:pt x="118" y="44"/>
                      <a:pt x="118" y="44"/>
                    </a:cubicBezTo>
                    <a:cubicBezTo>
                      <a:pt x="122" y="44"/>
                      <a:pt x="122" y="44"/>
                      <a:pt x="122" y="44"/>
                    </a:cubicBezTo>
                    <a:cubicBezTo>
                      <a:pt x="122" y="152"/>
                      <a:pt x="122" y="152"/>
                      <a:pt x="122" y="152"/>
                    </a:cubicBezTo>
                    <a:cubicBezTo>
                      <a:pt x="153" y="142"/>
                      <a:pt x="153" y="142"/>
                      <a:pt x="153" y="142"/>
                    </a:cubicBezTo>
                    <a:cubicBezTo>
                      <a:pt x="160" y="142"/>
                      <a:pt x="165" y="142"/>
                      <a:pt x="170" y="142"/>
                    </a:cubicBezTo>
                    <a:cubicBezTo>
                      <a:pt x="184" y="142"/>
                      <a:pt x="191" y="142"/>
                      <a:pt x="195" y="142"/>
                    </a:cubicBezTo>
                    <a:cubicBezTo>
                      <a:pt x="200" y="142"/>
                      <a:pt x="200" y="142"/>
                      <a:pt x="200" y="142"/>
                    </a:cubicBezTo>
                    <a:cubicBezTo>
                      <a:pt x="199" y="138"/>
                      <a:pt x="196" y="135"/>
                      <a:pt x="193" y="134"/>
                    </a:cubicBezTo>
                    <a:cubicBezTo>
                      <a:pt x="134" y="134"/>
                      <a:pt x="134" y="134"/>
                      <a:pt x="134" y="134"/>
                    </a:cubicBezTo>
                    <a:cubicBezTo>
                      <a:pt x="124" y="129"/>
                      <a:pt x="124" y="129"/>
                      <a:pt x="124" y="129"/>
                    </a:cubicBezTo>
                    <a:cubicBezTo>
                      <a:pt x="133" y="15"/>
                      <a:pt x="133" y="15"/>
                      <a:pt x="133" y="15"/>
                    </a:cubicBezTo>
                    <a:cubicBezTo>
                      <a:pt x="128" y="5"/>
                      <a:pt x="119" y="0"/>
                      <a:pt x="108" y="0"/>
                    </a:cubicBezTo>
                    <a:cubicBezTo>
                      <a:pt x="106" y="0"/>
                      <a:pt x="103" y="0"/>
                      <a:pt x="101" y="0"/>
                    </a:cubicBezTo>
                    <a:cubicBezTo>
                      <a:pt x="97" y="0"/>
                      <a:pt x="93" y="0"/>
                      <a:pt x="88" y="0"/>
                    </a:cubicBezTo>
                    <a:cubicBezTo>
                      <a:pt x="84" y="0"/>
                      <a:pt x="78" y="0"/>
                      <a:pt x="73" y="0"/>
                    </a:cubicBezTo>
                    <a:cubicBezTo>
                      <a:pt x="67" y="0"/>
                      <a:pt x="60" y="0"/>
                      <a:pt x="54" y="0"/>
                    </a:cubicBezTo>
                    <a:cubicBezTo>
                      <a:pt x="46" y="0"/>
                      <a:pt x="39" y="0"/>
                      <a:pt x="34" y="0"/>
                    </a:cubicBezTo>
                    <a:cubicBezTo>
                      <a:pt x="15" y="0"/>
                      <a:pt x="0" y="13"/>
                      <a:pt x="0" y="35"/>
                    </a:cubicBezTo>
                    <a:cubicBezTo>
                      <a:pt x="0" y="36"/>
                      <a:pt x="0" y="147"/>
                      <a:pt x="0" y="147"/>
                    </a:cubicBezTo>
                    <a:cubicBezTo>
                      <a:pt x="0" y="155"/>
                      <a:pt x="4" y="160"/>
                      <a:pt x="9" y="164"/>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sp>
        <p:nvSpPr>
          <p:cNvPr id="453" name="四角形: 角を丸くする 452">
            <a:extLst>
              <a:ext uri="{FF2B5EF4-FFF2-40B4-BE49-F238E27FC236}">
                <a16:creationId xmlns:a16="http://schemas.microsoft.com/office/drawing/2014/main" id="{8246F7E3-791D-491D-B375-82DEEBCD47A0}"/>
              </a:ext>
            </a:extLst>
          </p:cNvPr>
          <p:cNvSpPr/>
          <p:nvPr/>
        </p:nvSpPr>
        <p:spPr>
          <a:xfrm>
            <a:off x="6855476" y="5828134"/>
            <a:ext cx="521844" cy="180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報告</a:t>
            </a:r>
          </a:p>
        </p:txBody>
      </p:sp>
      <p:grpSp>
        <p:nvGrpSpPr>
          <p:cNvPr id="454" name="Group 2">
            <a:extLst>
              <a:ext uri="{FF2B5EF4-FFF2-40B4-BE49-F238E27FC236}">
                <a16:creationId xmlns:a16="http://schemas.microsoft.com/office/drawing/2014/main" id="{56E84469-FEF6-4258-8BBF-8D71BB840023}"/>
              </a:ext>
            </a:extLst>
          </p:cNvPr>
          <p:cNvGrpSpPr>
            <a:grpSpLocks/>
          </p:cNvGrpSpPr>
          <p:nvPr/>
        </p:nvGrpSpPr>
        <p:grpSpPr bwMode="auto">
          <a:xfrm>
            <a:off x="5807440" y="5901496"/>
            <a:ext cx="947252" cy="522793"/>
            <a:chOff x="4828" y="2296"/>
            <a:chExt cx="1339" cy="739"/>
          </a:xfrm>
        </p:grpSpPr>
        <p:grpSp>
          <p:nvGrpSpPr>
            <p:cNvPr id="455" name="Group 3">
              <a:extLst>
                <a:ext uri="{FF2B5EF4-FFF2-40B4-BE49-F238E27FC236}">
                  <a16:creationId xmlns:a16="http://schemas.microsoft.com/office/drawing/2014/main" id="{3D7E2802-1C29-40FC-8D23-33D5751D7898}"/>
                </a:ext>
              </a:extLst>
            </p:cNvPr>
            <p:cNvGrpSpPr>
              <a:grpSpLocks/>
            </p:cNvGrpSpPr>
            <p:nvPr/>
          </p:nvGrpSpPr>
          <p:grpSpPr bwMode="auto">
            <a:xfrm>
              <a:off x="4828" y="2296"/>
              <a:ext cx="1339" cy="739"/>
              <a:chOff x="2213" y="2568"/>
              <a:chExt cx="1339" cy="739"/>
            </a:xfrm>
          </p:grpSpPr>
          <p:sp>
            <p:nvSpPr>
              <p:cNvPr id="457" name="Rectangle 4">
                <a:extLst>
                  <a:ext uri="{FF2B5EF4-FFF2-40B4-BE49-F238E27FC236}">
                    <a16:creationId xmlns:a16="http://schemas.microsoft.com/office/drawing/2014/main" id="{515587A6-2121-402D-9C72-4857BE42E7A6}"/>
                  </a:ext>
                </a:extLst>
              </p:cNvPr>
              <p:cNvSpPr>
                <a:spLocks noChangeAspect="1" noChangeArrowheads="1"/>
              </p:cNvSpPr>
              <p:nvPr/>
            </p:nvSpPr>
            <p:spPr bwMode="gray">
              <a:xfrm>
                <a:off x="2213" y="2802"/>
                <a:ext cx="493" cy="505"/>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58" name="Rectangle 5">
                <a:extLst>
                  <a:ext uri="{FF2B5EF4-FFF2-40B4-BE49-F238E27FC236}">
                    <a16:creationId xmlns:a16="http://schemas.microsoft.com/office/drawing/2014/main" id="{35026B67-2211-44EB-AA34-3F6EB55D7907}"/>
                  </a:ext>
                </a:extLst>
              </p:cNvPr>
              <p:cNvSpPr>
                <a:spLocks noChangeAspect="1" noChangeArrowheads="1"/>
              </p:cNvSpPr>
              <p:nvPr/>
            </p:nvSpPr>
            <p:spPr bwMode="gray">
              <a:xfrm>
                <a:off x="3058" y="2802"/>
                <a:ext cx="494" cy="505"/>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59" name="Rectangle 6">
                <a:extLst>
                  <a:ext uri="{FF2B5EF4-FFF2-40B4-BE49-F238E27FC236}">
                    <a16:creationId xmlns:a16="http://schemas.microsoft.com/office/drawing/2014/main" id="{46EB9001-CBBA-460E-9731-E87C5082D43E}"/>
                  </a:ext>
                </a:extLst>
              </p:cNvPr>
              <p:cNvSpPr>
                <a:spLocks noChangeAspect="1" noChangeArrowheads="1"/>
              </p:cNvSpPr>
              <p:nvPr/>
            </p:nvSpPr>
            <p:spPr bwMode="gray">
              <a:xfrm>
                <a:off x="2725" y="2568"/>
                <a:ext cx="314" cy="73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60" name="Rectangle 7">
                <a:extLst>
                  <a:ext uri="{FF2B5EF4-FFF2-40B4-BE49-F238E27FC236}">
                    <a16:creationId xmlns:a16="http://schemas.microsoft.com/office/drawing/2014/main" id="{C3C83674-F1C9-466A-A55C-7274C6048642}"/>
                  </a:ext>
                </a:extLst>
              </p:cNvPr>
              <p:cNvSpPr>
                <a:spLocks noChangeAspect="1" noChangeArrowheads="1"/>
              </p:cNvSpPr>
              <p:nvPr/>
            </p:nvSpPr>
            <p:spPr bwMode="gray">
              <a:xfrm>
                <a:off x="2272" y="2872"/>
                <a:ext cx="70"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61" name="Rectangle 8">
                <a:extLst>
                  <a:ext uri="{FF2B5EF4-FFF2-40B4-BE49-F238E27FC236}">
                    <a16:creationId xmlns:a16="http://schemas.microsoft.com/office/drawing/2014/main" id="{42C238DC-2C3F-4359-8968-40E8946A8D27}"/>
                  </a:ext>
                </a:extLst>
              </p:cNvPr>
              <p:cNvSpPr>
                <a:spLocks noChangeAspect="1" noChangeArrowheads="1"/>
              </p:cNvSpPr>
              <p:nvPr/>
            </p:nvSpPr>
            <p:spPr bwMode="gray">
              <a:xfrm>
                <a:off x="2364" y="2872"/>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62" name="Rectangle 9">
                <a:extLst>
                  <a:ext uri="{FF2B5EF4-FFF2-40B4-BE49-F238E27FC236}">
                    <a16:creationId xmlns:a16="http://schemas.microsoft.com/office/drawing/2014/main" id="{2CA3ED11-62E6-4F83-8DFC-478DC565C920}"/>
                  </a:ext>
                </a:extLst>
              </p:cNvPr>
              <p:cNvSpPr>
                <a:spLocks noChangeAspect="1" noChangeArrowheads="1"/>
              </p:cNvSpPr>
              <p:nvPr/>
            </p:nvSpPr>
            <p:spPr bwMode="gray">
              <a:xfrm>
                <a:off x="2272" y="2955"/>
                <a:ext cx="70"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63" name="Rectangle 10">
                <a:extLst>
                  <a:ext uri="{FF2B5EF4-FFF2-40B4-BE49-F238E27FC236}">
                    <a16:creationId xmlns:a16="http://schemas.microsoft.com/office/drawing/2014/main" id="{A7E5B86C-90BD-4FB3-ACA0-3982DCC620CB}"/>
                  </a:ext>
                </a:extLst>
              </p:cNvPr>
              <p:cNvSpPr>
                <a:spLocks noChangeAspect="1" noChangeArrowheads="1"/>
              </p:cNvSpPr>
              <p:nvPr/>
            </p:nvSpPr>
            <p:spPr bwMode="gray">
              <a:xfrm>
                <a:off x="2364" y="295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64" name="Rectangle 11">
                <a:extLst>
                  <a:ext uri="{FF2B5EF4-FFF2-40B4-BE49-F238E27FC236}">
                    <a16:creationId xmlns:a16="http://schemas.microsoft.com/office/drawing/2014/main" id="{E516F89E-901D-4840-A6AB-ABF9FB74A677}"/>
                  </a:ext>
                </a:extLst>
              </p:cNvPr>
              <p:cNvSpPr>
                <a:spLocks noChangeAspect="1" noChangeArrowheads="1"/>
              </p:cNvSpPr>
              <p:nvPr/>
            </p:nvSpPr>
            <p:spPr bwMode="gray">
              <a:xfrm>
                <a:off x="2484" y="2872"/>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65" name="Rectangle 12">
                <a:extLst>
                  <a:ext uri="{FF2B5EF4-FFF2-40B4-BE49-F238E27FC236}">
                    <a16:creationId xmlns:a16="http://schemas.microsoft.com/office/drawing/2014/main" id="{6DB4A4C9-4279-4399-B5ED-F305A4D046CE}"/>
                  </a:ext>
                </a:extLst>
              </p:cNvPr>
              <p:cNvSpPr>
                <a:spLocks noChangeAspect="1" noChangeArrowheads="1"/>
              </p:cNvSpPr>
              <p:nvPr/>
            </p:nvSpPr>
            <p:spPr bwMode="gray">
              <a:xfrm>
                <a:off x="2576" y="2872"/>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66" name="Rectangle 13">
                <a:extLst>
                  <a:ext uri="{FF2B5EF4-FFF2-40B4-BE49-F238E27FC236}">
                    <a16:creationId xmlns:a16="http://schemas.microsoft.com/office/drawing/2014/main" id="{5A5FFC0E-7937-42BF-9B1B-67EC1BB84ED3}"/>
                  </a:ext>
                </a:extLst>
              </p:cNvPr>
              <p:cNvSpPr>
                <a:spLocks noChangeAspect="1" noChangeArrowheads="1"/>
              </p:cNvSpPr>
              <p:nvPr/>
            </p:nvSpPr>
            <p:spPr bwMode="gray">
              <a:xfrm>
                <a:off x="2484" y="295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67" name="Rectangle 14">
                <a:extLst>
                  <a:ext uri="{FF2B5EF4-FFF2-40B4-BE49-F238E27FC236}">
                    <a16:creationId xmlns:a16="http://schemas.microsoft.com/office/drawing/2014/main" id="{82371F57-0E8E-4FDA-914D-1957B44C3D2B}"/>
                  </a:ext>
                </a:extLst>
              </p:cNvPr>
              <p:cNvSpPr>
                <a:spLocks noChangeAspect="1" noChangeArrowheads="1"/>
              </p:cNvSpPr>
              <p:nvPr/>
            </p:nvSpPr>
            <p:spPr bwMode="gray">
              <a:xfrm>
                <a:off x="2576" y="295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68" name="Rectangle 15">
                <a:extLst>
                  <a:ext uri="{FF2B5EF4-FFF2-40B4-BE49-F238E27FC236}">
                    <a16:creationId xmlns:a16="http://schemas.microsoft.com/office/drawing/2014/main" id="{7B3370C7-8A04-4F90-91CC-997327F35FE5}"/>
                  </a:ext>
                </a:extLst>
              </p:cNvPr>
              <p:cNvSpPr>
                <a:spLocks noChangeAspect="1" noChangeArrowheads="1"/>
              </p:cNvSpPr>
              <p:nvPr/>
            </p:nvSpPr>
            <p:spPr bwMode="gray">
              <a:xfrm>
                <a:off x="2272" y="3097"/>
                <a:ext cx="70"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69" name="Rectangle 16">
                <a:extLst>
                  <a:ext uri="{FF2B5EF4-FFF2-40B4-BE49-F238E27FC236}">
                    <a16:creationId xmlns:a16="http://schemas.microsoft.com/office/drawing/2014/main" id="{98CEADF5-9B2A-45C9-AEDE-2AD543C02D27}"/>
                  </a:ext>
                </a:extLst>
              </p:cNvPr>
              <p:cNvSpPr>
                <a:spLocks noChangeAspect="1" noChangeArrowheads="1"/>
              </p:cNvSpPr>
              <p:nvPr/>
            </p:nvSpPr>
            <p:spPr bwMode="gray">
              <a:xfrm>
                <a:off x="2364" y="309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70" name="Rectangle 17">
                <a:extLst>
                  <a:ext uri="{FF2B5EF4-FFF2-40B4-BE49-F238E27FC236}">
                    <a16:creationId xmlns:a16="http://schemas.microsoft.com/office/drawing/2014/main" id="{7C0976C6-91CA-44B3-B351-2C480E9EC405}"/>
                  </a:ext>
                </a:extLst>
              </p:cNvPr>
              <p:cNvSpPr>
                <a:spLocks noChangeAspect="1" noChangeArrowheads="1"/>
              </p:cNvSpPr>
              <p:nvPr/>
            </p:nvSpPr>
            <p:spPr bwMode="gray">
              <a:xfrm>
                <a:off x="2272" y="3177"/>
                <a:ext cx="70"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71" name="Rectangle 18">
                <a:extLst>
                  <a:ext uri="{FF2B5EF4-FFF2-40B4-BE49-F238E27FC236}">
                    <a16:creationId xmlns:a16="http://schemas.microsoft.com/office/drawing/2014/main" id="{20ED9042-9114-4572-9536-993683CE9CA2}"/>
                  </a:ext>
                </a:extLst>
              </p:cNvPr>
              <p:cNvSpPr>
                <a:spLocks noChangeAspect="1" noChangeArrowheads="1"/>
              </p:cNvSpPr>
              <p:nvPr/>
            </p:nvSpPr>
            <p:spPr bwMode="gray">
              <a:xfrm>
                <a:off x="2364" y="317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72" name="Rectangle 19">
                <a:extLst>
                  <a:ext uri="{FF2B5EF4-FFF2-40B4-BE49-F238E27FC236}">
                    <a16:creationId xmlns:a16="http://schemas.microsoft.com/office/drawing/2014/main" id="{D1A8A6BD-33AD-476E-98A2-524ECDDC8929}"/>
                  </a:ext>
                </a:extLst>
              </p:cNvPr>
              <p:cNvSpPr>
                <a:spLocks noChangeAspect="1" noChangeArrowheads="1"/>
              </p:cNvSpPr>
              <p:nvPr/>
            </p:nvSpPr>
            <p:spPr bwMode="gray">
              <a:xfrm>
                <a:off x="2484" y="309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73" name="Rectangle 20">
                <a:extLst>
                  <a:ext uri="{FF2B5EF4-FFF2-40B4-BE49-F238E27FC236}">
                    <a16:creationId xmlns:a16="http://schemas.microsoft.com/office/drawing/2014/main" id="{0C09AB79-5506-4D55-BA59-C04B91DE62EC}"/>
                  </a:ext>
                </a:extLst>
              </p:cNvPr>
              <p:cNvSpPr>
                <a:spLocks noChangeAspect="1" noChangeArrowheads="1"/>
              </p:cNvSpPr>
              <p:nvPr/>
            </p:nvSpPr>
            <p:spPr bwMode="gray">
              <a:xfrm>
                <a:off x="2576" y="309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74" name="Rectangle 21">
                <a:extLst>
                  <a:ext uri="{FF2B5EF4-FFF2-40B4-BE49-F238E27FC236}">
                    <a16:creationId xmlns:a16="http://schemas.microsoft.com/office/drawing/2014/main" id="{EC2402C0-240C-4671-AB7A-5007C6798B42}"/>
                  </a:ext>
                </a:extLst>
              </p:cNvPr>
              <p:cNvSpPr>
                <a:spLocks noChangeAspect="1" noChangeArrowheads="1"/>
              </p:cNvSpPr>
              <p:nvPr/>
            </p:nvSpPr>
            <p:spPr bwMode="gray">
              <a:xfrm>
                <a:off x="2484" y="317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75" name="Rectangle 22">
                <a:extLst>
                  <a:ext uri="{FF2B5EF4-FFF2-40B4-BE49-F238E27FC236}">
                    <a16:creationId xmlns:a16="http://schemas.microsoft.com/office/drawing/2014/main" id="{A42E393B-1808-4AE1-B8F2-D1C1702CCFD9}"/>
                  </a:ext>
                </a:extLst>
              </p:cNvPr>
              <p:cNvSpPr>
                <a:spLocks noChangeAspect="1" noChangeArrowheads="1"/>
              </p:cNvSpPr>
              <p:nvPr/>
            </p:nvSpPr>
            <p:spPr bwMode="gray">
              <a:xfrm>
                <a:off x="2576" y="317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76" name="Rectangle 23">
                <a:extLst>
                  <a:ext uri="{FF2B5EF4-FFF2-40B4-BE49-F238E27FC236}">
                    <a16:creationId xmlns:a16="http://schemas.microsoft.com/office/drawing/2014/main" id="{44B61C0D-F600-431B-A909-7C426AD651CB}"/>
                  </a:ext>
                </a:extLst>
              </p:cNvPr>
              <p:cNvSpPr>
                <a:spLocks noChangeAspect="1" noChangeArrowheads="1"/>
              </p:cNvSpPr>
              <p:nvPr/>
            </p:nvSpPr>
            <p:spPr bwMode="gray">
              <a:xfrm>
                <a:off x="3122" y="2872"/>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77" name="Rectangle 24">
                <a:extLst>
                  <a:ext uri="{FF2B5EF4-FFF2-40B4-BE49-F238E27FC236}">
                    <a16:creationId xmlns:a16="http://schemas.microsoft.com/office/drawing/2014/main" id="{08D0CB36-4A77-40E4-98D7-64DBE73F2EC8}"/>
                  </a:ext>
                </a:extLst>
              </p:cNvPr>
              <p:cNvSpPr>
                <a:spLocks noChangeAspect="1" noChangeArrowheads="1"/>
              </p:cNvSpPr>
              <p:nvPr/>
            </p:nvSpPr>
            <p:spPr bwMode="gray">
              <a:xfrm>
                <a:off x="3214" y="2872"/>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78" name="Rectangle 25">
                <a:extLst>
                  <a:ext uri="{FF2B5EF4-FFF2-40B4-BE49-F238E27FC236}">
                    <a16:creationId xmlns:a16="http://schemas.microsoft.com/office/drawing/2014/main" id="{E5F24308-6CB3-4555-B511-347F5AE70A87}"/>
                  </a:ext>
                </a:extLst>
              </p:cNvPr>
              <p:cNvSpPr>
                <a:spLocks noChangeAspect="1" noChangeArrowheads="1"/>
              </p:cNvSpPr>
              <p:nvPr/>
            </p:nvSpPr>
            <p:spPr bwMode="gray">
              <a:xfrm>
                <a:off x="3122" y="2955"/>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79" name="Rectangle 26">
                <a:extLst>
                  <a:ext uri="{FF2B5EF4-FFF2-40B4-BE49-F238E27FC236}">
                    <a16:creationId xmlns:a16="http://schemas.microsoft.com/office/drawing/2014/main" id="{1263515F-9E25-4642-9564-FCE19C4502DC}"/>
                  </a:ext>
                </a:extLst>
              </p:cNvPr>
              <p:cNvSpPr>
                <a:spLocks noChangeAspect="1" noChangeArrowheads="1"/>
              </p:cNvSpPr>
              <p:nvPr/>
            </p:nvSpPr>
            <p:spPr bwMode="gray">
              <a:xfrm>
                <a:off x="3214" y="2955"/>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80" name="Rectangle 27">
                <a:extLst>
                  <a:ext uri="{FF2B5EF4-FFF2-40B4-BE49-F238E27FC236}">
                    <a16:creationId xmlns:a16="http://schemas.microsoft.com/office/drawing/2014/main" id="{9A91B7E6-863D-4F72-A09B-4998F41749E9}"/>
                  </a:ext>
                </a:extLst>
              </p:cNvPr>
              <p:cNvSpPr>
                <a:spLocks noChangeAspect="1" noChangeArrowheads="1"/>
              </p:cNvSpPr>
              <p:nvPr/>
            </p:nvSpPr>
            <p:spPr bwMode="gray">
              <a:xfrm>
                <a:off x="3334" y="2872"/>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81" name="Rectangle 28">
                <a:extLst>
                  <a:ext uri="{FF2B5EF4-FFF2-40B4-BE49-F238E27FC236}">
                    <a16:creationId xmlns:a16="http://schemas.microsoft.com/office/drawing/2014/main" id="{52F0C5FF-2799-461A-B85D-65A3F811B951}"/>
                  </a:ext>
                </a:extLst>
              </p:cNvPr>
              <p:cNvSpPr>
                <a:spLocks noChangeAspect="1" noChangeArrowheads="1"/>
              </p:cNvSpPr>
              <p:nvPr/>
            </p:nvSpPr>
            <p:spPr bwMode="gray">
              <a:xfrm>
                <a:off x="3426" y="2872"/>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82" name="Rectangle 29">
                <a:extLst>
                  <a:ext uri="{FF2B5EF4-FFF2-40B4-BE49-F238E27FC236}">
                    <a16:creationId xmlns:a16="http://schemas.microsoft.com/office/drawing/2014/main" id="{2745FD7F-39ED-4D32-997C-1038AD8FCE7C}"/>
                  </a:ext>
                </a:extLst>
              </p:cNvPr>
              <p:cNvSpPr>
                <a:spLocks noChangeAspect="1" noChangeArrowheads="1"/>
              </p:cNvSpPr>
              <p:nvPr/>
            </p:nvSpPr>
            <p:spPr bwMode="gray">
              <a:xfrm>
                <a:off x="3334" y="295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83" name="Rectangle 30">
                <a:extLst>
                  <a:ext uri="{FF2B5EF4-FFF2-40B4-BE49-F238E27FC236}">
                    <a16:creationId xmlns:a16="http://schemas.microsoft.com/office/drawing/2014/main" id="{F5BB0E0F-DB92-453A-93EA-DFE7090CB3EF}"/>
                  </a:ext>
                </a:extLst>
              </p:cNvPr>
              <p:cNvSpPr>
                <a:spLocks noChangeAspect="1" noChangeArrowheads="1"/>
              </p:cNvSpPr>
              <p:nvPr/>
            </p:nvSpPr>
            <p:spPr bwMode="gray">
              <a:xfrm>
                <a:off x="3426" y="295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84" name="Rectangle 31">
                <a:extLst>
                  <a:ext uri="{FF2B5EF4-FFF2-40B4-BE49-F238E27FC236}">
                    <a16:creationId xmlns:a16="http://schemas.microsoft.com/office/drawing/2014/main" id="{00560ED8-A76B-4F81-B9A0-DBDE85C77C08}"/>
                  </a:ext>
                </a:extLst>
              </p:cNvPr>
              <p:cNvSpPr>
                <a:spLocks noChangeAspect="1" noChangeArrowheads="1"/>
              </p:cNvSpPr>
              <p:nvPr/>
            </p:nvSpPr>
            <p:spPr bwMode="gray">
              <a:xfrm>
                <a:off x="3122" y="3097"/>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85" name="Rectangle 32">
                <a:extLst>
                  <a:ext uri="{FF2B5EF4-FFF2-40B4-BE49-F238E27FC236}">
                    <a16:creationId xmlns:a16="http://schemas.microsoft.com/office/drawing/2014/main" id="{C0A903D9-CA9F-4794-B014-7FE1B25482B0}"/>
                  </a:ext>
                </a:extLst>
              </p:cNvPr>
              <p:cNvSpPr>
                <a:spLocks noChangeAspect="1" noChangeArrowheads="1"/>
              </p:cNvSpPr>
              <p:nvPr/>
            </p:nvSpPr>
            <p:spPr bwMode="gray">
              <a:xfrm>
                <a:off x="3214" y="3097"/>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86" name="Rectangle 33">
                <a:extLst>
                  <a:ext uri="{FF2B5EF4-FFF2-40B4-BE49-F238E27FC236}">
                    <a16:creationId xmlns:a16="http://schemas.microsoft.com/office/drawing/2014/main" id="{E6DDED6A-3F8D-4531-B4FD-307D52B72BE2}"/>
                  </a:ext>
                </a:extLst>
              </p:cNvPr>
              <p:cNvSpPr>
                <a:spLocks noChangeAspect="1" noChangeArrowheads="1"/>
              </p:cNvSpPr>
              <p:nvPr/>
            </p:nvSpPr>
            <p:spPr bwMode="gray">
              <a:xfrm>
                <a:off x="3122" y="3177"/>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87" name="Rectangle 34">
                <a:extLst>
                  <a:ext uri="{FF2B5EF4-FFF2-40B4-BE49-F238E27FC236}">
                    <a16:creationId xmlns:a16="http://schemas.microsoft.com/office/drawing/2014/main" id="{DEBBE741-66CE-4C1D-9318-5E5092381A39}"/>
                  </a:ext>
                </a:extLst>
              </p:cNvPr>
              <p:cNvSpPr>
                <a:spLocks noChangeAspect="1" noChangeArrowheads="1"/>
              </p:cNvSpPr>
              <p:nvPr/>
            </p:nvSpPr>
            <p:spPr bwMode="gray">
              <a:xfrm>
                <a:off x="3214" y="3177"/>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88" name="Rectangle 35">
                <a:extLst>
                  <a:ext uri="{FF2B5EF4-FFF2-40B4-BE49-F238E27FC236}">
                    <a16:creationId xmlns:a16="http://schemas.microsoft.com/office/drawing/2014/main" id="{5AB6F2B2-180C-410F-A247-5EB46849667F}"/>
                  </a:ext>
                </a:extLst>
              </p:cNvPr>
              <p:cNvSpPr>
                <a:spLocks noChangeAspect="1" noChangeArrowheads="1"/>
              </p:cNvSpPr>
              <p:nvPr/>
            </p:nvSpPr>
            <p:spPr bwMode="gray">
              <a:xfrm>
                <a:off x="3334" y="309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89" name="Rectangle 36">
                <a:extLst>
                  <a:ext uri="{FF2B5EF4-FFF2-40B4-BE49-F238E27FC236}">
                    <a16:creationId xmlns:a16="http://schemas.microsoft.com/office/drawing/2014/main" id="{4A1CECA2-6998-4E77-9AA3-7A6C7BC504F6}"/>
                  </a:ext>
                </a:extLst>
              </p:cNvPr>
              <p:cNvSpPr>
                <a:spLocks noChangeAspect="1" noChangeArrowheads="1"/>
              </p:cNvSpPr>
              <p:nvPr/>
            </p:nvSpPr>
            <p:spPr bwMode="gray">
              <a:xfrm>
                <a:off x="3426" y="309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90" name="Rectangle 37">
                <a:extLst>
                  <a:ext uri="{FF2B5EF4-FFF2-40B4-BE49-F238E27FC236}">
                    <a16:creationId xmlns:a16="http://schemas.microsoft.com/office/drawing/2014/main" id="{E1D783C1-CFA8-4494-8E97-7F8EE4C70456}"/>
                  </a:ext>
                </a:extLst>
              </p:cNvPr>
              <p:cNvSpPr>
                <a:spLocks noChangeAspect="1" noChangeArrowheads="1"/>
              </p:cNvSpPr>
              <p:nvPr/>
            </p:nvSpPr>
            <p:spPr bwMode="gray">
              <a:xfrm>
                <a:off x="3334" y="317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91" name="Rectangle 38">
                <a:extLst>
                  <a:ext uri="{FF2B5EF4-FFF2-40B4-BE49-F238E27FC236}">
                    <a16:creationId xmlns:a16="http://schemas.microsoft.com/office/drawing/2014/main" id="{EFC78A69-D104-426E-A8A5-1E378D749393}"/>
                  </a:ext>
                </a:extLst>
              </p:cNvPr>
              <p:cNvSpPr>
                <a:spLocks noChangeAspect="1" noChangeArrowheads="1"/>
              </p:cNvSpPr>
              <p:nvPr/>
            </p:nvSpPr>
            <p:spPr bwMode="gray">
              <a:xfrm>
                <a:off x="3426" y="317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92" name="Freeform 39">
                <a:extLst>
                  <a:ext uri="{FF2B5EF4-FFF2-40B4-BE49-F238E27FC236}">
                    <a16:creationId xmlns:a16="http://schemas.microsoft.com/office/drawing/2014/main" id="{5267DAD5-1599-47F0-93DA-2BB5986797BD}"/>
                  </a:ext>
                </a:extLst>
              </p:cNvPr>
              <p:cNvSpPr>
                <a:spLocks noChangeAspect="1"/>
              </p:cNvSpPr>
              <p:nvPr/>
            </p:nvSpPr>
            <p:spPr bwMode="gray">
              <a:xfrm>
                <a:off x="2777" y="3083"/>
                <a:ext cx="208" cy="224"/>
              </a:xfrm>
              <a:custGeom>
                <a:avLst/>
                <a:gdLst>
                  <a:gd name="T0" fmla="*/ 88 w 88"/>
                  <a:gd name="T1" fmla="*/ 95 h 95"/>
                  <a:gd name="T2" fmla="*/ 88 w 88"/>
                  <a:gd name="T3" fmla="*/ 26 h 95"/>
                  <a:gd name="T4" fmla="*/ 61 w 88"/>
                  <a:gd name="T5" fmla="*/ 0 h 95"/>
                  <a:gd name="T6" fmla="*/ 27 w 88"/>
                  <a:gd name="T7" fmla="*/ 0 h 95"/>
                  <a:gd name="T8" fmla="*/ 0 w 88"/>
                  <a:gd name="T9" fmla="*/ 26 h 95"/>
                  <a:gd name="T10" fmla="*/ 0 w 88"/>
                  <a:gd name="T11" fmla="*/ 95 h 95"/>
                  <a:gd name="T12" fmla="*/ 88 w 88"/>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88" h="95">
                    <a:moveTo>
                      <a:pt x="88" y="95"/>
                    </a:moveTo>
                    <a:cubicBezTo>
                      <a:pt x="88" y="26"/>
                      <a:pt x="88" y="26"/>
                      <a:pt x="88" y="26"/>
                    </a:cubicBezTo>
                    <a:cubicBezTo>
                      <a:pt x="88" y="11"/>
                      <a:pt x="76" y="0"/>
                      <a:pt x="61" y="0"/>
                    </a:cubicBezTo>
                    <a:cubicBezTo>
                      <a:pt x="27" y="0"/>
                      <a:pt x="27" y="0"/>
                      <a:pt x="27" y="0"/>
                    </a:cubicBezTo>
                    <a:cubicBezTo>
                      <a:pt x="12" y="0"/>
                      <a:pt x="0" y="11"/>
                      <a:pt x="0" y="26"/>
                    </a:cubicBezTo>
                    <a:cubicBezTo>
                      <a:pt x="0" y="95"/>
                      <a:pt x="0" y="95"/>
                      <a:pt x="0" y="95"/>
                    </a:cubicBezTo>
                    <a:lnTo>
                      <a:pt x="88" y="9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sp>
          <p:nvSpPr>
            <p:cNvPr id="456" name="Freeform 40">
              <a:extLst>
                <a:ext uri="{FF2B5EF4-FFF2-40B4-BE49-F238E27FC236}">
                  <a16:creationId xmlns:a16="http://schemas.microsoft.com/office/drawing/2014/main" id="{AED51EEE-E39A-445E-892F-BAFCD6485A7A}"/>
                </a:ext>
              </a:extLst>
            </p:cNvPr>
            <p:cNvSpPr>
              <a:spLocks noChangeAspect="1"/>
            </p:cNvSpPr>
            <p:nvPr/>
          </p:nvSpPr>
          <p:spPr bwMode="gray">
            <a:xfrm>
              <a:off x="5409" y="2348"/>
              <a:ext cx="177" cy="17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E1E1E1"/>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sp>
        <p:nvSpPr>
          <p:cNvPr id="404" name="正方形/長方形 403">
            <a:extLst>
              <a:ext uri="{FF2B5EF4-FFF2-40B4-BE49-F238E27FC236}">
                <a16:creationId xmlns:a16="http://schemas.microsoft.com/office/drawing/2014/main" id="{BE9AD4D0-0FD4-424A-94F5-34141882B1F4}"/>
              </a:ext>
            </a:extLst>
          </p:cNvPr>
          <p:cNvSpPr/>
          <p:nvPr/>
        </p:nvSpPr>
        <p:spPr>
          <a:xfrm>
            <a:off x="3938640" y="5517453"/>
            <a:ext cx="1742400" cy="111714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都道府県</a:t>
            </a:r>
          </a:p>
        </p:txBody>
      </p:sp>
      <p:sp>
        <p:nvSpPr>
          <p:cNvPr id="405" name="四角形: 角を丸くする 404">
            <a:extLst>
              <a:ext uri="{FF2B5EF4-FFF2-40B4-BE49-F238E27FC236}">
                <a16:creationId xmlns:a16="http://schemas.microsoft.com/office/drawing/2014/main" id="{27493204-A290-4B48-B1C0-6D678EA8C42A}"/>
              </a:ext>
            </a:extLst>
          </p:cNvPr>
          <p:cNvSpPr/>
          <p:nvPr/>
        </p:nvSpPr>
        <p:spPr>
          <a:xfrm>
            <a:off x="5145777" y="5732557"/>
            <a:ext cx="521844" cy="1800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確認</a:t>
            </a:r>
          </a:p>
        </p:txBody>
      </p:sp>
      <p:sp>
        <p:nvSpPr>
          <p:cNvPr id="406" name="四角形: 角を丸くする 405">
            <a:extLst>
              <a:ext uri="{FF2B5EF4-FFF2-40B4-BE49-F238E27FC236}">
                <a16:creationId xmlns:a16="http://schemas.microsoft.com/office/drawing/2014/main" id="{2B7BB0FD-B63F-4D15-A8ED-BC0179A52FAD}"/>
              </a:ext>
            </a:extLst>
          </p:cNvPr>
          <p:cNvSpPr/>
          <p:nvPr/>
        </p:nvSpPr>
        <p:spPr>
          <a:xfrm>
            <a:off x="5145777" y="5950476"/>
            <a:ext cx="521844" cy="1800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公表</a:t>
            </a:r>
          </a:p>
        </p:txBody>
      </p:sp>
      <p:grpSp>
        <p:nvGrpSpPr>
          <p:cNvPr id="407" name="Group 28">
            <a:extLst>
              <a:ext uri="{FF2B5EF4-FFF2-40B4-BE49-F238E27FC236}">
                <a16:creationId xmlns:a16="http://schemas.microsoft.com/office/drawing/2014/main" id="{23B1B756-A0B9-4E2A-953A-D9B86B5DFE11}"/>
              </a:ext>
            </a:extLst>
          </p:cNvPr>
          <p:cNvGrpSpPr>
            <a:grpSpLocks/>
          </p:cNvGrpSpPr>
          <p:nvPr/>
        </p:nvGrpSpPr>
        <p:grpSpPr bwMode="auto">
          <a:xfrm>
            <a:off x="5194038" y="6142152"/>
            <a:ext cx="389731" cy="380258"/>
            <a:chOff x="4027" y="3008"/>
            <a:chExt cx="576" cy="562"/>
          </a:xfrm>
        </p:grpSpPr>
        <p:sp>
          <p:nvSpPr>
            <p:cNvPr id="446" name="Freeform 29">
              <a:extLst>
                <a:ext uri="{FF2B5EF4-FFF2-40B4-BE49-F238E27FC236}">
                  <a16:creationId xmlns:a16="http://schemas.microsoft.com/office/drawing/2014/main" id="{47BD9DF6-C456-48E8-A878-9E72DCDA1184}"/>
                </a:ext>
              </a:extLst>
            </p:cNvPr>
            <p:cNvSpPr>
              <a:spLocks noChangeAspect="1" noEditPoints="1"/>
            </p:cNvSpPr>
            <p:nvPr/>
          </p:nvSpPr>
          <p:spPr bwMode="auto">
            <a:xfrm>
              <a:off x="4164" y="3157"/>
              <a:ext cx="435" cy="373"/>
            </a:xfrm>
            <a:custGeom>
              <a:avLst/>
              <a:gdLst>
                <a:gd name="T0" fmla="*/ 67 w 218"/>
                <a:gd name="T1" fmla="*/ 149 h 187"/>
                <a:gd name="T2" fmla="*/ 148 w 218"/>
                <a:gd name="T3" fmla="*/ 149 h 187"/>
                <a:gd name="T4" fmla="*/ 148 w 218"/>
                <a:gd name="T5" fmla="*/ 165 h 187"/>
                <a:gd name="T6" fmla="*/ 85 w 218"/>
                <a:gd name="T7" fmla="*/ 165 h 187"/>
                <a:gd name="T8" fmla="*/ 33 w 218"/>
                <a:gd name="T9" fmla="*/ 181 h 187"/>
                <a:gd name="T10" fmla="*/ 25 w 218"/>
                <a:gd name="T11" fmla="*/ 171 h 187"/>
                <a:gd name="T12" fmla="*/ 10 w 218"/>
                <a:gd name="T13" fmla="*/ 174 h 187"/>
                <a:gd name="T14" fmla="*/ 4 w 218"/>
                <a:gd name="T15" fmla="*/ 173 h 187"/>
                <a:gd name="T16" fmla="*/ 0 w 218"/>
                <a:gd name="T17" fmla="*/ 185 h 187"/>
                <a:gd name="T18" fmla="*/ 0 w 218"/>
                <a:gd name="T19" fmla="*/ 187 h 187"/>
                <a:gd name="T20" fmla="*/ 33 w 218"/>
                <a:gd name="T21" fmla="*/ 187 h 187"/>
                <a:gd name="T22" fmla="*/ 33 w 218"/>
                <a:gd name="T23" fmla="*/ 187 h 187"/>
                <a:gd name="T24" fmla="*/ 85 w 218"/>
                <a:gd name="T25" fmla="*/ 187 h 187"/>
                <a:gd name="T26" fmla="*/ 208 w 218"/>
                <a:gd name="T27" fmla="*/ 187 h 187"/>
                <a:gd name="T28" fmla="*/ 208 w 218"/>
                <a:gd name="T29" fmla="*/ 165 h 187"/>
                <a:gd name="T30" fmla="*/ 176 w 218"/>
                <a:gd name="T31" fmla="*/ 165 h 187"/>
                <a:gd name="T32" fmla="*/ 176 w 218"/>
                <a:gd name="T33" fmla="*/ 149 h 187"/>
                <a:gd name="T34" fmla="*/ 205 w 218"/>
                <a:gd name="T35" fmla="*/ 149 h 187"/>
                <a:gd name="T36" fmla="*/ 218 w 218"/>
                <a:gd name="T37" fmla="*/ 3 h 187"/>
                <a:gd name="T38" fmla="*/ 218 w 218"/>
                <a:gd name="T39" fmla="*/ 3 h 187"/>
                <a:gd name="T40" fmla="*/ 218 w 218"/>
                <a:gd name="T41" fmla="*/ 3 h 187"/>
                <a:gd name="T42" fmla="*/ 213 w 218"/>
                <a:gd name="T43" fmla="*/ 0 h 187"/>
                <a:gd name="T44" fmla="*/ 70 w 218"/>
                <a:gd name="T45" fmla="*/ 0 h 187"/>
                <a:gd name="T46" fmla="*/ 70 w 218"/>
                <a:gd name="T47" fmla="*/ 0 h 187"/>
                <a:gd name="T48" fmla="*/ 70 w 218"/>
                <a:gd name="T49" fmla="*/ 1 h 187"/>
                <a:gd name="T50" fmla="*/ 60 w 218"/>
                <a:gd name="T51" fmla="*/ 145 h 187"/>
                <a:gd name="T52" fmla="*/ 67 w 218"/>
                <a:gd name="T53" fmla="*/ 149 h 187"/>
                <a:gd name="T54" fmla="*/ 156 w 218"/>
                <a:gd name="T55" fmla="*/ 165 h 187"/>
                <a:gd name="T56" fmla="*/ 156 w 218"/>
                <a:gd name="T57" fmla="*/ 165 h 187"/>
                <a:gd name="T58" fmla="*/ 156 w 218"/>
                <a:gd name="T59" fmla="*/ 149 h 187"/>
                <a:gd name="T60" fmla="*/ 156 w 218"/>
                <a:gd name="T61" fmla="*/ 149 h 187"/>
                <a:gd name="T62" fmla="*/ 156 w 218"/>
                <a:gd name="T63" fmla="*/ 16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8" h="187">
                  <a:moveTo>
                    <a:pt x="67" y="149"/>
                  </a:moveTo>
                  <a:cubicBezTo>
                    <a:pt x="148" y="149"/>
                    <a:pt x="148" y="149"/>
                    <a:pt x="148" y="149"/>
                  </a:cubicBezTo>
                  <a:cubicBezTo>
                    <a:pt x="148" y="165"/>
                    <a:pt x="148" y="165"/>
                    <a:pt x="148" y="165"/>
                  </a:cubicBezTo>
                  <a:cubicBezTo>
                    <a:pt x="85" y="165"/>
                    <a:pt x="85" y="165"/>
                    <a:pt x="85" y="165"/>
                  </a:cubicBezTo>
                  <a:cubicBezTo>
                    <a:pt x="33" y="181"/>
                    <a:pt x="33" y="181"/>
                    <a:pt x="33" y="181"/>
                  </a:cubicBezTo>
                  <a:cubicBezTo>
                    <a:pt x="32" y="177"/>
                    <a:pt x="29" y="173"/>
                    <a:pt x="25" y="171"/>
                  </a:cubicBezTo>
                  <a:cubicBezTo>
                    <a:pt x="21" y="172"/>
                    <a:pt x="16" y="174"/>
                    <a:pt x="10" y="174"/>
                  </a:cubicBezTo>
                  <a:cubicBezTo>
                    <a:pt x="8" y="174"/>
                    <a:pt x="6" y="174"/>
                    <a:pt x="4" y="173"/>
                  </a:cubicBezTo>
                  <a:cubicBezTo>
                    <a:pt x="1" y="176"/>
                    <a:pt x="0" y="180"/>
                    <a:pt x="0" y="185"/>
                  </a:cubicBezTo>
                  <a:cubicBezTo>
                    <a:pt x="0" y="186"/>
                    <a:pt x="0" y="186"/>
                    <a:pt x="0" y="187"/>
                  </a:cubicBezTo>
                  <a:cubicBezTo>
                    <a:pt x="26" y="187"/>
                    <a:pt x="31" y="187"/>
                    <a:pt x="33" y="187"/>
                  </a:cubicBezTo>
                  <a:cubicBezTo>
                    <a:pt x="33" y="187"/>
                    <a:pt x="33" y="187"/>
                    <a:pt x="33" y="187"/>
                  </a:cubicBezTo>
                  <a:cubicBezTo>
                    <a:pt x="85" y="187"/>
                    <a:pt x="85" y="187"/>
                    <a:pt x="85" y="187"/>
                  </a:cubicBezTo>
                  <a:cubicBezTo>
                    <a:pt x="208" y="187"/>
                    <a:pt x="208" y="187"/>
                    <a:pt x="208" y="187"/>
                  </a:cubicBezTo>
                  <a:cubicBezTo>
                    <a:pt x="208" y="165"/>
                    <a:pt x="208" y="165"/>
                    <a:pt x="208" y="165"/>
                  </a:cubicBezTo>
                  <a:cubicBezTo>
                    <a:pt x="176" y="165"/>
                    <a:pt x="176" y="165"/>
                    <a:pt x="176" y="165"/>
                  </a:cubicBezTo>
                  <a:cubicBezTo>
                    <a:pt x="176" y="149"/>
                    <a:pt x="176" y="149"/>
                    <a:pt x="176" y="149"/>
                  </a:cubicBezTo>
                  <a:cubicBezTo>
                    <a:pt x="205" y="149"/>
                    <a:pt x="205" y="149"/>
                    <a:pt x="205" y="149"/>
                  </a:cubicBezTo>
                  <a:cubicBezTo>
                    <a:pt x="218" y="3"/>
                    <a:pt x="218" y="3"/>
                    <a:pt x="218" y="3"/>
                  </a:cubicBezTo>
                  <a:cubicBezTo>
                    <a:pt x="218" y="3"/>
                    <a:pt x="218" y="3"/>
                    <a:pt x="218" y="3"/>
                  </a:cubicBezTo>
                  <a:cubicBezTo>
                    <a:pt x="218" y="3"/>
                    <a:pt x="218" y="3"/>
                    <a:pt x="218" y="3"/>
                  </a:cubicBezTo>
                  <a:cubicBezTo>
                    <a:pt x="213" y="0"/>
                    <a:pt x="213" y="0"/>
                    <a:pt x="213" y="0"/>
                  </a:cubicBezTo>
                  <a:cubicBezTo>
                    <a:pt x="70" y="0"/>
                    <a:pt x="70" y="0"/>
                    <a:pt x="70" y="0"/>
                  </a:cubicBezTo>
                  <a:cubicBezTo>
                    <a:pt x="70" y="0"/>
                    <a:pt x="70" y="0"/>
                    <a:pt x="70" y="0"/>
                  </a:cubicBezTo>
                  <a:cubicBezTo>
                    <a:pt x="70" y="1"/>
                    <a:pt x="70" y="1"/>
                    <a:pt x="70" y="1"/>
                  </a:cubicBezTo>
                  <a:cubicBezTo>
                    <a:pt x="60" y="145"/>
                    <a:pt x="60" y="145"/>
                    <a:pt x="60" y="145"/>
                  </a:cubicBezTo>
                  <a:lnTo>
                    <a:pt x="67" y="149"/>
                  </a:lnTo>
                  <a:close/>
                  <a:moveTo>
                    <a:pt x="156" y="165"/>
                  </a:moveTo>
                  <a:cubicBezTo>
                    <a:pt x="156" y="165"/>
                    <a:pt x="156" y="165"/>
                    <a:pt x="156" y="165"/>
                  </a:cubicBezTo>
                  <a:cubicBezTo>
                    <a:pt x="156" y="149"/>
                    <a:pt x="156" y="149"/>
                    <a:pt x="156" y="149"/>
                  </a:cubicBezTo>
                  <a:cubicBezTo>
                    <a:pt x="156" y="149"/>
                    <a:pt x="156" y="149"/>
                    <a:pt x="156" y="149"/>
                  </a:cubicBezTo>
                  <a:lnTo>
                    <a:pt x="156" y="165"/>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47" name="Rectangle 30">
              <a:extLst>
                <a:ext uri="{FF2B5EF4-FFF2-40B4-BE49-F238E27FC236}">
                  <a16:creationId xmlns:a16="http://schemas.microsoft.com/office/drawing/2014/main" id="{AA0001E5-9215-47DA-83B2-4A7F5FD1E065}"/>
                </a:ext>
              </a:extLst>
            </p:cNvPr>
            <p:cNvSpPr>
              <a:spLocks noChangeAspect="1" noChangeArrowheads="1"/>
            </p:cNvSpPr>
            <p:nvPr/>
          </p:nvSpPr>
          <p:spPr bwMode="auto">
            <a:xfrm>
              <a:off x="4027" y="3540"/>
              <a:ext cx="576" cy="3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grpSp>
          <p:nvGrpSpPr>
            <p:cNvPr id="448" name="Group 31">
              <a:extLst>
                <a:ext uri="{FF2B5EF4-FFF2-40B4-BE49-F238E27FC236}">
                  <a16:creationId xmlns:a16="http://schemas.microsoft.com/office/drawing/2014/main" id="{8C64499D-5EA0-4BD6-A69A-7124E1BFF7AB}"/>
                </a:ext>
              </a:extLst>
            </p:cNvPr>
            <p:cNvGrpSpPr>
              <a:grpSpLocks/>
            </p:cNvGrpSpPr>
            <p:nvPr/>
          </p:nvGrpSpPr>
          <p:grpSpPr bwMode="auto">
            <a:xfrm>
              <a:off x="4027" y="3008"/>
              <a:ext cx="399" cy="520"/>
              <a:chOff x="4027" y="3008"/>
              <a:chExt cx="399" cy="520"/>
            </a:xfrm>
          </p:grpSpPr>
          <p:sp>
            <p:nvSpPr>
              <p:cNvPr id="449" name="Oval 32">
                <a:extLst>
                  <a:ext uri="{FF2B5EF4-FFF2-40B4-BE49-F238E27FC236}">
                    <a16:creationId xmlns:a16="http://schemas.microsoft.com/office/drawing/2014/main" id="{95DACCDA-5DF8-4BC7-8AFB-A53D3C6D0BB3}"/>
                  </a:ext>
                </a:extLst>
              </p:cNvPr>
              <p:cNvSpPr>
                <a:spLocks noChangeAspect="1" noChangeArrowheads="1"/>
              </p:cNvSpPr>
              <p:nvPr/>
            </p:nvSpPr>
            <p:spPr bwMode="auto">
              <a:xfrm>
                <a:off x="4103" y="3008"/>
                <a:ext cx="167" cy="167"/>
              </a:xfrm>
              <a:prstGeom prst="ellipse">
                <a:avLst/>
              </a:pr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50" name="Freeform 33">
                <a:extLst>
                  <a:ext uri="{FF2B5EF4-FFF2-40B4-BE49-F238E27FC236}">
                    <a16:creationId xmlns:a16="http://schemas.microsoft.com/office/drawing/2014/main" id="{E24EF97D-DC5F-4091-ACAA-7B19362A7DFB}"/>
                  </a:ext>
                </a:extLst>
              </p:cNvPr>
              <p:cNvSpPr>
                <a:spLocks noChangeAspect="1"/>
              </p:cNvSpPr>
              <p:nvPr/>
            </p:nvSpPr>
            <p:spPr bwMode="auto">
              <a:xfrm>
                <a:off x="4027" y="3194"/>
                <a:ext cx="399" cy="334"/>
              </a:xfrm>
              <a:custGeom>
                <a:avLst/>
                <a:gdLst>
                  <a:gd name="T0" fmla="*/ 9 w 200"/>
                  <a:gd name="T1" fmla="*/ 164 h 168"/>
                  <a:gd name="T2" fmla="*/ 27 w 200"/>
                  <a:gd name="T3" fmla="*/ 168 h 168"/>
                  <a:gd name="T4" fmla="*/ 65 w 200"/>
                  <a:gd name="T5" fmla="*/ 168 h 168"/>
                  <a:gd name="T6" fmla="*/ 65 w 200"/>
                  <a:gd name="T7" fmla="*/ 166 h 168"/>
                  <a:gd name="T8" fmla="*/ 70 w 200"/>
                  <a:gd name="T9" fmla="*/ 152 h 168"/>
                  <a:gd name="T10" fmla="*/ 72 w 200"/>
                  <a:gd name="T11" fmla="*/ 151 h 168"/>
                  <a:gd name="T12" fmla="*/ 74 w 200"/>
                  <a:gd name="T13" fmla="*/ 151 h 168"/>
                  <a:gd name="T14" fmla="*/ 79 w 200"/>
                  <a:gd name="T15" fmla="*/ 152 h 168"/>
                  <a:gd name="T16" fmla="*/ 92 w 200"/>
                  <a:gd name="T17" fmla="*/ 149 h 168"/>
                  <a:gd name="T18" fmla="*/ 94 w 200"/>
                  <a:gd name="T19" fmla="*/ 148 h 168"/>
                  <a:gd name="T20" fmla="*/ 96 w 200"/>
                  <a:gd name="T21" fmla="*/ 149 h 168"/>
                  <a:gd name="T22" fmla="*/ 97 w 200"/>
                  <a:gd name="T23" fmla="*/ 150 h 168"/>
                  <a:gd name="T24" fmla="*/ 80 w 200"/>
                  <a:gd name="T25" fmla="*/ 133 h 168"/>
                  <a:gd name="T26" fmla="*/ 27 w 200"/>
                  <a:gd name="T27" fmla="*/ 133 h 168"/>
                  <a:gd name="T28" fmla="*/ 27 w 200"/>
                  <a:gd name="T29" fmla="*/ 45 h 168"/>
                  <a:gd name="T30" fmla="*/ 31 w 200"/>
                  <a:gd name="T31" fmla="*/ 45 h 168"/>
                  <a:gd name="T32" fmla="*/ 31 w 200"/>
                  <a:gd name="T33" fmla="*/ 129 h 168"/>
                  <a:gd name="T34" fmla="*/ 80 w 200"/>
                  <a:gd name="T35" fmla="*/ 129 h 168"/>
                  <a:gd name="T36" fmla="*/ 102 w 200"/>
                  <a:gd name="T37" fmla="*/ 150 h 168"/>
                  <a:gd name="T38" fmla="*/ 101 w 200"/>
                  <a:gd name="T39" fmla="*/ 153 h 168"/>
                  <a:gd name="T40" fmla="*/ 104 w 200"/>
                  <a:gd name="T41" fmla="*/ 158 h 168"/>
                  <a:gd name="T42" fmla="*/ 118 w 200"/>
                  <a:gd name="T43" fmla="*/ 153 h 168"/>
                  <a:gd name="T44" fmla="*/ 118 w 200"/>
                  <a:gd name="T45" fmla="*/ 44 h 168"/>
                  <a:gd name="T46" fmla="*/ 122 w 200"/>
                  <a:gd name="T47" fmla="*/ 44 h 168"/>
                  <a:gd name="T48" fmla="*/ 122 w 200"/>
                  <a:gd name="T49" fmla="*/ 152 h 168"/>
                  <a:gd name="T50" fmla="*/ 153 w 200"/>
                  <a:gd name="T51" fmla="*/ 142 h 168"/>
                  <a:gd name="T52" fmla="*/ 170 w 200"/>
                  <a:gd name="T53" fmla="*/ 142 h 168"/>
                  <a:gd name="T54" fmla="*/ 195 w 200"/>
                  <a:gd name="T55" fmla="*/ 142 h 168"/>
                  <a:gd name="T56" fmla="*/ 200 w 200"/>
                  <a:gd name="T57" fmla="*/ 142 h 168"/>
                  <a:gd name="T58" fmla="*/ 193 w 200"/>
                  <a:gd name="T59" fmla="*/ 134 h 168"/>
                  <a:gd name="T60" fmla="*/ 134 w 200"/>
                  <a:gd name="T61" fmla="*/ 134 h 168"/>
                  <a:gd name="T62" fmla="*/ 124 w 200"/>
                  <a:gd name="T63" fmla="*/ 129 h 168"/>
                  <a:gd name="T64" fmla="*/ 133 w 200"/>
                  <a:gd name="T65" fmla="*/ 15 h 168"/>
                  <a:gd name="T66" fmla="*/ 108 w 200"/>
                  <a:gd name="T67" fmla="*/ 0 h 168"/>
                  <a:gd name="T68" fmla="*/ 101 w 200"/>
                  <a:gd name="T69" fmla="*/ 0 h 168"/>
                  <a:gd name="T70" fmla="*/ 88 w 200"/>
                  <a:gd name="T71" fmla="*/ 0 h 168"/>
                  <a:gd name="T72" fmla="*/ 73 w 200"/>
                  <a:gd name="T73" fmla="*/ 0 h 168"/>
                  <a:gd name="T74" fmla="*/ 54 w 200"/>
                  <a:gd name="T75" fmla="*/ 0 h 168"/>
                  <a:gd name="T76" fmla="*/ 34 w 200"/>
                  <a:gd name="T77" fmla="*/ 0 h 168"/>
                  <a:gd name="T78" fmla="*/ 0 w 200"/>
                  <a:gd name="T79" fmla="*/ 35 h 168"/>
                  <a:gd name="T80" fmla="*/ 0 w 200"/>
                  <a:gd name="T81" fmla="*/ 147 h 168"/>
                  <a:gd name="T82" fmla="*/ 9 w 200"/>
                  <a:gd name="T83" fmla="*/ 1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 h="168">
                    <a:moveTo>
                      <a:pt x="9" y="164"/>
                    </a:moveTo>
                    <a:cubicBezTo>
                      <a:pt x="15" y="167"/>
                      <a:pt x="24" y="168"/>
                      <a:pt x="27" y="168"/>
                    </a:cubicBezTo>
                    <a:cubicBezTo>
                      <a:pt x="29" y="168"/>
                      <a:pt x="50" y="168"/>
                      <a:pt x="65" y="168"/>
                    </a:cubicBezTo>
                    <a:cubicBezTo>
                      <a:pt x="65" y="168"/>
                      <a:pt x="65" y="167"/>
                      <a:pt x="65" y="166"/>
                    </a:cubicBezTo>
                    <a:cubicBezTo>
                      <a:pt x="65" y="161"/>
                      <a:pt x="67" y="156"/>
                      <a:pt x="70" y="152"/>
                    </a:cubicBezTo>
                    <a:cubicBezTo>
                      <a:pt x="72" y="151"/>
                      <a:pt x="72" y="151"/>
                      <a:pt x="72" y="151"/>
                    </a:cubicBezTo>
                    <a:cubicBezTo>
                      <a:pt x="74" y="151"/>
                      <a:pt x="74" y="151"/>
                      <a:pt x="74" y="151"/>
                    </a:cubicBezTo>
                    <a:cubicBezTo>
                      <a:pt x="76" y="151"/>
                      <a:pt x="77" y="152"/>
                      <a:pt x="79" y="152"/>
                    </a:cubicBezTo>
                    <a:cubicBezTo>
                      <a:pt x="84" y="152"/>
                      <a:pt x="89" y="150"/>
                      <a:pt x="92" y="149"/>
                    </a:cubicBezTo>
                    <a:cubicBezTo>
                      <a:pt x="94" y="148"/>
                      <a:pt x="94" y="148"/>
                      <a:pt x="94" y="148"/>
                    </a:cubicBezTo>
                    <a:cubicBezTo>
                      <a:pt x="96" y="149"/>
                      <a:pt x="96" y="149"/>
                      <a:pt x="96" y="149"/>
                    </a:cubicBezTo>
                    <a:cubicBezTo>
                      <a:pt x="96" y="149"/>
                      <a:pt x="97" y="150"/>
                      <a:pt x="97" y="150"/>
                    </a:cubicBezTo>
                    <a:cubicBezTo>
                      <a:pt x="97" y="140"/>
                      <a:pt x="89" y="133"/>
                      <a:pt x="80" y="133"/>
                    </a:cubicBezTo>
                    <a:cubicBezTo>
                      <a:pt x="27" y="133"/>
                      <a:pt x="27" y="133"/>
                      <a:pt x="27" y="133"/>
                    </a:cubicBezTo>
                    <a:cubicBezTo>
                      <a:pt x="27" y="90"/>
                      <a:pt x="27" y="45"/>
                      <a:pt x="27" y="45"/>
                    </a:cubicBezTo>
                    <a:cubicBezTo>
                      <a:pt x="31" y="45"/>
                      <a:pt x="31" y="45"/>
                      <a:pt x="31" y="45"/>
                    </a:cubicBezTo>
                    <a:cubicBezTo>
                      <a:pt x="31" y="45"/>
                      <a:pt x="31" y="87"/>
                      <a:pt x="31" y="129"/>
                    </a:cubicBezTo>
                    <a:cubicBezTo>
                      <a:pt x="80" y="129"/>
                      <a:pt x="80" y="129"/>
                      <a:pt x="80" y="129"/>
                    </a:cubicBezTo>
                    <a:cubicBezTo>
                      <a:pt x="92" y="129"/>
                      <a:pt x="102" y="138"/>
                      <a:pt x="102" y="150"/>
                    </a:cubicBezTo>
                    <a:cubicBezTo>
                      <a:pt x="102" y="151"/>
                      <a:pt x="101" y="152"/>
                      <a:pt x="101" y="153"/>
                    </a:cubicBezTo>
                    <a:cubicBezTo>
                      <a:pt x="102" y="155"/>
                      <a:pt x="103" y="156"/>
                      <a:pt x="104" y="158"/>
                    </a:cubicBezTo>
                    <a:cubicBezTo>
                      <a:pt x="118" y="153"/>
                      <a:pt x="118" y="153"/>
                      <a:pt x="118" y="153"/>
                    </a:cubicBezTo>
                    <a:cubicBezTo>
                      <a:pt x="118" y="44"/>
                      <a:pt x="118" y="44"/>
                      <a:pt x="118" y="44"/>
                    </a:cubicBezTo>
                    <a:cubicBezTo>
                      <a:pt x="122" y="44"/>
                      <a:pt x="122" y="44"/>
                      <a:pt x="122" y="44"/>
                    </a:cubicBezTo>
                    <a:cubicBezTo>
                      <a:pt x="122" y="152"/>
                      <a:pt x="122" y="152"/>
                      <a:pt x="122" y="152"/>
                    </a:cubicBezTo>
                    <a:cubicBezTo>
                      <a:pt x="153" y="142"/>
                      <a:pt x="153" y="142"/>
                      <a:pt x="153" y="142"/>
                    </a:cubicBezTo>
                    <a:cubicBezTo>
                      <a:pt x="160" y="142"/>
                      <a:pt x="165" y="142"/>
                      <a:pt x="170" y="142"/>
                    </a:cubicBezTo>
                    <a:cubicBezTo>
                      <a:pt x="184" y="142"/>
                      <a:pt x="191" y="142"/>
                      <a:pt x="195" y="142"/>
                    </a:cubicBezTo>
                    <a:cubicBezTo>
                      <a:pt x="200" y="142"/>
                      <a:pt x="200" y="142"/>
                      <a:pt x="200" y="142"/>
                    </a:cubicBezTo>
                    <a:cubicBezTo>
                      <a:pt x="199" y="138"/>
                      <a:pt x="196" y="135"/>
                      <a:pt x="193" y="134"/>
                    </a:cubicBezTo>
                    <a:cubicBezTo>
                      <a:pt x="134" y="134"/>
                      <a:pt x="134" y="134"/>
                      <a:pt x="134" y="134"/>
                    </a:cubicBezTo>
                    <a:cubicBezTo>
                      <a:pt x="124" y="129"/>
                      <a:pt x="124" y="129"/>
                      <a:pt x="124" y="129"/>
                    </a:cubicBezTo>
                    <a:cubicBezTo>
                      <a:pt x="133" y="15"/>
                      <a:pt x="133" y="15"/>
                      <a:pt x="133" y="15"/>
                    </a:cubicBezTo>
                    <a:cubicBezTo>
                      <a:pt x="128" y="5"/>
                      <a:pt x="119" y="0"/>
                      <a:pt x="108" y="0"/>
                    </a:cubicBezTo>
                    <a:cubicBezTo>
                      <a:pt x="106" y="0"/>
                      <a:pt x="103" y="0"/>
                      <a:pt x="101" y="0"/>
                    </a:cubicBezTo>
                    <a:cubicBezTo>
                      <a:pt x="97" y="0"/>
                      <a:pt x="93" y="0"/>
                      <a:pt x="88" y="0"/>
                    </a:cubicBezTo>
                    <a:cubicBezTo>
                      <a:pt x="84" y="0"/>
                      <a:pt x="78" y="0"/>
                      <a:pt x="73" y="0"/>
                    </a:cubicBezTo>
                    <a:cubicBezTo>
                      <a:pt x="67" y="0"/>
                      <a:pt x="60" y="0"/>
                      <a:pt x="54" y="0"/>
                    </a:cubicBezTo>
                    <a:cubicBezTo>
                      <a:pt x="46" y="0"/>
                      <a:pt x="39" y="0"/>
                      <a:pt x="34" y="0"/>
                    </a:cubicBezTo>
                    <a:cubicBezTo>
                      <a:pt x="15" y="0"/>
                      <a:pt x="0" y="13"/>
                      <a:pt x="0" y="35"/>
                    </a:cubicBezTo>
                    <a:cubicBezTo>
                      <a:pt x="0" y="36"/>
                      <a:pt x="0" y="147"/>
                      <a:pt x="0" y="147"/>
                    </a:cubicBezTo>
                    <a:cubicBezTo>
                      <a:pt x="0" y="155"/>
                      <a:pt x="4" y="160"/>
                      <a:pt x="9" y="164"/>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grpSp>
        <p:nvGrpSpPr>
          <p:cNvPr id="408" name="Group 80">
            <a:extLst>
              <a:ext uri="{FF2B5EF4-FFF2-40B4-BE49-F238E27FC236}">
                <a16:creationId xmlns:a16="http://schemas.microsoft.com/office/drawing/2014/main" id="{7A3B7BD5-15BC-4869-B91F-A5A8AFBE483F}"/>
              </a:ext>
            </a:extLst>
          </p:cNvPr>
          <p:cNvGrpSpPr>
            <a:grpSpLocks noChangeAspect="1"/>
          </p:cNvGrpSpPr>
          <p:nvPr/>
        </p:nvGrpSpPr>
        <p:grpSpPr bwMode="auto">
          <a:xfrm>
            <a:off x="4019250" y="5865713"/>
            <a:ext cx="893812" cy="586752"/>
            <a:chOff x="3927" y="4296"/>
            <a:chExt cx="1339" cy="879"/>
          </a:xfrm>
        </p:grpSpPr>
        <p:sp>
          <p:nvSpPr>
            <p:cNvPr id="409" name="Rectangle 81">
              <a:extLst>
                <a:ext uri="{FF2B5EF4-FFF2-40B4-BE49-F238E27FC236}">
                  <a16:creationId xmlns:a16="http://schemas.microsoft.com/office/drawing/2014/main" id="{BC00BBFC-CB4B-4C57-BC10-1BA5A1CAC92B}"/>
                </a:ext>
              </a:extLst>
            </p:cNvPr>
            <p:cNvSpPr>
              <a:spLocks noChangeAspect="1" noChangeArrowheads="1"/>
            </p:cNvSpPr>
            <p:nvPr/>
          </p:nvSpPr>
          <p:spPr bwMode="gray">
            <a:xfrm>
              <a:off x="3927" y="4669"/>
              <a:ext cx="493" cy="50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0" name="Rectangle 82">
              <a:extLst>
                <a:ext uri="{FF2B5EF4-FFF2-40B4-BE49-F238E27FC236}">
                  <a16:creationId xmlns:a16="http://schemas.microsoft.com/office/drawing/2014/main" id="{5500E229-DC96-4851-BA2F-072E512CC382}"/>
                </a:ext>
              </a:extLst>
            </p:cNvPr>
            <p:cNvSpPr>
              <a:spLocks noChangeAspect="1" noChangeArrowheads="1"/>
            </p:cNvSpPr>
            <p:nvPr/>
          </p:nvSpPr>
          <p:spPr bwMode="gray">
            <a:xfrm>
              <a:off x="4772" y="4669"/>
              <a:ext cx="494" cy="50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1" name="Freeform 83">
              <a:extLst>
                <a:ext uri="{FF2B5EF4-FFF2-40B4-BE49-F238E27FC236}">
                  <a16:creationId xmlns:a16="http://schemas.microsoft.com/office/drawing/2014/main" id="{582ABF2F-C053-4591-8E54-5704CA453A28}"/>
                </a:ext>
              </a:extLst>
            </p:cNvPr>
            <p:cNvSpPr>
              <a:spLocks noChangeAspect="1"/>
            </p:cNvSpPr>
            <p:nvPr/>
          </p:nvSpPr>
          <p:spPr bwMode="gray">
            <a:xfrm>
              <a:off x="4439" y="4296"/>
              <a:ext cx="314" cy="879"/>
            </a:xfrm>
            <a:custGeom>
              <a:avLst/>
              <a:gdLst>
                <a:gd name="T0" fmla="*/ 168 w 314"/>
                <a:gd name="T1" fmla="*/ 140 h 879"/>
                <a:gd name="T2" fmla="*/ 168 w 314"/>
                <a:gd name="T3" fmla="*/ 83 h 879"/>
                <a:gd name="T4" fmla="*/ 269 w 314"/>
                <a:gd name="T5" fmla="*/ 83 h 879"/>
                <a:gd name="T6" fmla="*/ 269 w 314"/>
                <a:gd name="T7" fmla="*/ 0 h 879"/>
                <a:gd name="T8" fmla="*/ 147 w 314"/>
                <a:gd name="T9" fmla="*/ 0 h 879"/>
                <a:gd name="T10" fmla="*/ 147 w 314"/>
                <a:gd name="T11" fmla="*/ 140 h 879"/>
                <a:gd name="T12" fmla="*/ 0 w 314"/>
                <a:gd name="T13" fmla="*/ 140 h 879"/>
                <a:gd name="T14" fmla="*/ 0 w 314"/>
                <a:gd name="T15" fmla="*/ 879 h 879"/>
                <a:gd name="T16" fmla="*/ 314 w 314"/>
                <a:gd name="T17" fmla="*/ 879 h 879"/>
                <a:gd name="T18" fmla="*/ 314 w 314"/>
                <a:gd name="T19" fmla="*/ 140 h 879"/>
                <a:gd name="T20" fmla="*/ 168 w 314"/>
                <a:gd name="T21" fmla="*/ 14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4" h="879">
                  <a:moveTo>
                    <a:pt x="168" y="140"/>
                  </a:moveTo>
                  <a:lnTo>
                    <a:pt x="168" y="83"/>
                  </a:lnTo>
                  <a:lnTo>
                    <a:pt x="269" y="83"/>
                  </a:lnTo>
                  <a:lnTo>
                    <a:pt x="269" y="0"/>
                  </a:lnTo>
                  <a:lnTo>
                    <a:pt x="147" y="0"/>
                  </a:lnTo>
                  <a:lnTo>
                    <a:pt x="147" y="140"/>
                  </a:lnTo>
                  <a:lnTo>
                    <a:pt x="0" y="140"/>
                  </a:lnTo>
                  <a:lnTo>
                    <a:pt x="0" y="879"/>
                  </a:lnTo>
                  <a:lnTo>
                    <a:pt x="314" y="879"/>
                  </a:lnTo>
                  <a:lnTo>
                    <a:pt x="314" y="140"/>
                  </a:lnTo>
                  <a:lnTo>
                    <a:pt x="168" y="140"/>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2" name="Rectangle 84">
              <a:extLst>
                <a:ext uri="{FF2B5EF4-FFF2-40B4-BE49-F238E27FC236}">
                  <a16:creationId xmlns:a16="http://schemas.microsoft.com/office/drawing/2014/main" id="{2405EC7A-F00D-4F60-BD10-A88C531FF7CB}"/>
                </a:ext>
              </a:extLst>
            </p:cNvPr>
            <p:cNvSpPr>
              <a:spLocks noChangeAspect="1" noChangeArrowheads="1"/>
            </p:cNvSpPr>
            <p:nvPr/>
          </p:nvSpPr>
          <p:spPr bwMode="gray">
            <a:xfrm>
              <a:off x="3986" y="4740"/>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3" name="Rectangle 85">
              <a:extLst>
                <a:ext uri="{FF2B5EF4-FFF2-40B4-BE49-F238E27FC236}">
                  <a16:creationId xmlns:a16="http://schemas.microsoft.com/office/drawing/2014/main" id="{38E2A1DF-0ECD-43A2-B343-99B54A8BEFFE}"/>
                </a:ext>
              </a:extLst>
            </p:cNvPr>
            <p:cNvSpPr>
              <a:spLocks noChangeAspect="1" noChangeArrowheads="1"/>
            </p:cNvSpPr>
            <p:nvPr/>
          </p:nvSpPr>
          <p:spPr bwMode="gray">
            <a:xfrm>
              <a:off x="4078" y="4740"/>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4" name="Rectangle 86">
              <a:extLst>
                <a:ext uri="{FF2B5EF4-FFF2-40B4-BE49-F238E27FC236}">
                  <a16:creationId xmlns:a16="http://schemas.microsoft.com/office/drawing/2014/main" id="{88875409-A07F-45D3-9370-3EE17EAE116C}"/>
                </a:ext>
              </a:extLst>
            </p:cNvPr>
            <p:cNvSpPr>
              <a:spLocks noChangeAspect="1" noChangeArrowheads="1"/>
            </p:cNvSpPr>
            <p:nvPr/>
          </p:nvSpPr>
          <p:spPr bwMode="gray">
            <a:xfrm>
              <a:off x="3986" y="4823"/>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5" name="Rectangle 87">
              <a:extLst>
                <a:ext uri="{FF2B5EF4-FFF2-40B4-BE49-F238E27FC236}">
                  <a16:creationId xmlns:a16="http://schemas.microsoft.com/office/drawing/2014/main" id="{30885646-D580-4E96-B94E-3C54C41E7A94}"/>
                </a:ext>
              </a:extLst>
            </p:cNvPr>
            <p:cNvSpPr>
              <a:spLocks noChangeAspect="1" noChangeArrowheads="1"/>
            </p:cNvSpPr>
            <p:nvPr/>
          </p:nvSpPr>
          <p:spPr bwMode="gray">
            <a:xfrm>
              <a:off x="4078" y="4823"/>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6" name="Rectangle 88">
              <a:extLst>
                <a:ext uri="{FF2B5EF4-FFF2-40B4-BE49-F238E27FC236}">
                  <a16:creationId xmlns:a16="http://schemas.microsoft.com/office/drawing/2014/main" id="{6B003422-C11A-4411-82C6-FEAB2C142FDD}"/>
                </a:ext>
              </a:extLst>
            </p:cNvPr>
            <p:cNvSpPr>
              <a:spLocks noChangeAspect="1" noChangeArrowheads="1"/>
            </p:cNvSpPr>
            <p:nvPr/>
          </p:nvSpPr>
          <p:spPr bwMode="gray">
            <a:xfrm>
              <a:off x="4198" y="4740"/>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7" name="Rectangle 89">
              <a:extLst>
                <a:ext uri="{FF2B5EF4-FFF2-40B4-BE49-F238E27FC236}">
                  <a16:creationId xmlns:a16="http://schemas.microsoft.com/office/drawing/2014/main" id="{0119CFA8-F63D-4C23-B524-30FBD51E7A07}"/>
                </a:ext>
              </a:extLst>
            </p:cNvPr>
            <p:cNvSpPr>
              <a:spLocks noChangeAspect="1" noChangeArrowheads="1"/>
            </p:cNvSpPr>
            <p:nvPr/>
          </p:nvSpPr>
          <p:spPr bwMode="gray">
            <a:xfrm>
              <a:off x="4290" y="4740"/>
              <a:ext cx="74"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8" name="Rectangle 90">
              <a:extLst>
                <a:ext uri="{FF2B5EF4-FFF2-40B4-BE49-F238E27FC236}">
                  <a16:creationId xmlns:a16="http://schemas.microsoft.com/office/drawing/2014/main" id="{836273B6-1E4E-448A-97E3-013F085FF910}"/>
                </a:ext>
              </a:extLst>
            </p:cNvPr>
            <p:cNvSpPr>
              <a:spLocks noChangeAspect="1" noChangeArrowheads="1"/>
            </p:cNvSpPr>
            <p:nvPr/>
          </p:nvSpPr>
          <p:spPr bwMode="gray">
            <a:xfrm>
              <a:off x="4198" y="4823"/>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9" name="Rectangle 91">
              <a:extLst>
                <a:ext uri="{FF2B5EF4-FFF2-40B4-BE49-F238E27FC236}">
                  <a16:creationId xmlns:a16="http://schemas.microsoft.com/office/drawing/2014/main" id="{A2F313FC-CB9F-45DF-AA63-4F5EB6B5E588}"/>
                </a:ext>
              </a:extLst>
            </p:cNvPr>
            <p:cNvSpPr>
              <a:spLocks noChangeAspect="1" noChangeArrowheads="1"/>
            </p:cNvSpPr>
            <p:nvPr/>
          </p:nvSpPr>
          <p:spPr bwMode="gray">
            <a:xfrm>
              <a:off x="4290" y="4823"/>
              <a:ext cx="74"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0" name="Rectangle 92">
              <a:extLst>
                <a:ext uri="{FF2B5EF4-FFF2-40B4-BE49-F238E27FC236}">
                  <a16:creationId xmlns:a16="http://schemas.microsoft.com/office/drawing/2014/main" id="{E9FAAC76-4814-4503-AE15-4FE55F511F6E}"/>
                </a:ext>
              </a:extLst>
            </p:cNvPr>
            <p:cNvSpPr>
              <a:spLocks noChangeAspect="1" noChangeArrowheads="1"/>
            </p:cNvSpPr>
            <p:nvPr/>
          </p:nvSpPr>
          <p:spPr bwMode="gray">
            <a:xfrm>
              <a:off x="3986" y="4965"/>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1" name="Rectangle 93">
              <a:extLst>
                <a:ext uri="{FF2B5EF4-FFF2-40B4-BE49-F238E27FC236}">
                  <a16:creationId xmlns:a16="http://schemas.microsoft.com/office/drawing/2014/main" id="{8697A503-ADF2-4569-BE76-467C0A2D8890}"/>
                </a:ext>
              </a:extLst>
            </p:cNvPr>
            <p:cNvSpPr>
              <a:spLocks noChangeAspect="1" noChangeArrowheads="1"/>
            </p:cNvSpPr>
            <p:nvPr/>
          </p:nvSpPr>
          <p:spPr bwMode="gray">
            <a:xfrm>
              <a:off x="4078" y="4965"/>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2" name="Rectangle 94">
              <a:extLst>
                <a:ext uri="{FF2B5EF4-FFF2-40B4-BE49-F238E27FC236}">
                  <a16:creationId xmlns:a16="http://schemas.microsoft.com/office/drawing/2014/main" id="{24A7C816-E68E-4FA3-9957-77AD45D76E4F}"/>
                </a:ext>
              </a:extLst>
            </p:cNvPr>
            <p:cNvSpPr>
              <a:spLocks noChangeAspect="1" noChangeArrowheads="1"/>
            </p:cNvSpPr>
            <p:nvPr/>
          </p:nvSpPr>
          <p:spPr bwMode="gray">
            <a:xfrm>
              <a:off x="3986" y="5047"/>
              <a:ext cx="73"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3" name="Rectangle 95">
              <a:extLst>
                <a:ext uri="{FF2B5EF4-FFF2-40B4-BE49-F238E27FC236}">
                  <a16:creationId xmlns:a16="http://schemas.microsoft.com/office/drawing/2014/main" id="{89B67F49-E99C-457A-8004-5BB7FDB714EE}"/>
                </a:ext>
              </a:extLst>
            </p:cNvPr>
            <p:cNvSpPr>
              <a:spLocks noChangeAspect="1" noChangeArrowheads="1"/>
            </p:cNvSpPr>
            <p:nvPr/>
          </p:nvSpPr>
          <p:spPr bwMode="gray">
            <a:xfrm>
              <a:off x="4078" y="5047"/>
              <a:ext cx="73"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4" name="Rectangle 96">
              <a:extLst>
                <a:ext uri="{FF2B5EF4-FFF2-40B4-BE49-F238E27FC236}">
                  <a16:creationId xmlns:a16="http://schemas.microsoft.com/office/drawing/2014/main" id="{49262733-1E9C-4CCA-8B54-ABEB36DCAFC5}"/>
                </a:ext>
              </a:extLst>
            </p:cNvPr>
            <p:cNvSpPr>
              <a:spLocks noChangeAspect="1" noChangeArrowheads="1"/>
            </p:cNvSpPr>
            <p:nvPr/>
          </p:nvSpPr>
          <p:spPr bwMode="gray">
            <a:xfrm>
              <a:off x="4198" y="4965"/>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5" name="Rectangle 97">
              <a:extLst>
                <a:ext uri="{FF2B5EF4-FFF2-40B4-BE49-F238E27FC236}">
                  <a16:creationId xmlns:a16="http://schemas.microsoft.com/office/drawing/2014/main" id="{32A05464-789F-43C3-8EB2-4570A1D387EC}"/>
                </a:ext>
              </a:extLst>
            </p:cNvPr>
            <p:cNvSpPr>
              <a:spLocks noChangeAspect="1" noChangeArrowheads="1"/>
            </p:cNvSpPr>
            <p:nvPr/>
          </p:nvSpPr>
          <p:spPr bwMode="gray">
            <a:xfrm>
              <a:off x="4290" y="4965"/>
              <a:ext cx="74"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6" name="Rectangle 98">
              <a:extLst>
                <a:ext uri="{FF2B5EF4-FFF2-40B4-BE49-F238E27FC236}">
                  <a16:creationId xmlns:a16="http://schemas.microsoft.com/office/drawing/2014/main" id="{E598EDAC-565A-4F7A-84E2-CFA759386734}"/>
                </a:ext>
              </a:extLst>
            </p:cNvPr>
            <p:cNvSpPr>
              <a:spLocks noChangeAspect="1" noChangeArrowheads="1"/>
            </p:cNvSpPr>
            <p:nvPr/>
          </p:nvSpPr>
          <p:spPr bwMode="gray">
            <a:xfrm>
              <a:off x="4198" y="5047"/>
              <a:ext cx="73"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7" name="Rectangle 99">
              <a:extLst>
                <a:ext uri="{FF2B5EF4-FFF2-40B4-BE49-F238E27FC236}">
                  <a16:creationId xmlns:a16="http://schemas.microsoft.com/office/drawing/2014/main" id="{D3A4D891-DBF3-4C2B-966A-80D0E0FA0A9B}"/>
                </a:ext>
              </a:extLst>
            </p:cNvPr>
            <p:cNvSpPr>
              <a:spLocks noChangeAspect="1" noChangeArrowheads="1"/>
            </p:cNvSpPr>
            <p:nvPr/>
          </p:nvSpPr>
          <p:spPr bwMode="gray">
            <a:xfrm>
              <a:off x="4290" y="5047"/>
              <a:ext cx="74"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8" name="Rectangle 100">
              <a:extLst>
                <a:ext uri="{FF2B5EF4-FFF2-40B4-BE49-F238E27FC236}">
                  <a16:creationId xmlns:a16="http://schemas.microsoft.com/office/drawing/2014/main" id="{373F5A96-B831-48EE-9E57-B7A4857F44F2}"/>
                </a:ext>
              </a:extLst>
            </p:cNvPr>
            <p:cNvSpPr>
              <a:spLocks noChangeAspect="1" noChangeArrowheads="1"/>
            </p:cNvSpPr>
            <p:nvPr/>
          </p:nvSpPr>
          <p:spPr bwMode="gray">
            <a:xfrm>
              <a:off x="4838" y="4740"/>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9" name="Rectangle 101">
              <a:extLst>
                <a:ext uri="{FF2B5EF4-FFF2-40B4-BE49-F238E27FC236}">
                  <a16:creationId xmlns:a16="http://schemas.microsoft.com/office/drawing/2014/main" id="{316701D8-518A-44F9-801E-A79D6870DE08}"/>
                </a:ext>
              </a:extLst>
            </p:cNvPr>
            <p:cNvSpPr>
              <a:spLocks noChangeAspect="1" noChangeArrowheads="1"/>
            </p:cNvSpPr>
            <p:nvPr/>
          </p:nvSpPr>
          <p:spPr bwMode="gray">
            <a:xfrm>
              <a:off x="4930" y="4740"/>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30" name="Rectangle 102">
              <a:extLst>
                <a:ext uri="{FF2B5EF4-FFF2-40B4-BE49-F238E27FC236}">
                  <a16:creationId xmlns:a16="http://schemas.microsoft.com/office/drawing/2014/main" id="{A2D4F4CF-8FFB-48EE-A407-FB6CFA54C052}"/>
                </a:ext>
              </a:extLst>
            </p:cNvPr>
            <p:cNvSpPr>
              <a:spLocks noChangeAspect="1" noChangeArrowheads="1"/>
            </p:cNvSpPr>
            <p:nvPr/>
          </p:nvSpPr>
          <p:spPr bwMode="gray">
            <a:xfrm>
              <a:off x="4838" y="4823"/>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31" name="Rectangle 103">
              <a:extLst>
                <a:ext uri="{FF2B5EF4-FFF2-40B4-BE49-F238E27FC236}">
                  <a16:creationId xmlns:a16="http://schemas.microsoft.com/office/drawing/2014/main" id="{D3089F1A-F875-48C8-8693-4E1085E55489}"/>
                </a:ext>
              </a:extLst>
            </p:cNvPr>
            <p:cNvSpPr>
              <a:spLocks noChangeAspect="1" noChangeArrowheads="1"/>
            </p:cNvSpPr>
            <p:nvPr/>
          </p:nvSpPr>
          <p:spPr bwMode="gray">
            <a:xfrm>
              <a:off x="4930" y="4823"/>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32" name="Rectangle 104">
              <a:extLst>
                <a:ext uri="{FF2B5EF4-FFF2-40B4-BE49-F238E27FC236}">
                  <a16:creationId xmlns:a16="http://schemas.microsoft.com/office/drawing/2014/main" id="{1CD0CDA6-5BF7-4F5C-B20D-8CD72354DBCE}"/>
                </a:ext>
              </a:extLst>
            </p:cNvPr>
            <p:cNvSpPr>
              <a:spLocks noChangeAspect="1" noChangeArrowheads="1"/>
            </p:cNvSpPr>
            <p:nvPr/>
          </p:nvSpPr>
          <p:spPr bwMode="gray">
            <a:xfrm>
              <a:off x="5051" y="4740"/>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33" name="Rectangle 105">
              <a:extLst>
                <a:ext uri="{FF2B5EF4-FFF2-40B4-BE49-F238E27FC236}">
                  <a16:creationId xmlns:a16="http://schemas.microsoft.com/office/drawing/2014/main" id="{20E2B194-6A6B-42D0-B561-4AC6A5861215}"/>
                </a:ext>
              </a:extLst>
            </p:cNvPr>
            <p:cNvSpPr>
              <a:spLocks noChangeAspect="1" noChangeArrowheads="1"/>
            </p:cNvSpPr>
            <p:nvPr/>
          </p:nvSpPr>
          <p:spPr bwMode="gray">
            <a:xfrm>
              <a:off x="5143" y="4740"/>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34" name="Rectangle 106">
              <a:extLst>
                <a:ext uri="{FF2B5EF4-FFF2-40B4-BE49-F238E27FC236}">
                  <a16:creationId xmlns:a16="http://schemas.microsoft.com/office/drawing/2014/main" id="{5279FF7C-A737-4A86-8653-39402EC19C60}"/>
                </a:ext>
              </a:extLst>
            </p:cNvPr>
            <p:cNvSpPr>
              <a:spLocks noChangeAspect="1" noChangeArrowheads="1"/>
            </p:cNvSpPr>
            <p:nvPr/>
          </p:nvSpPr>
          <p:spPr bwMode="gray">
            <a:xfrm>
              <a:off x="5051" y="4823"/>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35" name="Rectangle 107">
              <a:extLst>
                <a:ext uri="{FF2B5EF4-FFF2-40B4-BE49-F238E27FC236}">
                  <a16:creationId xmlns:a16="http://schemas.microsoft.com/office/drawing/2014/main" id="{D02B260F-1307-4C05-96DC-9FB01E9472C9}"/>
                </a:ext>
              </a:extLst>
            </p:cNvPr>
            <p:cNvSpPr>
              <a:spLocks noChangeAspect="1" noChangeArrowheads="1"/>
            </p:cNvSpPr>
            <p:nvPr/>
          </p:nvSpPr>
          <p:spPr bwMode="gray">
            <a:xfrm>
              <a:off x="5143" y="4823"/>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36" name="Rectangle 108">
              <a:extLst>
                <a:ext uri="{FF2B5EF4-FFF2-40B4-BE49-F238E27FC236}">
                  <a16:creationId xmlns:a16="http://schemas.microsoft.com/office/drawing/2014/main" id="{A071C5B7-29C3-4559-88DF-47F9C8BDCAC4}"/>
                </a:ext>
              </a:extLst>
            </p:cNvPr>
            <p:cNvSpPr>
              <a:spLocks noChangeAspect="1" noChangeArrowheads="1"/>
            </p:cNvSpPr>
            <p:nvPr/>
          </p:nvSpPr>
          <p:spPr bwMode="gray">
            <a:xfrm>
              <a:off x="4838" y="496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37" name="Rectangle 109">
              <a:extLst>
                <a:ext uri="{FF2B5EF4-FFF2-40B4-BE49-F238E27FC236}">
                  <a16:creationId xmlns:a16="http://schemas.microsoft.com/office/drawing/2014/main" id="{B5B92E21-8EBF-4B31-BBC6-90B573416CEE}"/>
                </a:ext>
              </a:extLst>
            </p:cNvPr>
            <p:cNvSpPr>
              <a:spLocks noChangeAspect="1" noChangeArrowheads="1"/>
            </p:cNvSpPr>
            <p:nvPr/>
          </p:nvSpPr>
          <p:spPr bwMode="gray">
            <a:xfrm>
              <a:off x="4930" y="496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38" name="Rectangle 110">
              <a:extLst>
                <a:ext uri="{FF2B5EF4-FFF2-40B4-BE49-F238E27FC236}">
                  <a16:creationId xmlns:a16="http://schemas.microsoft.com/office/drawing/2014/main" id="{5E3E76AA-F401-4E3A-AF5B-CA6261FA7163}"/>
                </a:ext>
              </a:extLst>
            </p:cNvPr>
            <p:cNvSpPr>
              <a:spLocks noChangeAspect="1" noChangeArrowheads="1"/>
            </p:cNvSpPr>
            <p:nvPr/>
          </p:nvSpPr>
          <p:spPr bwMode="gray">
            <a:xfrm>
              <a:off x="4838" y="5047"/>
              <a:ext cx="71"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39" name="Rectangle 111">
              <a:extLst>
                <a:ext uri="{FF2B5EF4-FFF2-40B4-BE49-F238E27FC236}">
                  <a16:creationId xmlns:a16="http://schemas.microsoft.com/office/drawing/2014/main" id="{B9F63508-F9E3-4063-82AC-087A9D0FF1EB}"/>
                </a:ext>
              </a:extLst>
            </p:cNvPr>
            <p:cNvSpPr>
              <a:spLocks noChangeAspect="1" noChangeArrowheads="1"/>
            </p:cNvSpPr>
            <p:nvPr/>
          </p:nvSpPr>
          <p:spPr bwMode="gray">
            <a:xfrm>
              <a:off x="4930" y="5047"/>
              <a:ext cx="71"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40" name="Rectangle 112">
              <a:extLst>
                <a:ext uri="{FF2B5EF4-FFF2-40B4-BE49-F238E27FC236}">
                  <a16:creationId xmlns:a16="http://schemas.microsoft.com/office/drawing/2014/main" id="{DA7B6266-B238-41E4-A0BA-136A584180F5}"/>
                </a:ext>
              </a:extLst>
            </p:cNvPr>
            <p:cNvSpPr>
              <a:spLocks noChangeAspect="1" noChangeArrowheads="1"/>
            </p:cNvSpPr>
            <p:nvPr/>
          </p:nvSpPr>
          <p:spPr bwMode="gray">
            <a:xfrm>
              <a:off x="5051" y="496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41" name="Rectangle 113">
              <a:extLst>
                <a:ext uri="{FF2B5EF4-FFF2-40B4-BE49-F238E27FC236}">
                  <a16:creationId xmlns:a16="http://schemas.microsoft.com/office/drawing/2014/main" id="{0901B020-1EA7-48EC-AE62-F85E3C35E9F6}"/>
                </a:ext>
              </a:extLst>
            </p:cNvPr>
            <p:cNvSpPr>
              <a:spLocks noChangeAspect="1" noChangeArrowheads="1"/>
            </p:cNvSpPr>
            <p:nvPr/>
          </p:nvSpPr>
          <p:spPr bwMode="gray">
            <a:xfrm>
              <a:off x="5143" y="496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42" name="Rectangle 114">
              <a:extLst>
                <a:ext uri="{FF2B5EF4-FFF2-40B4-BE49-F238E27FC236}">
                  <a16:creationId xmlns:a16="http://schemas.microsoft.com/office/drawing/2014/main" id="{37020393-C6F6-4E5F-AE5B-D7563E01D5CF}"/>
                </a:ext>
              </a:extLst>
            </p:cNvPr>
            <p:cNvSpPr>
              <a:spLocks noChangeAspect="1" noChangeArrowheads="1"/>
            </p:cNvSpPr>
            <p:nvPr/>
          </p:nvSpPr>
          <p:spPr bwMode="gray">
            <a:xfrm>
              <a:off x="5051" y="5047"/>
              <a:ext cx="71"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43" name="Rectangle 115">
              <a:extLst>
                <a:ext uri="{FF2B5EF4-FFF2-40B4-BE49-F238E27FC236}">
                  <a16:creationId xmlns:a16="http://schemas.microsoft.com/office/drawing/2014/main" id="{B6F5D1DE-B998-4AE7-8D18-903E85A9C2B5}"/>
                </a:ext>
              </a:extLst>
            </p:cNvPr>
            <p:cNvSpPr>
              <a:spLocks noChangeAspect="1" noChangeArrowheads="1"/>
            </p:cNvSpPr>
            <p:nvPr/>
          </p:nvSpPr>
          <p:spPr bwMode="gray">
            <a:xfrm>
              <a:off x="5143" y="5047"/>
              <a:ext cx="71"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44" name="Rectangle 116">
              <a:extLst>
                <a:ext uri="{FF2B5EF4-FFF2-40B4-BE49-F238E27FC236}">
                  <a16:creationId xmlns:a16="http://schemas.microsoft.com/office/drawing/2014/main" id="{FD5DA3AB-0498-4A7D-A82D-7F71A5D4C4F6}"/>
                </a:ext>
              </a:extLst>
            </p:cNvPr>
            <p:cNvSpPr>
              <a:spLocks noChangeAspect="1" noChangeArrowheads="1"/>
            </p:cNvSpPr>
            <p:nvPr/>
          </p:nvSpPr>
          <p:spPr bwMode="gray">
            <a:xfrm>
              <a:off x="4543" y="4523"/>
              <a:ext cx="106" cy="71"/>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45" name="Freeform 117">
              <a:extLst>
                <a:ext uri="{FF2B5EF4-FFF2-40B4-BE49-F238E27FC236}">
                  <a16:creationId xmlns:a16="http://schemas.microsoft.com/office/drawing/2014/main" id="{88D8D6B7-F20C-4BE1-BEFF-6B5283548EE5}"/>
                </a:ext>
              </a:extLst>
            </p:cNvPr>
            <p:cNvSpPr>
              <a:spLocks noChangeAspect="1"/>
            </p:cNvSpPr>
            <p:nvPr/>
          </p:nvSpPr>
          <p:spPr bwMode="gray">
            <a:xfrm>
              <a:off x="4493" y="4951"/>
              <a:ext cx="206" cy="224"/>
            </a:xfrm>
            <a:custGeom>
              <a:avLst/>
              <a:gdLst>
                <a:gd name="T0" fmla="*/ 87 w 87"/>
                <a:gd name="T1" fmla="*/ 95 h 95"/>
                <a:gd name="T2" fmla="*/ 87 w 87"/>
                <a:gd name="T3" fmla="*/ 26 h 95"/>
                <a:gd name="T4" fmla="*/ 61 w 87"/>
                <a:gd name="T5" fmla="*/ 0 h 95"/>
                <a:gd name="T6" fmla="*/ 26 w 87"/>
                <a:gd name="T7" fmla="*/ 0 h 95"/>
                <a:gd name="T8" fmla="*/ 0 w 87"/>
                <a:gd name="T9" fmla="*/ 26 h 95"/>
                <a:gd name="T10" fmla="*/ 0 w 87"/>
                <a:gd name="T11" fmla="*/ 95 h 95"/>
                <a:gd name="T12" fmla="*/ 87 w 87"/>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87" h="95">
                  <a:moveTo>
                    <a:pt x="87" y="95"/>
                  </a:moveTo>
                  <a:cubicBezTo>
                    <a:pt x="87" y="26"/>
                    <a:pt x="87" y="26"/>
                    <a:pt x="87" y="26"/>
                  </a:cubicBezTo>
                  <a:cubicBezTo>
                    <a:pt x="87" y="11"/>
                    <a:pt x="76" y="0"/>
                    <a:pt x="61" y="0"/>
                  </a:cubicBezTo>
                  <a:cubicBezTo>
                    <a:pt x="26" y="0"/>
                    <a:pt x="26" y="0"/>
                    <a:pt x="26" y="0"/>
                  </a:cubicBezTo>
                  <a:cubicBezTo>
                    <a:pt x="12" y="0"/>
                    <a:pt x="0" y="11"/>
                    <a:pt x="0" y="26"/>
                  </a:cubicBezTo>
                  <a:cubicBezTo>
                    <a:pt x="0" y="95"/>
                    <a:pt x="0" y="95"/>
                    <a:pt x="0" y="95"/>
                  </a:cubicBezTo>
                  <a:lnTo>
                    <a:pt x="87" y="9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sp>
        <p:nvSpPr>
          <p:cNvPr id="403" name="四角形: 角を丸くする 402">
            <a:extLst>
              <a:ext uri="{FF2B5EF4-FFF2-40B4-BE49-F238E27FC236}">
                <a16:creationId xmlns:a16="http://schemas.microsoft.com/office/drawing/2014/main" id="{8DE1B831-6E60-4F9B-92B1-53C56DF48E15}"/>
              </a:ext>
            </a:extLst>
          </p:cNvPr>
          <p:cNvSpPr/>
          <p:nvPr/>
        </p:nvSpPr>
        <p:spPr>
          <a:xfrm>
            <a:off x="6908467" y="5201899"/>
            <a:ext cx="832738" cy="341694"/>
          </a:xfrm>
          <a:prstGeom prst="roundRect">
            <a:avLst/>
          </a:prstGeom>
          <a:no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B</a:t>
            </a: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県</a:t>
            </a:r>
          </a:p>
        </p:txBody>
      </p:sp>
      <p:cxnSp>
        <p:nvCxnSpPr>
          <p:cNvPr id="270" name="コネクタ: カギ線 269">
            <a:extLst>
              <a:ext uri="{FF2B5EF4-FFF2-40B4-BE49-F238E27FC236}">
                <a16:creationId xmlns:a16="http://schemas.microsoft.com/office/drawing/2014/main" id="{34B40B68-C0FC-4A84-AD1B-994DBCC39E78}"/>
              </a:ext>
            </a:extLst>
          </p:cNvPr>
          <p:cNvCxnSpPr>
            <a:cxnSpLocks/>
            <a:stCxn id="404" idx="0"/>
            <a:endCxn id="451" idx="0"/>
          </p:cNvCxnSpPr>
          <p:nvPr/>
        </p:nvCxnSpPr>
        <p:spPr>
          <a:xfrm rot="5400000" flipH="1" flipV="1">
            <a:off x="5733580" y="4593713"/>
            <a:ext cx="12700" cy="1847480"/>
          </a:xfrm>
          <a:prstGeom prst="bentConnector3">
            <a:avLst>
              <a:gd name="adj1" fmla="val 1800000"/>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95" name="雲 194">
            <a:extLst>
              <a:ext uri="{FF2B5EF4-FFF2-40B4-BE49-F238E27FC236}">
                <a16:creationId xmlns:a16="http://schemas.microsoft.com/office/drawing/2014/main" id="{CF786713-9707-4A7B-B48E-F3E20E62E03C}"/>
              </a:ext>
            </a:extLst>
          </p:cNvPr>
          <p:cNvSpPr/>
          <p:nvPr/>
        </p:nvSpPr>
        <p:spPr>
          <a:xfrm>
            <a:off x="3969984" y="4047152"/>
            <a:ext cx="1855960" cy="659678"/>
          </a:xfrm>
          <a:prstGeom prst="cloud">
            <a:avLst/>
          </a:prstGeom>
          <a:solidFill>
            <a:srgbClr val="F0F0F0"/>
          </a:solidFill>
          <a:ln w="9525" cap="flat" cmpd="sng" algn="ctr">
            <a:solidFill>
              <a:srgbClr val="5C5C5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インターネット</a:t>
            </a:r>
          </a:p>
        </p:txBody>
      </p:sp>
      <p:cxnSp>
        <p:nvCxnSpPr>
          <p:cNvPr id="498" name="コネクタ: カギ線 497">
            <a:extLst>
              <a:ext uri="{FF2B5EF4-FFF2-40B4-BE49-F238E27FC236}">
                <a16:creationId xmlns:a16="http://schemas.microsoft.com/office/drawing/2014/main" id="{0DD7E08D-0CA2-4B50-9174-6FA450FC1619}"/>
              </a:ext>
            </a:extLst>
          </p:cNvPr>
          <p:cNvCxnSpPr>
            <a:cxnSpLocks/>
            <a:stCxn id="183" idx="0"/>
            <a:endCxn id="195" idx="1"/>
          </p:cNvCxnSpPr>
          <p:nvPr/>
        </p:nvCxnSpPr>
        <p:spPr>
          <a:xfrm rot="5400000" flipH="1" flipV="1">
            <a:off x="3211755" y="3433252"/>
            <a:ext cx="413332" cy="2959085"/>
          </a:xfrm>
          <a:prstGeom prst="bentConnector3">
            <a:avLst>
              <a:gd name="adj1" fmla="val 50000"/>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65" name="四角形: 角を丸くする 264">
            <a:extLst>
              <a:ext uri="{FF2B5EF4-FFF2-40B4-BE49-F238E27FC236}">
                <a16:creationId xmlns:a16="http://schemas.microsoft.com/office/drawing/2014/main" id="{F9EBA7CF-CD1B-4C4B-8160-00D9511A6719}"/>
              </a:ext>
            </a:extLst>
          </p:cNvPr>
          <p:cNvSpPr/>
          <p:nvPr/>
        </p:nvSpPr>
        <p:spPr>
          <a:xfrm>
            <a:off x="7795001" y="5814968"/>
            <a:ext cx="789645" cy="199688"/>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検索・閲覧</a:t>
            </a:r>
          </a:p>
        </p:txBody>
      </p:sp>
      <p:cxnSp>
        <p:nvCxnSpPr>
          <p:cNvPr id="266" name="コネクタ: カギ線 265">
            <a:extLst>
              <a:ext uri="{FF2B5EF4-FFF2-40B4-BE49-F238E27FC236}">
                <a16:creationId xmlns:a16="http://schemas.microsoft.com/office/drawing/2014/main" id="{36C6DA88-9F04-4EA8-A495-564F0B52F55C}"/>
              </a:ext>
            </a:extLst>
          </p:cNvPr>
          <p:cNvCxnSpPr>
            <a:cxnSpLocks/>
            <a:stCxn id="396" idx="0"/>
            <a:endCxn id="195" idx="1"/>
          </p:cNvCxnSpPr>
          <p:nvPr/>
        </p:nvCxnSpPr>
        <p:spPr>
          <a:xfrm rot="16200000" flipV="1">
            <a:off x="5109348" y="4494745"/>
            <a:ext cx="408691" cy="831458"/>
          </a:xfrm>
          <a:prstGeom prst="bentConnector3">
            <a:avLst>
              <a:gd name="adj1" fmla="val 50000"/>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55" name="正方形/長方形 254">
            <a:extLst>
              <a:ext uri="{FF2B5EF4-FFF2-40B4-BE49-F238E27FC236}">
                <a16:creationId xmlns:a16="http://schemas.microsoft.com/office/drawing/2014/main" id="{946722D1-6124-4E28-A014-943D62F02405}"/>
              </a:ext>
            </a:extLst>
          </p:cNvPr>
          <p:cNvSpPr/>
          <p:nvPr/>
        </p:nvSpPr>
        <p:spPr>
          <a:xfrm>
            <a:off x="3849669" y="2092679"/>
            <a:ext cx="2096591" cy="33855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G-MIS</a:t>
            </a:r>
          </a:p>
        </p:txBody>
      </p:sp>
      <p:sp>
        <p:nvSpPr>
          <p:cNvPr id="267" name="四角形: 角を丸くする 266">
            <a:extLst>
              <a:ext uri="{FF2B5EF4-FFF2-40B4-BE49-F238E27FC236}">
                <a16:creationId xmlns:a16="http://schemas.microsoft.com/office/drawing/2014/main" id="{94AF01C7-DD60-49A7-9D4B-173F6929F1AB}"/>
              </a:ext>
            </a:extLst>
          </p:cNvPr>
          <p:cNvSpPr/>
          <p:nvPr/>
        </p:nvSpPr>
        <p:spPr>
          <a:xfrm>
            <a:off x="5959935" y="2120623"/>
            <a:ext cx="882841" cy="259071"/>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報告機能</a:t>
            </a:r>
          </a:p>
        </p:txBody>
      </p:sp>
      <p:sp>
        <p:nvSpPr>
          <p:cNvPr id="271" name="四角形: 角を丸くする 270">
            <a:extLst>
              <a:ext uri="{FF2B5EF4-FFF2-40B4-BE49-F238E27FC236}">
                <a16:creationId xmlns:a16="http://schemas.microsoft.com/office/drawing/2014/main" id="{DA6ED1FC-5698-494D-B026-A122AF0617F7}"/>
              </a:ext>
            </a:extLst>
          </p:cNvPr>
          <p:cNvSpPr/>
          <p:nvPr/>
        </p:nvSpPr>
        <p:spPr>
          <a:xfrm>
            <a:off x="5950565" y="3434462"/>
            <a:ext cx="882841" cy="259071"/>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検索機能</a:t>
            </a:r>
          </a:p>
        </p:txBody>
      </p:sp>
      <p:sp>
        <p:nvSpPr>
          <p:cNvPr id="272" name="四角形: 角を丸くする 271">
            <a:extLst>
              <a:ext uri="{FF2B5EF4-FFF2-40B4-BE49-F238E27FC236}">
                <a16:creationId xmlns:a16="http://schemas.microsoft.com/office/drawing/2014/main" id="{645EA64E-ADC2-46E4-B24A-D04A9AD12F66}"/>
              </a:ext>
            </a:extLst>
          </p:cNvPr>
          <p:cNvSpPr/>
          <p:nvPr/>
        </p:nvSpPr>
        <p:spPr>
          <a:xfrm>
            <a:off x="7413797" y="3833378"/>
            <a:ext cx="882841" cy="259071"/>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検索機能</a:t>
            </a:r>
          </a:p>
        </p:txBody>
      </p:sp>
      <p:sp>
        <p:nvSpPr>
          <p:cNvPr id="276" name="四角形: 角を丸くする 275">
            <a:extLst>
              <a:ext uri="{FF2B5EF4-FFF2-40B4-BE49-F238E27FC236}">
                <a16:creationId xmlns:a16="http://schemas.microsoft.com/office/drawing/2014/main" id="{C2AD4D1C-CB7F-45A6-B7F6-C4781EBEBBE5}"/>
              </a:ext>
            </a:extLst>
          </p:cNvPr>
          <p:cNvSpPr/>
          <p:nvPr/>
        </p:nvSpPr>
        <p:spPr>
          <a:xfrm>
            <a:off x="132930" y="3747672"/>
            <a:ext cx="882841" cy="259071"/>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報告機能</a:t>
            </a:r>
          </a:p>
        </p:txBody>
      </p:sp>
      <p:sp>
        <p:nvSpPr>
          <p:cNvPr id="278" name="スライド番号プレースホルダー 3">
            <a:extLst>
              <a:ext uri="{FF2B5EF4-FFF2-40B4-BE49-F238E27FC236}">
                <a16:creationId xmlns:a16="http://schemas.microsoft.com/office/drawing/2014/main" id="{A8B62B5D-FF7E-4724-B7A6-1F682E8ED8BC}"/>
              </a:ext>
            </a:extLst>
          </p:cNvPr>
          <p:cNvSpPr txBox="1">
            <a:spLocks/>
          </p:cNvSpPr>
          <p:nvPr/>
        </p:nvSpPr>
        <p:spPr>
          <a:xfrm>
            <a:off x="7672905" y="6576656"/>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108"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678D6E8-61F4-42B4-8ED0-44B1436A966E}" type="slidenum">
              <a:rPr kumimoji="1" lang="ja-JP" altLang="en-US" sz="1108"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62" name="フッター プレースホルダー 4">
            <a:extLst>
              <a:ext uri="{FF2B5EF4-FFF2-40B4-BE49-F238E27FC236}">
                <a16:creationId xmlns:a16="http://schemas.microsoft.com/office/drawing/2014/main" id="{E7C67E0E-4BD5-4FBE-92B9-8CB4CFEAA0DB}"/>
              </a:ext>
            </a:extLst>
          </p:cNvPr>
          <p:cNvSpPr txBox="1">
            <a:spLocks/>
          </p:cNvSpPr>
          <p:nvPr/>
        </p:nvSpPr>
        <p:spPr>
          <a:xfrm>
            <a:off x="-2702" y="6612834"/>
            <a:ext cx="1152000" cy="245165"/>
          </a:xfrm>
          <a:prstGeom prst="rect">
            <a:avLst/>
          </a:prstGeom>
        </p:spPr>
        <p:txBody>
          <a:bodyPr vert="horz" lIns="36000" tIns="36000" rIns="36000" bIns="36000" rtlCol="0" anchor="b" anchorCtr="0"/>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t>医療情報ネット</a:t>
            </a:r>
          </a:p>
        </p:txBody>
      </p:sp>
    </p:spTree>
    <p:extLst>
      <p:ext uri="{BB962C8B-B14F-4D97-AF65-F5344CB8AC3E}">
        <p14:creationId xmlns:p14="http://schemas.microsoft.com/office/powerpoint/2010/main" val="2930607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0000000-0008-0000-0000-00000800000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62914" y="1802024"/>
            <a:ext cx="7368174" cy="4472598"/>
          </a:xfrm>
          <a:prstGeom prst="rect">
            <a:avLst/>
          </a:prstGeom>
          <a:noFill/>
          <a:extLst>
            <a:ext uri="{909E8E84-426E-40DD-AFC4-6F175D3DCCD1}">
              <a14:hiddenFill xmlns:a14="http://schemas.microsoft.com/office/drawing/2010/main">
                <a:solidFill>
                  <a:srgbClr val="FFFFFF"/>
                </a:solidFill>
              </a14:hiddenFill>
            </a:ext>
          </a:extLst>
        </p:spPr>
      </p:pic>
      <p:sp>
        <p:nvSpPr>
          <p:cNvPr id="62" name="タイトル 1">
            <a:extLst>
              <a:ext uri="{FF2B5EF4-FFF2-40B4-BE49-F238E27FC236}">
                <a16:creationId xmlns:a16="http://schemas.microsoft.com/office/drawing/2014/main" id="{2EE579EC-69FD-45E0-ACEE-74AAAB6CF4DB}"/>
              </a:ext>
            </a:extLst>
          </p:cNvPr>
          <p:cNvSpPr txBox="1">
            <a:spLocks/>
          </p:cNvSpPr>
          <p:nvPr/>
        </p:nvSpPr>
        <p:spPr>
          <a:xfrm>
            <a:off x="-1" y="8271"/>
            <a:ext cx="9906001" cy="392123"/>
          </a:xfrm>
          <a:prstGeom prst="rect">
            <a:avLst/>
          </a:prstGeom>
          <a:solidFill>
            <a:srgbClr val="002060"/>
          </a:solidFill>
        </p:spPr>
        <p:txBody>
          <a:bodyPr vert="horz" lIns="97613" tIns="41323" rIns="82646" bIns="41323" rtlCol="0" anchor="ctr">
            <a:noAutofit/>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762920" rtl="0" eaLnBrk="1" fontAlgn="auto" latinLnBrk="0" hangingPunct="1">
              <a:lnSpc>
                <a:spcPct val="100000"/>
              </a:lnSpc>
              <a:spcBef>
                <a:spcPct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a:t>
            </a:r>
            <a:r>
              <a:rPr kumimoji="1" lang="ja-JP" altLang="en-US"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参考</a:t>
            </a:r>
            <a:r>
              <a:rPr kumimoji="1" lang="en-US" altLang="ja-JP"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a:t>
            </a:r>
            <a:r>
              <a:rPr kumimoji="1" lang="ja-JP" altLang="en-US" sz="2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j-cs"/>
              </a:rPr>
              <a:t>医療情報ネットの機能概要①</a:t>
            </a: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j-cs"/>
              </a:rPr>
              <a:t>（医療機能情報提供制度・薬局機能情報提供制度）</a:t>
            </a:r>
            <a:endParaRPr kumimoji="1" lang="ja-JP" altLang="en-US" sz="2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j-cs"/>
            </a:endParaRPr>
          </a:p>
        </p:txBody>
      </p:sp>
      <p:sp>
        <p:nvSpPr>
          <p:cNvPr id="4" name="テキスト ボックス 3">
            <a:extLst>
              <a:ext uri="{FF2B5EF4-FFF2-40B4-BE49-F238E27FC236}">
                <a16:creationId xmlns:a16="http://schemas.microsoft.com/office/drawing/2014/main" id="{F2965273-BDB5-43EC-B685-2F25AA9974E7}"/>
              </a:ext>
            </a:extLst>
          </p:cNvPr>
          <p:cNvSpPr txBox="1"/>
          <p:nvPr/>
        </p:nvSpPr>
        <p:spPr>
          <a:xfrm>
            <a:off x="508890" y="538365"/>
            <a:ext cx="9016110" cy="860557"/>
          </a:xfrm>
          <a:prstGeom prst="rect">
            <a:avLst/>
          </a:prstGeom>
          <a:noFill/>
        </p:spPr>
        <p:txBody>
          <a:bodyPr wrap="square" rtlCol="0">
            <a:spAutoFit/>
          </a:bodyPr>
          <a:lstStyle/>
          <a:p>
            <a:pPr marL="285750" marR="0" lvl="0" indent="-285750" algn="l" defTabSz="914400" rtl="0" eaLnBrk="1" fontAlgn="base" latinLnBrk="0" hangingPunct="1">
              <a:lnSpc>
                <a:spcPct val="110000"/>
              </a:lnSpc>
              <a:spcBef>
                <a:spcPct val="20000"/>
              </a:spcBef>
              <a:spcAft>
                <a:spcPts val="0"/>
              </a:spcAft>
              <a:buClr>
                <a:prstClr val="black"/>
              </a:buClr>
              <a:buSzTx/>
              <a:buFont typeface="Meiryo UI" panose="020B0604030504040204" pitchFamily="50" charset="-128"/>
              <a:buChar char="○"/>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全国の病院・診療所・歯科診療所・助産所及び薬局について、都道府県を跨いで探すことが可能。</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base" latinLnBrk="0" hangingPunct="1">
              <a:lnSpc>
                <a:spcPct val="110000"/>
              </a:lnSpc>
              <a:spcBef>
                <a:spcPct val="20000"/>
              </a:spcBef>
              <a:spcAft>
                <a:spcPts val="0"/>
              </a:spcAft>
              <a:buClr>
                <a:prstClr val="black"/>
              </a:buClr>
              <a:buSzTx/>
              <a:buFont typeface="Meiryo UI" panose="020B0604030504040204" pitchFamily="50" charset="-128"/>
              <a:buChar char="○"/>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「キーワード」、「急いで（科目と場所から）」、「じっくり（設備や対応内容などから）」の方法から様々な探し方が可能。</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base" latinLnBrk="0" hangingPunct="1">
              <a:lnSpc>
                <a:spcPct val="110000"/>
              </a:lnSpc>
              <a:spcBef>
                <a:spcPct val="20000"/>
              </a:spcBef>
              <a:spcAft>
                <a:spcPts val="0"/>
              </a:spcAft>
              <a:buClr>
                <a:prstClr val="black"/>
              </a:buClr>
              <a:buSzTx/>
              <a:buFont typeface="Meiryo UI" panose="020B0604030504040204" pitchFamily="50" charset="-128"/>
              <a:buChar char="○"/>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誰もが使いやすいように文字サイズ変更、音声読み上げ、多言語翻訳（英語、中国語</a:t>
            </a: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簡体</a:t>
            </a: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繁体</a:t>
            </a: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、韓国語）に対応。</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77" name="波線 76">
            <a:extLst>
              <a:ext uri="{FF2B5EF4-FFF2-40B4-BE49-F238E27FC236}">
                <a16:creationId xmlns:a16="http://schemas.microsoft.com/office/drawing/2014/main" id="{D7A9CFB0-22BA-46B0-A095-A288876EA9C6}"/>
              </a:ext>
            </a:extLst>
          </p:cNvPr>
          <p:cNvSpPr/>
          <p:nvPr/>
        </p:nvSpPr>
        <p:spPr>
          <a:xfrm>
            <a:off x="701548" y="6122908"/>
            <a:ext cx="8141538" cy="254300"/>
          </a:xfrm>
          <a:prstGeom prst="wave">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92"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79" name="テキスト プレースホルダー 2">
            <a:extLst>
              <a:ext uri="{FF2B5EF4-FFF2-40B4-BE49-F238E27FC236}">
                <a16:creationId xmlns:a16="http://schemas.microsoft.com/office/drawing/2014/main" id="{5FC52548-A404-4969-94FD-DD71EA5F870A}"/>
              </a:ext>
            </a:extLst>
          </p:cNvPr>
          <p:cNvSpPr txBox="1">
            <a:spLocks/>
          </p:cNvSpPr>
          <p:nvPr/>
        </p:nvSpPr>
        <p:spPr>
          <a:xfrm>
            <a:off x="754063" y="1492473"/>
            <a:ext cx="4018254" cy="206965"/>
          </a:xfrm>
          <a:prstGeom prst="rect">
            <a:avLst/>
          </a:prstGeom>
          <a:ln>
            <a:noFill/>
          </a:ln>
        </p:spPr>
        <p:txBody>
          <a:bodyPr vert="horz" lIns="84406" tIns="42203" rIns="84406" bIns="42203" rtlCol="0" anchor="ctr"/>
          <a:lstStyle>
            <a:defPPr>
              <a:defRPr lang="ja-JP"/>
            </a:defPPr>
            <a:lvl1pPr marL="0" algn="ctr" defTabSz="914400" rtl="0" eaLnBrk="1" latinLnBrk="0" hangingPunct="1">
              <a:defRPr kumimoji="1" sz="1108"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10000"/>
              </a:lnSpc>
              <a:spcBef>
                <a:spcPts val="0"/>
              </a:spcBef>
              <a:spcAft>
                <a:spcPts val="0"/>
              </a:spcAft>
              <a:buClr>
                <a:srgbClr val="000000"/>
              </a:buClr>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PC</a:t>
            </a: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で表示した場合</a:t>
            </a:r>
            <a:endPar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スライド番号プレースホルダー 2">
            <a:extLst>
              <a:ext uri="{FF2B5EF4-FFF2-40B4-BE49-F238E27FC236}">
                <a16:creationId xmlns:a16="http://schemas.microsoft.com/office/drawing/2014/main" id="{3A11BBEC-472A-C4AD-949B-4BDC2A7B0081}"/>
              </a:ext>
            </a:extLst>
          </p:cNvPr>
          <p:cNvSpPr txBox="1">
            <a:spLocks/>
          </p:cNvSpPr>
          <p:nvPr/>
        </p:nvSpPr>
        <p:spPr>
          <a:xfrm>
            <a:off x="7677150" y="6492875"/>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D678D6E8-61F4-42B4-8ED0-44B1436A966E}" type="slidenum">
              <a:rPr lang="ja-JP" altLang="en-US" sz="1108" smtClean="0">
                <a:solidFill>
                  <a:srgbClr val="000000"/>
                </a:solidFill>
                <a:latin typeface="Meiryo UI" panose="020B0604030504040204" pitchFamily="50" charset="-128"/>
                <a:ea typeface="Meiryo UI" panose="020B0604030504040204" pitchFamily="50" charset="-128"/>
              </a:rPr>
              <a:pPr>
                <a:defRPr/>
              </a:pPr>
              <a:t>5</a:t>
            </a:fld>
            <a:endParaRPr lang="ja-JP" altLang="en-US" sz="1108" dirty="0">
              <a:solidFill>
                <a:srgbClr val="000000"/>
              </a:solidFill>
              <a:latin typeface="Meiryo UI" panose="020B0604030504040204" pitchFamily="50" charset="-128"/>
              <a:ea typeface="Meiryo UI" panose="020B0604030504040204" pitchFamily="50" charset="-128"/>
            </a:endParaRPr>
          </a:p>
        </p:txBody>
      </p:sp>
      <p:sp>
        <p:nvSpPr>
          <p:cNvPr id="8" name="フッター プレースホルダー 4">
            <a:extLst>
              <a:ext uri="{FF2B5EF4-FFF2-40B4-BE49-F238E27FC236}">
                <a16:creationId xmlns:a16="http://schemas.microsoft.com/office/drawing/2014/main" id="{2479A184-FD5B-4A55-808D-1940CCF51308}"/>
              </a:ext>
            </a:extLst>
          </p:cNvPr>
          <p:cNvSpPr txBox="1">
            <a:spLocks/>
          </p:cNvSpPr>
          <p:nvPr/>
        </p:nvSpPr>
        <p:spPr>
          <a:xfrm>
            <a:off x="-2702" y="6612834"/>
            <a:ext cx="1152000" cy="245165"/>
          </a:xfrm>
          <a:prstGeom prst="rect">
            <a:avLst/>
          </a:prstGeom>
        </p:spPr>
        <p:txBody>
          <a:bodyPr vert="horz" lIns="36000" tIns="36000" rIns="36000" bIns="36000" rtlCol="0" anchor="b" anchorCtr="0"/>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t>医療情報ネット</a:t>
            </a:r>
          </a:p>
        </p:txBody>
      </p:sp>
    </p:spTree>
    <p:custDataLst>
      <p:tags r:id="rId1"/>
    </p:custDataLst>
    <p:extLst>
      <p:ext uri="{BB962C8B-B14F-4D97-AF65-F5344CB8AC3E}">
        <p14:creationId xmlns:p14="http://schemas.microsoft.com/office/powerpoint/2010/main" val="937040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0000000-0008-0000-0100-0000030000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89383" y="1746371"/>
            <a:ext cx="2428249" cy="4682363"/>
          </a:xfrm>
          <a:prstGeom prst="rect">
            <a:avLst/>
          </a:prstGeom>
        </p:spPr>
      </p:pic>
      <p:pic>
        <p:nvPicPr>
          <p:cNvPr id="3" name="図 2">
            <a:extLst>
              <a:ext uri="{FF2B5EF4-FFF2-40B4-BE49-F238E27FC236}">
                <a16:creationId xmlns:a16="http://schemas.microsoft.com/office/drawing/2014/main" id="{86D89C02-4C01-C487-E35A-A8AED4424CE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602982" y="1706787"/>
            <a:ext cx="2428249" cy="4677910"/>
          </a:xfrm>
          <a:prstGeom prst="rect">
            <a:avLst/>
          </a:prstGeom>
        </p:spPr>
      </p:pic>
      <p:pic>
        <p:nvPicPr>
          <p:cNvPr id="5" name="図 4">
            <a:extLst>
              <a:ext uri="{FF2B5EF4-FFF2-40B4-BE49-F238E27FC236}">
                <a16:creationId xmlns:a16="http://schemas.microsoft.com/office/drawing/2014/main" id="{CE183292-31CD-40B5-993E-02C9854E439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273209" y="1537711"/>
            <a:ext cx="2428249" cy="2342502"/>
          </a:xfrm>
          <a:prstGeom prst="rect">
            <a:avLst/>
          </a:prstGeom>
        </p:spPr>
      </p:pic>
      <p:sp>
        <p:nvSpPr>
          <p:cNvPr id="62" name="タイトル 1">
            <a:extLst>
              <a:ext uri="{FF2B5EF4-FFF2-40B4-BE49-F238E27FC236}">
                <a16:creationId xmlns:a16="http://schemas.microsoft.com/office/drawing/2014/main" id="{2EE579EC-69FD-45E0-ACEE-74AAAB6CF4DB}"/>
              </a:ext>
            </a:extLst>
          </p:cNvPr>
          <p:cNvSpPr txBox="1">
            <a:spLocks/>
          </p:cNvSpPr>
          <p:nvPr/>
        </p:nvSpPr>
        <p:spPr>
          <a:xfrm>
            <a:off x="0" y="1"/>
            <a:ext cx="9906000" cy="392123"/>
          </a:xfrm>
          <a:prstGeom prst="rect">
            <a:avLst/>
          </a:prstGeom>
          <a:solidFill>
            <a:srgbClr val="002060"/>
          </a:solidFill>
        </p:spPr>
        <p:txBody>
          <a:bodyPr vert="horz" lIns="97613" tIns="41323" rIns="82646" bIns="41323" rtlCol="0" anchor="ctr">
            <a:noAutofit/>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762920" rtl="0" eaLnBrk="1" fontAlgn="auto" latinLnBrk="0" hangingPunct="1">
              <a:lnSpc>
                <a:spcPct val="100000"/>
              </a:lnSpc>
              <a:spcBef>
                <a:spcPct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a:t>
            </a:r>
            <a:r>
              <a:rPr kumimoji="1" lang="ja-JP" altLang="en-US"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参考</a:t>
            </a:r>
            <a:r>
              <a:rPr kumimoji="1" lang="en-US" altLang="ja-JP"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a:t>
            </a:r>
            <a:r>
              <a:rPr kumimoji="1" lang="ja-JP" altLang="en-US" sz="2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j-cs"/>
              </a:rPr>
              <a:t>医療情報ネットの機能概要②</a:t>
            </a: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j-cs"/>
              </a:rPr>
              <a:t>（医療機能情報提供制度・薬局機能情報提供制度）</a:t>
            </a:r>
          </a:p>
        </p:txBody>
      </p:sp>
      <p:sp>
        <p:nvSpPr>
          <p:cNvPr id="4" name="テキスト ボックス 3">
            <a:extLst>
              <a:ext uri="{FF2B5EF4-FFF2-40B4-BE49-F238E27FC236}">
                <a16:creationId xmlns:a16="http://schemas.microsoft.com/office/drawing/2014/main" id="{F2965273-BDB5-43EC-B685-2F25AA9974E7}"/>
              </a:ext>
            </a:extLst>
          </p:cNvPr>
          <p:cNvSpPr txBox="1"/>
          <p:nvPr/>
        </p:nvSpPr>
        <p:spPr>
          <a:xfrm>
            <a:off x="650599" y="503695"/>
            <a:ext cx="8607850" cy="865878"/>
          </a:xfrm>
          <a:prstGeom prst="rect">
            <a:avLst/>
          </a:prstGeom>
          <a:noFill/>
        </p:spPr>
        <p:txBody>
          <a:bodyPr wrap="square" rtlCol="0">
            <a:spAutoFit/>
          </a:bodyPr>
          <a:lstStyle/>
          <a:p>
            <a:pPr marL="285750" marR="0" lvl="0" indent="-285750" algn="l" defTabSz="914400" rtl="0" eaLnBrk="1" fontAlgn="base" latinLnBrk="0" hangingPunct="1">
              <a:lnSpc>
                <a:spcPct val="110000"/>
              </a:lnSpc>
              <a:spcBef>
                <a:spcPct val="20000"/>
              </a:spcBef>
              <a:spcAft>
                <a:spcPts val="0"/>
              </a:spcAft>
              <a:buClr>
                <a:prstClr val="black"/>
              </a:buClr>
              <a:buSzTx/>
              <a:buFont typeface="Meiryo UI" panose="020B0604030504040204" pitchFamily="50" charset="-128"/>
              <a:buChar char="○"/>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マイホーム登録によりマイホームを中心とした検索に対応。</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base" latinLnBrk="0" hangingPunct="1">
              <a:lnSpc>
                <a:spcPct val="110000"/>
              </a:lnSpc>
              <a:spcBef>
                <a:spcPct val="20000"/>
              </a:spcBef>
              <a:spcAft>
                <a:spcPts val="0"/>
              </a:spcAft>
              <a:buClr>
                <a:prstClr val="black"/>
              </a:buClr>
              <a:buSzTx/>
              <a:buFont typeface="Meiryo UI" panose="020B0604030504040204" pitchFamily="50" charset="-128"/>
              <a:buChar char="○"/>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当番医（休日夜間対応医療機関）を電話や</a:t>
            </a: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FAX</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で案内することが可能。</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base" latinLnBrk="0" hangingPunct="1">
              <a:lnSpc>
                <a:spcPct val="110000"/>
              </a:lnSpc>
              <a:spcBef>
                <a:spcPct val="20000"/>
              </a:spcBef>
              <a:spcAft>
                <a:spcPts val="0"/>
              </a:spcAft>
              <a:buClr>
                <a:prstClr val="black"/>
              </a:buClr>
              <a:buSzTx/>
              <a:buFont typeface="Meiryo UI" panose="020B0604030504040204" pitchFamily="50" charset="-128"/>
              <a:buChar char="○"/>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スマートフォンなどで検索した場合も見やすい画面を表示。</a:t>
            </a:r>
          </a:p>
        </p:txBody>
      </p:sp>
      <p:sp>
        <p:nvSpPr>
          <p:cNvPr id="7" name="テキスト プレースホルダー 2">
            <a:extLst>
              <a:ext uri="{FF2B5EF4-FFF2-40B4-BE49-F238E27FC236}">
                <a16:creationId xmlns:a16="http://schemas.microsoft.com/office/drawing/2014/main" id="{F04F3D45-D4F2-4D14-86A5-518A8A92D92D}"/>
              </a:ext>
            </a:extLst>
          </p:cNvPr>
          <p:cNvSpPr txBox="1">
            <a:spLocks/>
          </p:cNvSpPr>
          <p:nvPr/>
        </p:nvSpPr>
        <p:spPr>
          <a:xfrm>
            <a:off x="754063" y="1432279"/>
            <a:ext cx="4018254" cy="206965"/>
          </a:xfrm>
          <a:prstGeom prst="rect">
            <a:avLst/>
          </a:prstGeom>
          <a:ln>
            <a:noFill/>
          </a:ln>
        </p:spPr>
        <p:txBody>
          <a:bodyPr vert="horz" lIns="84406" tIns="42203" rIns="84406" bIns="42203" rtlCol="0" anchor="ctr"/>
          <a:lstStyle>
            <a:defPPr>
              <a:defRPr lang="ja-JP"/>
            </a:defPPr>
            <a:lvl1pPr marL="0" algn="ctr" defTabSz="914400" rtl="0" eaLnBrk="1" latinLnBrk="0" hangingPunct="1">
              <a:defRPr kumimoji="1" sz="1108"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10000"/>
              </a:lnSpc>
              <a:spcBef>
                <a:spcPts val="0"/>
              </a:spcBef>
              <a:spcAft>
                <a:spcPts val="0"/>
              </a:spcAft>
              <a:buClr>
                <a:srgbClr val="000000"/>
              </a:buClr>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■スマートフォンで表示した場合</a:t>
            </a:r>
            <a:endPar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4" name="波線 13">
            <a:extLst>
              <a:ext uri="{FF2B5EF4-FFF2-40B4-BE49-F238E27FC236}">
                <a16:creationId xmlns:a16="http://schemas.microsoft.com/office/drawing/2014/main" id="{321688CD-41E2-4FE7-9727-600091C15942}"/>
              </a:ext>
            </a:extLst>
          </p:cNvPr>
          <p:cNvSpPr/>
          <p:nvPr/>
        </p:nvSpPr>
        <p:spPr>
          <a:xfrm>
            <a:off x="926124" y="6256493"/>
            <a:ext cx="2391508" cy="232042"/>
          </a:xfrm>
          <a:prstGeom prst="wave">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92"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5" name="波線 14">
            <a:extLst>
              <a:ext uri="{FF2B5EF4-FFF2-40B4-BE49-F238E27FC236}">
                <a16:creationId xmlns:a16="http://schemas.microsoft.com/office/drawing/2014/main" id="{B9778FC1-967B-4930-9F03-8713A624DE07}"/>
              </a:ext>
            </a:extLst>
          </p:cNvPr>
          <p:cNvSpPr/>
          <p:nvPr/>
        </p:nvSpPr>
        <p:spPr>
          <a:xfrm>
            <a:off x="3573128" y="6350348"/>
            <a:ext cx="2391508" cy="232042"/>
          </a:xfrm>
          <a:prstGeom prst="wave">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92"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6" name="波線 15">
            <a:extLst>
              <a:ext uri="{FF2B5EF4-FFF2-40B4-BE49-F238E27FC236}">
                <a16:creationId xmlns:a16="http://schemas.microsoft.com/office/drawing/2014/main" id="{07C89699-6C73-44B4-9160-72E8891DB503}"/>
              </a:ext>
            </a:extLst>
          </p:cNvPr>
          <p:cNvSpPr/>
          <p:nvPr/>
        </p:nvSpPr>
        <p:spPr>
          <a:xfrm>
            <a:off x="3573128" y="1580589"/>
            <a:ext cx="2391508" cy="232042"/>
          </a:xfrm>
          <a:prstGeom prst="wave">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92"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7" name="波線 16">
            <a:extLst>
              <a:ext uri="{FF2B5EF4-FFF2-40B4-BE49-F238E27FC236}">
                <a16:creationId xmlns:a16="http://schemas.microsoft.com/office/drawing/2014/main" id="{86CB2402-56D7-4901-9429-7C2C919A8FE5}"/>
              </a:ext>
            </a:extLst>
          </p:cNvPr>
          <p:cNvSpPr/>
          <p:nvPr/>
        </p:nvSpPr>
        <p:spPr>
          <a:xfrm>
            <a:off x="6264981" y="1586794"/>
            <a:ext cx="2391508" cy="232042"/>
          </a:xfrm>
          <a:prstGeom prst="wave">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92"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6" name="スライド番号プレースホルダー 2">
            <a:extLst>
              <a:ext uri="{FF2B5EF4-FFF2-40B4-BE49-F238E27FC236}">
                <a16:creationId xmlns:a16="http://schemas.microsoft.com/office/drawing/2014/main" id="{A4618F95-5EAA-3F68-C1F8-3136E8FE31BA}"/>
              </a:ext>
            </a:extLst>
          </p:cNvPr>
          <p:cNvSpPr txBox="1">
            <a:spLocks/>
          </p:cNvSpPr>
          <p:nvPr/>
        </p:nvSpPr>
        <p:spPr>
          <a:xfrm>
            <a:off x="7677150" y="6492875"/>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D678D6E8-61F4-42B4-8ED0-44B1436A966E}" type="slidenum">
              <a:rPr lang="ja-JP" altLang="en-US" sz="1108" smtClean="0">
                <a:solidFill>
                  <a:srgbClr val="000000"/>
                </a:solidFill>
                <a:latin typeface="Meiryo UI" panose="020B0604030504040204" pitchFamily="50" charset="-128"/>
                <a:ea typeface="Meiryo UI" panose="020B0604030504040204" pitchFamily="50" charset="-128"/>
              </a:rPr>
              <a:pPr>
                <a:defRPr/>
              </a:pPr>
              <a:t>6</a:t>
            </a:fld>
            <a:endParaRPr lang="ja-JP" altLang="en-US" sz="1108" dirty="0">
              <a:solidFill>
                <a:srgbClr val="000000"/>
              </a:solidFill>
              <a:latin typeface="Meiryo UI" panose="020B0604030504040204" pitchFamily="50" charset="-128"/>
              <a:ea typeface="Meiryo UI" panose="020B0604030504040204" pitchFamily="50" charset="-128"/>
            </a:endParaRPr>
          </a:p>
        </p:txBody>
      </p:sp>
      <p:sp>
        <p:nvSpPr>
          <p:cNvPr id="13" name="フッター プレースホルダー 4">
            <a:extLst>
              <a:ext uri="{FF2B5EF4-FFF2-40B4-BE49-F238E27FC236}">
                <a16:creationId xmlns:a16="http://schemas.microsoft.com/office/drawing/2014/main" id="{B9D5788B-0730-4EBE-A091-378B21A1A414}"/>
              </a:ext>
            </a:extLst>
          </p:cNvPr>
          <p:cNvSpPr txBox="1">
            <a:spLocks/>
          </p:cNvSpPr>
          <p:nvPr/>
        </p:nvSpPr>
        <p:spPr>
          <a:xfrm>
            <a:off x="-2702" y="6612834"/>
            <a:ext cx="1152000" cy="245165"/>
          </a:xfrm>
          <a:prstGeom prst="rect">
            <a:avLst/>
          </a:prstGeom>
        </p:spPr>
        <p:txBody>
          <a:bodyPr vert="horz" lIns="36000" tIns="36000" rIns="36000" bIns="36000" rtlCol="0" anchor="b" anchorCtr="0"/>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t>医療情報ネット</a:t>
            </a:r>
          </a:p>
        </p:txBody>
      </p:sp>
    </p:spTree>
    <p:custDataLst>
      <p:tags r:id="rId1"/>
    </p:custDataLst>
    <p:extLst>
      <p:ext uri="{BB962C8B-B14F-4D97-AF65-F5344CB8AC3E}">
        <p14:creationId xmlns:p14="http://schemas.microsoft.com/office/powerpoint/2010/main" val="1488266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0000000-0008-0000-0200-0000030000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1925" y="1605580"/>
            <a:ext cx="4809801" cy="3789380"/>
          </a:xfrm>
          <a:prstGeom prst="rect">
            <a:avLst/>
          </a:prstGeom>
        </p:spPr>
      </p:pic>
      <p:pic>
        <p:nvPicPr>
          <p:cNvPr id="6" name="図 5">
            <a:extLst>
              <a:ext uri="{FF2B5EF4-FFF2-40B4-BE49-F238E27FC236}">
                <a16:creationId xmlns:a16="http://schemas.microsoft.com/office/drawing/2014/main" id="{00000000-0008-0000-0200-00003100000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850194" y="1605580"/>
            <a:ext cx="4029119" cy="4623613"/>
          </a:xfrm>
          <a:prstGeom prst="rect">
            <a:avLst/>
          </a:prstGeom>
          <a:noFill/>
          <a:extLst>
            <a:ext uri="{909E8E84-426E-40DD-AFC4-6F175D3DCCD1}">
              <a14:hiddenFill xmlns:a14="http://schemas.microsoft.com/office/drawing/2010/main">
                <a:solidFill>
                  <a:srgbClr val="FFFFFF"/>
                </a:solidFill>
              </a14:hiddenFill>
            </a:ext>
          </a:extLst>
        </p:spPr>
      </p:pic>
      <p:sp>
        <p:nvSpPr>
          <p:cNvPr id="62" name="タイトル 1">
            <a:extLst>
              <a:ext uri="{FF2B5EF4-FFF2-40B4-BE49-F238E27FC236}">
                <a16:creationId xmlns:a16="http://schemas.microsoft.com/office/drawing/2014/main" id="{2EE579EC-69FD-45E0-ACEE-74AAAB6CF4DB}"/>
              </a:ext>
            </a:extLst>
          </p:cNvPr>
          <p:cNvSpPr txBox="1">
            <a:spLocks/>
          </p:cNvSpPr>
          <p:nvPr/>
        </p:nvSpPr>
        <p:spPr>
          <a:xfrm>
            <a:off x="1" y="1"/>
            <a:ext cx="9906000" cy="392123"/>
          </a:xfrm>
          <a:prstGeom prst="rect">
            <a:avLst/>
          </a:prstGeom>
          <a:solidFill>
            <a:srgbClr val="002060"/>
          </a:solidFill>
        </p:spPr>
        <p:txBody>
          <a:bodyPr vert="horz" lIns="97613" tIns="41323" rIns="82646" bIns="41323" rtlCol="0" anchor="ctr">
            <a:noAutofit/>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762920" rtl="0" eaLnBrk="1" fontAlgn="auto" latinLnBrk="0" hangingPunct="1">
              <a:lnSpc>
                <a:spcPct val="100000"/>
              </a:lnSpc>
              <a:spcBef>
                <a:spcPct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a:t>
            </a:r>
            <a:r>
              <a:rPr kumimoji="1" lang="ja-JP" altLang="en-US"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参考</a:t>
            </a:r>
            <a:r>
              <a:rPr kumimoji="1" lang="en-US" altLang="ja-JP"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a:t>
            </a:r>
            <a:r>
              <a:rPr kumimoji="1" lang="ja-JP" altLang="en-US" sz="2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j-cs"/>
              </a:rPr>
              <a:t>医療情報ネットの機能概要③</a:t>
            </a: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j-cs"/>
              </a:rPr>
              <a:t>（医療機能情報提供制度・薬局機能情報提供制度）</a:t>
            </a:r>
          </a:p>
        </p:txBody>
      </p:sp>
      <p:sp>
        <p:nvSpPr>
          <p:cNvPr id="4" name="テキスト ボックス 3">
            <a:extLst>
              <a:ext uri="{FF2B5EF4-FFF2-40B4-BE49-F238E27FC236}">
                <a16:creationId xmlns:a16="http://schemas.microsoft.com/office/drawing/2014/main" id="{F2965273-BDB5-43EC-B685-2F25AA9974E7}"/>
              </a:ext>
            </a:extLst>
          </p:cNvPr>
          <p:cNvSpPr txBox="1"/>
          <p:nvPr/>
        </p:nvSpPr>
        <p:spPr>
          <a:xfrm>
            <a:off x="649074" y="568567"/>
            <a:ext cx="8607850" cy="305725"/>
          </a:xfrm>
          <a:prstGeom prst="rect">
            <a:avLst/>
          </a:prstGeom>
          <a:noFill/>
        </p:spPr>
        <p:txBody>
          <a:bodyPr wrap="square" rtlCol="0">
            <a:spAutoFit/>
          </a:bodyPr>
          <a:lstStyle/>
          <a:p>
            <a:pPr marL="285750" marR="0" lvl="0" indent="-285750" algn="l" defTabSz="914400" rtl="0" eaLnBrk="1" fontAlgn="base" latinLnBrk="0" hangingPunct="1">
              <a:lnSpc>
                <a:spcPct val="110000"/>
              </a:lnSpc>
              <a:spcBef>
                <a:spcPct val="20000"/>
              </a:spcBef>
              <a:spcAft>
                <a:spcPts val="0"/>
              </a:spcAft>
              <a:buClr>
                <a:prstClr val="black"/>
              </a:buClr>
              <a:buSzTx/>
              <a:buFont typeface="Meiryo UI" panose="020B0604030504040204" pitchFamily="50" charset="-128"/>
              <a:buChar char="○"/>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検索結果は「リスト表示」と「地図表示」の</a:t>
            </a: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パターンの切り替え等が可能。</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2" name="テキスト プレースホルダー 2">
            <a:extLst>
              <a:ext uri="{FF2B5EF4-FFF2-40B4-BE49-F238E27FC236}">
                <a16:creationId xmlns:a16="http://schemas.microsoft.com/office/drawing/2014/main" id="{98356E01-B858-42D9-838B-544F99854EC4}"/>
              </a:ext>
            </a:extLst>
          </p:cNvPr>
          <p:cNvSpPr txBox="1">
            <a:spLocks/>
          </p:cNvSpPr>
          <p:nvPr/>
        </p:nvSpPr>
        <p:spPr>
          <a:xfrm>
            <a:off x="524890" y="1319577"/>
            <a:ext cx="4018254" cy="206965"/>
          </a:xfrm>
          <a:prstGeom prst="rect">
            <a:avLst/>
          </a:prstGeom>
          <a:ln>
            <a:noFill/>
          </a:ln>
        </p:spPr>
        <p:txBody>
          <a:bodyPr vert="horz" lIns="84406" tIns="42203" rIns="84406" bIns="42203" rtlCol="0" anchor="ctr"/>
          <a:lstStyle>
            <a:defPPr>
              <a:defRPr lang="ja-JP"/>
            </a:defPPr>
            <a:lvl1pPr marL="0" algn="ctr" defTabSz="914400" rtl="0" eaLnBrk="1" latinLnBrk="0" hangingPunct="1">
              <a:defRPr kumimoji="1" sz="1108"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10000"/>
              </a:lnSpc>
              <a:spcBef>
                <a:spcPts val="0"/>
              </a:spcBef>
              <a:spcAft>
                <a:spcPts val="0"/>
              </a:spcAft>
              <a:buClr>
                <a:srgbClr val="000000"/>
              </a:buClr>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■表形式（画面例）</a:t>
            </a:r>
            <a:endPar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3" name="テキスト プレースホルダー 2">
            <a:extLst>
              <a:ext uri="{FF2B5EF4-FFF2-40B4-BE49-F238E27FC236}">
                <a16:creationId xmlns:a16="http://schemas.microsoft.com/office/drawing/2014/main" id="{1A53EC68-11C6-4615-9BFF-C6BA8FEEE8C1}"/>
              </a:ext>
            </a:extLst>
          </p:cNvPr>
          <p:cNvSpPr txBox="1">
            <a:spLocks/>
          </p:cNvSpPr>
          <p:nvPr/>
        </p:nvSpPr>
        <p:spPr>
          <a:xfrm>
            <a:off x="4893610" y="1328424"/>
            <a:ext cx="4018254" cy="206965"/>
          </a:xfrm>
          <a:prstGeom prst="rect">
            <a:avLst/>
          </a:prstGeom>
          <a:ln>
            <a:noFill/>
          </a:ln>
        </p:spPr>
        <p:txBody>
          <a:bodyPr vert="horz" lIns="84406" tIns="42203" rIns="84406" bIns="42203" rtlCol="0" anchor="ctr"/>
          <a:lstStyle>
            <a:defPPr>
              <a:defRPr lang="ja-JP"/>
            </a:defPPr>
            <a:lvl1pPr marL="0" algn="ctr" defTabSz="914400" rtl="0" eaLnBrk="1" latinLnBrk="0" hangingPunct="1">
              <a:defRPr kumimoji="1" sz="1108"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10000"/>
              </a:lnSpc>
              <a:spcBef>
                <a:spcPts val="0"/>
              </a:spcBef>
              <a:spcAft>
                <a:spcPts val="0"/>
              </a:spcAft>
              <a:buClr>
                <a:srgbClr val="000000"/>
              </a:buClr>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■地図形式（画面例）</a:t>
            </a:r>
            <a:endPar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4" name="テキスト ボックス 284">
            <a:extLst>
              <a:ext uri="{FF2B5EF4-FFF2-40B4-BE49-F238E27FC236}">
                <a16:creationId xmlns:a16="http://schemas.microsoft.com/office/drawing/2014/main" id="{2FFC7F66-B9F0-4C74-8DE8-4AE9654EDB6D}"/>
              </a:ext>
            </a:extLst>
          </p:cNvPr>
          <p:cNvSpPr txBox="1"/>
          <p:nvPr/>
        </p:nvSpPr>
        <p:spPr>
          <a:xfrm>
            <a:off x="717313" y="1870631"/>
            <a:ext cx="1513799" cy="263143"/>
          </a:xfrm>
          <a:prstGeom prst="rect">
            <a:avLst/>
          </a:prstGeom>
          <a:noFill/>
          <a:ln w="25400" cap="sq" cmpd="sng">
            <a:solidFill>
              <a:srgbClr val="FF0000"/>
            </a:solidFill>
            <a:prstDash val="sysDash"/>
            <a:round/>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5" name="テキスト ボックス 284">
            <a:extLst>
              <a:ext uri="{FF2B5EF4-FFF2-40B4-BE49-F238E27FC236}">
                <a16:creationId xmlns:a16="http://schemas.microsoft.com/office/drawing/2014/main" id="{88A3F1E2-4A7A-4258-A3C8-2145E5628FE4}"/>
              </a:ext>
            </a:extLst>
          </p:cNvPr>
          <p:cNvSpPr txBox="1"/>
          <p:nvPr/>
        </p:nvSpPr>
        <p:spPr>
          <a:xfrm>
            <a:off x="2879678" y="3702224"/>
            <a:ext cx="910487" cy="702136"/>
          </a:xfrm>
          <a:prstGeom prst="rect">
            <a:avLst/>
          </a:prstGeom>
          <a:noFill/>
          <a:ln w="25400" cap="sq" cmpd="sng">
            <a:solidFill>
              <a:srgbClr val="FF0000"/>
            </a:solidFill>
            <a:prstDash val="sysDash"/>
            <a:round/>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7" name="四角形吹き出し 11">
            <a:extLst>
              <a:ext uri="{FF2B5EF4-FFF2-40B4-BE49-F238E27FC236}">
                <a16:creationId xmlns:a16="http://schemas.microsoft.com/office/drawing/2014/main" id="{4608C07C-D8B3-4885-BC22-267095606C34}"/>
              </a:ext>
            </a:extLst>
          </p:cNvPr>
          <p:cNvSpPr/>
          <p:nvPr/>
        </p:nvSpPr>
        <p:spPr>
          <a:xfrm>
            <a:off x="3152041" y="4626794"/>
            <a:ext cx="2138119" cy="272866"/>
          </a:xfrm>
          <a:prstGeom prst="wedgeRectCallout">
            <a:avLst>
              <a:gd name="adj1" fmla="val -49580"/>
              <a:gd name="adj2" fmla="val -86432"/>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検索結果の並べ替えも可能です。</a:t>
            </a:r>
            <a:endParaRPr kumimoji="1" lang="en-US" altLang="ja-JP"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8" name="四角形吹き出し 10">
            <a:extLst>
              <a:ext uri="{FF2B5EF4-FFF2-40B4-BE49-F238E27FC236}">
                <a16:creationId xmlns:a16="http://schemas.microsoft.com/office/drawing/2014/main" id="{8A370DF3-918B-407F-BA21-981D31FB53BA}"/>
              </a:ext>
            </a:extLst>
          </p:cNvPr>
          <p:cNvSpPr/>
          <p:nvPr/>
        </p:nvSpPr>
        <p:spPr>
          <a:xfrm>
            <a:off x="2519325" y="1526542"/>
            <a:ext cx="2023819" cy="320220"/>
          </a:xfrm>
          <a:prstGeom prst="wedgeRectCallout">
            <a:avLst>
              <a:gd name="adj1" fmla="val -60007"/>
              <a:gd name="adj2" fmla="val 101919"/>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表示形式を切り替え可能です。</a:t>
            </a:r>
          </a:p>
        </p:txBody>
      </p:sp>
      <p:sp>
        <p:nvSpPr>
          <p:cNvPr id="7" name="四角形吹き出し 11">
            <a:extLst>
              <a:ext uri="{FF2B5EF4-FFF2-40B4-BE49-F238E27FC236}">
                <a16:creationId xmlns:a16="http://schemas.microsoft.com/office/drawing/2014/main" id="{1A8EA265-72AC-73F0-26D5-40932463566D}"/>
              </a:ext>
            </a:extLst>
          </p:cNvPr>
          <p:cNvSpPr/>
          <p:nvPr/>
        </p:nvSpPr>
        <p:spPr>
          <a:xfrm>
            <a:off x="218682" y="996926"/>
            <a:ext cx="2138119" cy="272866"/>
          </a:xfrm>
          <a:prstGeom prst="wedgeRectCallout">
            <a:avLst>
              <a:gd name="adj1" fmla="val -17346"/>
              <a:gd name="adj2" fmla="val -16409"/>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「内科」を検索した結果のイメージ</a:t>
            </a:r>
            <a:endParaRPr kumimoji="1" lang="en-US" altLang="ja-JP"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a:extLst>
              <a:ext uri="{FF2B5EF4-FFF2-40B4-BE49-F238E27FC236}">
                <a16:creationId xmlns:a16="http://schemas.microsoft.com/office/drawing/2014/main" id="{0110F8AD-33D4-62F4-D3B1-F6A48F215C49}"/>
              </a:ext>
            </a:extLst>
          </p:cNvPr>
          <p:cNvSpPr/>
          <p:nvPr/>
        </p:nvSpPr>
        <p:spPr>
          <a:xfrm>
            <a:off x="1026687" y="4053292"/>
            <a:ext cx="682818" cy="140104"/>
          </a:xfrm>
          <a:prstGeom prst="rect">
            <a:avLst/>
          </a:prstGeom>
          <a:solidFill>
            <a:srgbClr val="05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sng"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AAA</a:t>
            </a:r>
            <a:r>
              <a:rPr kumimoji="1" lang="ja-JP" altLang="en-US" sz="600" b="0" i="0" u="sng"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クリニック</a:t>
            </a:r>
          </a:p>
        </p:txBody>
      </p:sp>
      <p:sp>
        <p:nvSpPr>
          <p:cNvPr id="8" name="正方形/長方形 7">
            <a:extLst>
              <a:ext uri="{FF2B5EF4-FFF2-40B4-BE49-F238E27FC236}">
                <a16:creationId xmlns:a16="http://schemas.microsoft.com/office/drawing/2014/main" id="{87B044F2-A173-7513-787D-1409BDE0C110}"/>
              </a:ext>
            </a:extLst>
          </p:cNvPr>
          <p:cNvSpPr/>
          <p:nvPr/>
        </p:nvSpPr>
        <p:spPr>
          <a:xfrm>
            <a:off x="1941060" y="4279576"/>
            <a:ext cx="910487" cy="113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55C37831-96B2-050F-7E89-35F917DA7D4B}"/>
              </a:ext>
            </a:extLst>
          </p:cNvPr>
          <p:cNvSpPr/>
          <p:nvPr/>
        </p:nvSpPr>
        <p:spPr>
          <a:xfrm>
            <a:off x="7165359" y="3525544"/>
            <a:ext cx="682818" cy="140104"/>
          </a:xfrm>
          <a:prstGeom prst="rect">
            <a:avLst/>
          </a:prstGeom>
          <a:solidFill>
            <a:srgbClr val="05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sng"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AAA</a:t>
            </a:r>
            <a:r>
              <a:rPr kumimoji="1" lang="ja-JP" altLang="en-US" sz="600" b="0" i="0" u="sng"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クリニック</a:t>
            </a:r>
          </a:p>
        </p:txBody>
      </p:sp>
      <p:sp>
        <p:nvSpPr>
          <p:cNvPr id="10" name="正方形/長方形 9">
            <a:extLst>
              <a:ext uri="{FF2B5EF4-FFF2-40B4-BE49-F238E27FC236}">
                <a16:creationId xmlns:a16="http://schemas.microsoft.com/office/drawing/2014/main" id="{7156F506-ED1F-79E6-41CB-302760A69B54}"/>
              </a:ext>
            </a:extLst>
          </p:cNvPr>
          <p:cNvSpPr/>
          <p:nvPr/>
        </p:nvSpPr>
        <p:spPr>
          <a:xfrm>
            <a:off x="7165358" y="5933464"/>
            <a:ext cx="1338561" cy="140104"/>
          </a:xfrm>
          <a:prstGeom prst="rect">
            <a:avLst/>
          </a:prstGeom>
          <a:solidFill>
            <a:srgbClr val="05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sng"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BBB</a:t>
            </a:r>
            <a:r>
              <a:rPr kumimoji="1" lang="ja-JP" altLang="en-US" sz="600" b="0" i="0" u="sng"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クリニック</a:t>
            </a:r>
          </a:p>
        </p:txBody>
      </p:sp>
      <p:sp>
        <p:nvSpPr>
          <p:cNvPr id="11" name="正方形/長方形 10">
            <a:extLst>
              <a:ext uri="{FF2B5EF4-FFF2-40B4-BE49-F238E27FC236}">
                <a16:creationId xmlns:a16="http://schemas.microsoft.com/office/drawing/2014/main" id="{F6A747A5-8202-4B30-F743-4099FC724CC3}"/>
              </a:ext>
            </a:extLst>
          </p:cNvPr>
          <p:cNvSpPr/>
          <p:nvPr/>
        </p:nvSpPr>
        <p:spPr>
          <a:xfrm>
            <a:off x="1315527" y="4928312"/>
            <a:ext cx="682819" cy="113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srgbClr val="4F81BD"/>
                </a:solidFill>
                <a:effectLst/>
                <a:uLnTx/>
                <a:uFillTx/>
                <a:latin typeface="Calibri"/>
                <a:ea typeface="ＭＳ Ｐゴシック" panose="020B0600070205080204" pitchFamily="50" charset="-128"/>
                <a:cs typeface="+mn-cs"/>
              </a:rPr>
              <a:t>00-0000-0000</a:t>
            </a:r>
            <a:endParaRPr kumimoji="1" lang="ja-JP" altLang="en-US" sz="500" b="0" i="0" u="none" strike="noStrike" kern="1200" cap="none" spc="0" normalizeH="0" baseline="0" noProof="0" dirty="0">
              <a:ln>
                <a:noFill/>
              </a:ln>
              <a:solidFill>
                <a:srgbClr val="4F81BD"/>
              </a:solidFill>
              <a:effectLst/>
              <a:uLnTx/>
              <a:uFillTx/>
              <a:latin typeface="Calibri"/>
              <a:ea typeface="ＭＳ Ｐゴシック" panose="020B0600070205080204" pitchFamily="50" charset="-128"/>
              <a:cs typeface="+mn-cs"/>
            </a:endParaRPr>
          </a:p>
        </p:txBody>
      </p:sp>
      <p:sp>
        <p:nvSpPr>
          <p:cNvPr id="12" name="正方形/長方形 11">
            <a:extLst>
              <a:ext uri="{FF2B5EF4-FFF2-40B4-BE49-F238E27FC236}">
                <a16:creationId xmlns:a16="http://schemas.microsoft.com/office/drawing/2014/main" id="{C29A8422-29A6-6C26-E852-C50B7B983284}"/>
              </a:ext>
            </a:extLst>
          </p:cNvPr>
          <p:cNvSpPr/>
          <p:nvPr/>
        </p:nvSpPr>
        <p:spPr>
          <a:xfrm>
            <a:off x="7279613" y="4499572"/>
            <a:ext cx="682819" cy="113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srgbClr val="4F81BD"/>
                </a:solidFill>
                <a:effectLst/>
                <a:uLnTx/>
                <a:uFillTx/>
                <a:latin typeface="Calibri"/>
                <a:ea typeface="ＭＳ Ｐゴシック" panose="020B0600070205080204" pitchFamily="50" charset="-128"/>
                <a:cs typeface="+mn-cs"/>
              </a:rPr>
              <a:t>00-0000-0000</a:t>
            </a:r>
            <a:endParaRPr kumimoji="1" lang="ja-JP" altLang="en-US" sz="500" b="0" i="0" u="none" strike="noStrike" kern="1200" cap="none" spc="0" normalizeH="0" baseline="0" noProof="0" dirty="0">
              <a:ln>
                <a:noFill/>
              </a:ln>
              <a:solidFill>
                <a:srgbClr val="4F81BD"/>
              </a:solidFill>
              <a:effectLst/>
              <a:uLnTx/>
              <a:uFillTx/>
              <a:latin typeface="Calibri"/>
              <a:ea typeface="ＭＳ Ｐゴシック" panose="020B0600070205080204" pitchFamily="50" charset="-128"/>
              <a:cs typeface="+mn-cs"/>
            </a:endParaRPr>
          </a:p>
        </p:txBody>
      </p:sp>
      <p:sp>
        <p:nvSpPr>
          <p:cNvPr id="14" name="正方形/長方形 13">
            <a:extLst>
              <a:ext uri="{FF2B5EF4-FFF2-40B4-BE49-F238E27FC236}">
                <a16:creationId xmlns:a16="http://schemas.microsoft.com/office/drawing/2014/main" id="{67385DAB-9CF5-801F-B1FE-57652F636158}"/>
              </a:ext>
            </a:extLst>
          </p:cNvPr>
          <p:cNvSpPr/>
          <p:nvPr/>
        </p:nvSpPr>
        <p:spPr>
          <a:xfrm>
            <a:off x="7163007" y="3860709"/>
            <a:ext cx="438705" cy="113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a:extLst>
              <a:ext uri="{FF2B5EF4-FFF2-40B4-BE49-F238E27FC236}">
                <a16:creationId xmlns:a16="http://schemas.microsoft.com/office/drawing/2014/main" id="{3C5BD1AE-01EB-AF69-5DE9-AD5DBCE69349}"/>
              </a:ext>
            </a:extLst>
          </p:cNvPr>
          <p:cNvSpPr/>
          <p:nvPr/>
        </p:nvSpPr>
        <p:spPr>
          <a:xfrm>
            <a:off x="7925856" y="3747355"/>
            <a:ext cx="578063" cy="113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a:extLst>
              <a:ext uri="{FF2B5EF4-FFF2-40B4-BE49-F238E27FC236}">
                <a16:creationId xmlns:a16="http://schemas.microsoft.com/office/drawing/2014/main" id="{9AF3E361-8F39-9CC3-BC73-34FDAAE03872}"/>
              </a:ext>
            </a:extLst>
          </p:cNvPr>
          <p:cNvSpPr/>
          <p:nvPr/>
        </p:nvSpPr>
        <p:spPr>
          <a:xfrm>
            <a:off x="7925856" y="6193651"/>
            <a:ext cx="578063" cy="113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スライド番号プレースホルダー 2">
            <a:extLst>
              <a:ext uri="{FF2B5EF4-FFF2-40B4-BE49-F238E27FC236}">
                <a16:creationId xmlns:a16="http://schemas.microsoft.com/office/drawing/2014/main" id="{191AF0C4-3B55-0E12-36BC-FDB72D90C7C9}"/>
              </a:ext>
            </a:extLst>
          </p:cNvPr>
          <p:cNvSpPr txBox="1">
            <a:spLocks/>
          </p:cNvSpPr>
          <p:nvPr/>
        </p:nvSpPr>
        <p:spPr>
          <a:xfrm>
            <a:off x="7677150" y="6492875"/>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D678D6E8-61F4-42B4-8ED0-44B1436A966E}" type="slidenum">
              <a:rPr lang="ja-JP" altLang="en-US" sz="1108" smtClean="0">
                <a:solidFill>
                  <a:srgbClr val="000000"/>
                </a:solidFill>
                <a:latin typeface="Meiryo UI" panose="020B0604030504040204" pitchFamily="50" charset="-128"/>
                <a:ea typeface="Meiryo UI" panose="020B0604030504040204" pitchFamily="50" charset="-128"/>
              </a:rPr>
              <a:pPr>
                <a:defRPr/>
              </a:pPr>
              <a:t>7</a:t>
            </a:fld>
            <a:endParaRPr lang="ja-JP" altLang="en-US" sz="1108" dirty="0">
              <a:solidFill>
                <a:srgbClr val="000000"/>
              </a:solidFill>
              <a:latin typeface="Meiryo UI" panose="020B0604030504040204" pitchFamily="50" charset="-128"/>
              <a:ea typeface="Meiryo UI" panose="020B0604030504040204" pitchFamily="50" charset="-128"/>
            </a:endParaRPr>
          </a:p>
        </p:txBody>
      </p:sp>
      <p:sp>
        <p:nvSpPr>
          <p:cNvPr id="26" name="フッター プレースホルダー 4">
            <a:extLst>
              <a:ext uri="{FF2B5EF4-FFF2-40B4-BE49-F238E27FC236}">
                <a16:creationId xmlns:a16="http://schemas.microsoft.com/office/drawing/2014/main" id="{138745BC-6314-4229-9A66-A95A2B9F8DD3}"/>
              </a:ext>
            </a:extLst>
          </p:cNvPr>
          <p:cNvSpPr txBox="1">
            <a:spLocks/>
          </p:cNvSpPr>
          <p:nvPr/>
        </p:nvSpPr>
        <p:spPr>
          <a:xfrm>
            <a:off x="-2702" y="6612834"/>
            <a:ext cx="1152000" cy="245165"/>
          </a:xfrm>
          <a:prstGeom prst="rect">
            <a:avLst/>
          </a:prstGeom>
        </p:spPr>
        <p:txBody>
          <a:bodyPr vert="horz" lIns="36000" tIns="36000" rIns="36000" bIns="36000" rtlCol="0" anchor="b" anchorCtr="0"/>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t>医療情報ネット</a:t>
            </a:r>
          </a:p>
        </p:txBody>
      </p:sp>
    </p:spTree>
    <p:custDataLst>
      <p:tags r:id="rId1"/>
    </p:custDataLst>
    <p:extLst>
      <p:ext uri="{BB962C8B-B14F-4D97-AF65-F5344CB8AC3E}">
        <p14:creationId xmlns:p14="http://schemas.microsoft.com/office/powerpoint/2010/main" val="664061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DAD0D39-1156-7200-F7F0-9C348653D6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1430" y="1550956"/>
            <a:ext cx="5110194" cy="3832976"/>
          </a:xfrm>
          <a:prstGeom prst="rect">
            <a:avLst/>
          </a:prstGeom>
        </p:spPr>
      </p:pic>
      <p:pic>
        <p:nvPicPr>
          <p:cNvPr id="2" name="図 1">
            <a:extLst>
              <a:ext uri="{FF2B5EF4-FFF2-40B4-BE49-F238E27FC236}">
                <a16:creationId xmlns:a16="http://schemas.microsoft.com/office/drawing/2014/main" id="{00000000-0008-0000-0500-00000300000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763173" y="1550956"/>
            <a:ext cx="4539018" cy="4705852"/>
          </a:xfrm>
          <a:prstGeom prst="rect">
            <a:avLst/>
          </a:prstGeom>
          <a:noFill/>
          <a:extLst>
            <a:ext uri="{909E8E84-426E-40DD-AFC4-6F175D3DCCD1}">
              <a14:hiddenFill xmlns:a14="http://schemas.microsoft.com/office/drawing/2010/main">
                <a:solidFill>
                  <a:srgbClr val="FFFFFF"/>
                </a:solidFill>
              </a14:hiddenFill>
            </a:ext>
          </a:extLst>
        </p:spPr>
      </p:pic>
      <p:sp>
        <p:nvSpPr>
          <p:cNvPr id="62" name="タイトル 1">
            <a:extLst>
              <a:ext uri="{FF2B5EF4-FFF2-40B4-BE49-F238E27FC236}">
                <a16:creationId xmlns:a16="http://schemas.microsoft.com/office/drawing/2014/main" id="{2EE579EC-69FD-45E0-ACEE-74AAAB6CF4DB}"/>
              </a:ext>
            </a:extLst>
          </p:cNvPr>
          <p:cNvSpPr txBox="1">
            <a:spLocks/>
          </p:cNvSpPr>
          <p:nvPr/>
        </p:nvSpPr>
        <p:spPr>
          <a:xfrm>
            <a:off x="1" y="1"/>
            <a:ext cx="9906000" cy="392123"/>
          </a:xfrm>
          <a:prstGeom prst="rect">
            <a:avLst/>
          </a:prstGeom>
          <a:solidFill>
            <a:srgbClr val="002060"/>
          </a:solidFill>
        </p:spPr>
        <p:txBody>
          <a:bodyPr vert="horz" lIns="97613" tIns="41323" rIns="82646" bIns="41323" rtlCol="0" anchor="ctr">
            <a:noAutofit/>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762920" rtl="0" eaLnBrk="1" fontAlgn="auto" latinLnBrk="0" hangingPunct="1">
              <a:lnSpc>
                <a:spcPct val="100000"/>
              </a:lnSpc>
              <a:spcBef>
                <a:spcPct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a:t>
            </a:r>
            <a:r>
              <a:rPr kumimoji="1" lang="ja-JP" altLang="en-US"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参考</a:t>
            </a:r>
            <a:r>
              <a:rPr kumimoji="1" lang="en-US" altLang="ja-JP"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a:t>
            </a:r>
            <a:r>
              <a:rPr kumimoji="1" lang="ja-JP" altLang="en-US" sz="2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j-cs"/>
              </a:rPr>
              <a:t>医療情報ネットの機能概要③</a:t>
            </a: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j-cs"/>
              </a:rPr>
              <a:t>（医療機能情報提供制度・薬局機能情報提供制度）</a:t>
            </a:r>
          </a:p>
        </p:txBody>
      </p:sp>
      <p:sp>
        <p:nvSpPr>
          <p:cNvPr id="4" name="テキスト ボックス 3">
            <a:extLst>
              <a:ext uri="{FF2B5EF4-FFF2-40B4-BE49-F238E27FC236}">
                <a16:creationId xmlns:a16="http://schemas.microsoft.com/office/drawing/2014/main" id="{F2965273-BDB5-43EC-B685-2F25AA9974E7}"/>
              </a:ext>
            </a:extLst>
          </p:cNvPr>
          <p:cNvSpPr txBox="1"/>
          <p:nvPr/>
        </p:nvSpPr>
        <p:spPr>
          <a:xfrm>
            <a:off x="649074" y="568567"/>
            <a:ext cx="8607850" cy="305725"/>
          </a:xfrm>
          <a:prstGeom prst="rect">
            <a:avLst/>
          </a:prstGeom>
          <a:noFill/>
        </p:spPr>
        <p:txBody>
          <a:bodyPr wrap="square" rtlCol="0">
            <a:spAutoFit/>
          </a:bodyPr>
          <a:lstStyle/>
          <a:p>
            <a:pPr marL="285750" marR="0" lvl="0" indent="-285750" algn="l" defTabSz="914400" rtl="0" eaLnBrk="1" fontAlgn="base" latinLnBrk="0" hangingPunct="1">
              <a:lnSpc>
                <a:spcPct val="110000"/>
              </a:lnSpc>
              <a:spcBef>
                <a:spcPct val="20000"/>
              </a:spcBef>
              <a:spcAft>
                <a:spcPts val="0"/>
              </a:spcAft>
              <a:buClr>
                <a:prstClr val="black"/>
              </a:buClr>
              <a:buSzTx/>
              <a:buFont typeface="Meiryo UI" panose="020B0604030504040204" pitchFamily="50" charset="-128"/>
              <a:buChar char="○"/>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検索結果は「リスト表示」と「地図表示」の</a:t>
            </a: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パターンの切り替え等が可能。</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2" name="テキスト プレースホルダー 2">
            <a:extLst>
              <a:ext uri="{FF2B5EF4-FFF2-40B4-BE49-F238E27FC236}">
                <a16:creationId xmlns:a16="http://schemas.microsoft.com/office/drawing/2014/main" id="{98356E01-B858-42D9-838B-544F99854EC4}"/>
              </a:ext>
            </a:extLst>
          </p:cNvPr>
          <p:cNvSpPr txBox="1">
            <a:spLocks/>
          </p:cNvSpPr>
          <p:nvPr/>
        </p:nvSpPr>
        <p:spPr>
          <a:xfrm>
            <a:off x="524890" y="1319577"/>
            <a:ext cx="4018254" cy="206965"/>
          </a:xfrm>
          <a:prstGeom prst="rect">
            <a:avLst/>
          </a:prstGeom>
          <a:ln>
            <a:noFill/>
          </a:ln>
        </p:spPr>
        <p:txBody>
          <a:bodyPr vert="horz" lIns="84406" tIns="42203" rIns="84406" bIns="42203" rtlCol="0" anchor="ctr"/>
          <a:lstStyle>
            <a:defPPr>
              <a:defRPr lang="ja-JP"/>
            </a:defPPr>
            <a:lvl1pPr marL="0" algn="ctr" defTabSz="914400" rtl="0" eaLnBrk="1" latinLnBrk="0" hangingPunct="1">
              <a:defRPr kumimoji="1" sz="1108"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10000"/>
              </a:lnSpc>
              <a:spcBef>
                <a:spcPts val="0"/>
              </a:spcBef>
              <a:spcAft>
                <a:spcPts val="0"/>
              </a:spcAft>
              <a:buClr>
                <a:srgbClr val="000000"/>
              </a:buClr>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■表形式（画面例）</a:t>
            </a:r>
            <a:endPar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3" name="テキスト プレースホルダー 2">
            <a:extLst>
              <a:ext uri="{FF2B5EF4-FFF2-40B4-BE49-F238E27FC236}">
                <a16:creationId xmlns:a16="http://schemas.microsoft.com/office/drawing/2014/main" id="{1A53EC68-11C6-4615-9BFF-C6BA8FEEE8C1}"/>
              </a:ext>
            </a:extLst>
          </p:cNvPr>
          <p:cNvSpPr txBox="1">
            <a:spLocks/>
          </p:cNvSpPr>
          <p:nvPr/>
        </p:nvSpPr>
        <p:spPr>
          <a:xfrm>
            <a:off x="4893610" y="1328424"/>
            <a:ext cx="4018254" cy="206965"/>
          </a:xfrm>
          <a:prstGeom prst="rect">
            <a:avLst/>
          </a:prstGeom>
          <a:ln>
            <a:noFill/>
          </a:ln>
        </p:spPr>
        <p:txBody>
          <a:bodyPr vert="horz" lIns="84406" tIns="42203" rIns="84406" bIns="42203" rtlCol="0" anchor="ctr"/>
          <a:lstStyle>
            <a:defPPr>
              <a:defRPr lang="ja-JP"/>
            </a:defPPr>
            <a:lvl1pPr marL="0" algn="ctr" defTabSz="914400" rtl="0" eaLnBrk="1" latinLnBrk="0" hangingPunct="1">
              <a:defRPr kumimoji="1" sz="1108"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10000"/>
              </a:lnSpc>
              <a:spcBef>
                <a:spcPts val="0"/>
              </a:spcBef>
              <a:spcAft>
                <a:spcPts val="0"/>
              </a:spcAft>
              <a:buClr>
                <a:srgbClr val="000000"/>
              </a:buClr>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■地図形式（画面例）</a:t>
            </a:r>
            <a:endPar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4" name="テキスト ボックス 284">
            <a:extLst>
              <a:ext uri="{FF2B5EF4-FFF2-40B4-BE49-F238E27FC236}">
                <a16:creationId xmlns:a16="http://schemas.microsoft.com/office/drawing/2014/main" id="{2FFC7F66-B9F0-4C74-8DE8-4AE9654EDB6D}"/>
              </a:ext>
            </a:extLst>
          </p:cNvPr>
          <p:cNvSpPr txBox="1"/>
          <p:nvPr/>
        </p:nvSpPr>
        <p:spPr>
          <a:xfrm>
            <a:off x="704430" y="1800970"/>
            <a:ext cx="1513799" cy="263143"/>
          </a:xfrm>
          <a:prstGeom prst="rect">
            <a:avLst/>
          </a:prstGeom>
          <a:noFill/>
          <a:ln w="25400" cap="sq" cmpd="sng">
            <a:solidFill>
              <a:srgbClr val="FF0000"/>
            </a:solidFill>
            <a:prstDash val="sysDash"/>
            <a:round/>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7" name="四角形吹き出し 11">
            <a:extLst>
              <a:ext uri="{FF2B5EF4-FFF2-40B4-BE49-F238E27FC236}">
                <a16:creationId xmlns:a16="http://schemas.microsoft.com/office/drawing/2014/main" id="{4608C07C-D8B3-4885-BC22-267095606C34}"/>
              </a:ext>
            </a:extLst>
          </p:cNvPr>
          <p:cNvSpPr/>
          <p:nvPr/>
        </p:nvSpPr>
        <p:spPr>
          <a:xfrm>
            <a:off x="2881077" y="4453252"/>
            <a:ext cx="2138119" cy="272866"/>
          </a:xfrm>
          <a:prstGeom prst="wedgeRectCallout">
            <a:avLst>
              <a:gd name="adj1" fmla="val -34849"/>
              <a:gd name="adj2" fmla="val -78985"/>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検索結果の並べ替えも可能です。</a:t>
            </a:r>
            <a:endParaRPr kumimoji="1" lang="en-US" altLang="ja-JP"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8" name="四角形吹き出し 10">
            <a:extLst>
              <a:ext uri="{FF2B5EF4-FFF2-40B4-BE49-F238E27FC236}">
                <a16:creationId xmlns:a16="http://schemas.microsoft.com/office/drawing/2014/main" id="{8A370DF3-918B-407F-BA21-981D31FB53BA}"/>
              </a:ext>
            </a:extLst>
          </p:cNvPr>
          <p:cNvSpPr/>
          <p:nvPr/>
        </p:nvSpPr>
        <p:spPr>
          <a:xfrm>
            <a:off x="2218229" y="2022623"/>
            <a:ext cx="2023819" cy="320220"/>
          </a:xfrm>
          <a:prstGeom prst="wedgeRectCallout">
            <a:avLst>
              <a:gd name="adj1" fmla="val -57647"/>
              <a:gd name="adj2" fmla="val -19548"/>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表示形式を切り替え可能です。</a:t>
            </a:r>
          </a:p>
        </p:txBody>
      </p:sp>
      <p:sp>
        <p:nvSpPr>
          <p:cNvPr id="6" name="四角形吹き出し 11">
            <a:extLst>
              <a:ext uri="{FF2B5EF4-FFF2-40B4-BE49-F238E27FC236}">
                <a16:creationId xmlns:a16="http://schemas.microsoft.com/office/drawing/2014/main" id="{B29DDBF3-EFC6-ACE7-1EDF-A39017A80F3E}"/>
              </a:ext>
            </a:extLst>
          </p:cNvPr>
          <p:cNvSpPr/>
          <p:nvPr/>
        </p:nvSpPr>
        <p:spPr>
          <a:xfrm>
            <a:off x="218682" y="996926"/>
            <a:ext cx="2138119" cy="272866"/>
          </a:xfrm>
          <a:prstGeom prst="wedgeRectCallout">
            <a:avLst>
              <a:gd name="adj1" fmla="val -17346"/>
              <a:gd name="adj2" fmla="val -16409"/>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「薬局」を検索した結果のイメージ</a:t>
            </a:r>
            <a:endParaRPr kumimoji="1" lang="en-US" altLang="ja-JP"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4A155DBB-C8BB-914D-5E10-3AB68C5AA117}"/>
              </a:ext>
            </a:extLst>
          </p:cNvPr>
          <p:cNvSpPr/>
          <p:nvPr/>
        </p:nvSpPr>
        <p:spPr>
          <a:xfrm>
            <a:off x="1026687" y="4053292"/>
            <a:ext cx="682818" cy="140104"/>
          </a:xfrm>
          <a:prstGeom prst="rect">
            <a:avLst/>
          </a:prstGeom>
          <a:solidFill>
            <a:srgbClr val="05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sng"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YYY</a:t>
            </a:r>
            <a:r>
              <a:rPr kumimoji="1" lang="ja-JP" altLang="en-US" sz="600" b="0" i="0" u="sng"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薬局</a:t>
            </a:r>
          </a:p>
        </p:txBody>
      </p:sp>
      <p:sp>
        <p:nvSpPr>
          <p:cNvPr id="8" name="正方形/長方形 7">
            <a:extLst>
              <a:ext uri="{FF2B5EF4-FFF2-40B4-BE49-F238E27FC236}">
                <a16:creationId xmlns:a16="http://schemas.microsoft.com/office/drawing/2014/main" id="{2D9D3FE8-7739-C3A7-C34E-6212B7D73EEC}"/>
              </a:ext>
            </a:extLst>
          </p:cNvPr>
          <p:cNvSpPr/>
          <p:nvPr/>
        </p:nvSpPr>
        <p:spPr>
          <a:xfrm>
            <a:off x="7372623" y="3763778"/>
            <a:ext cx="682818" cy="140104"/>
          </a:xfrm>
          <a:prstGeom prst="rect">
            <a:avLst/>
          </a:prstGeom>
          <a:solidFill>
            <a:srgbClr val="05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sng"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YYY</a:t>
            </a:r>
            <a:r>
              <a:rPr kumimoji="1" lang="ja-JP" altLang="en-US" sz="600" b="0" i="0" u="sng"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薬局</a:t>
            </a:r>
          </a:p>
        </p:txBody>
      </p:sp>
      <p:sp>
        <p:nvSpPr>
          <p:cNvPr id="9" name="正方形/長方形 8">
            <a:extLst>
              <a:ext uri="{FF2B5EF4-FFF2-40B4-BE49-F238E27FC236}">
                <a16:creationId xmlns:a16="http://schemas.microsoft.com/office/drawing/2014/main" id="{0D58E6F5-746E-140D-5863-6A612912FE0A}"/>
              </a:ext>
            </a:extLst>
          </p:cNvPr>
          <p:cNvSpPr/>
          <p:nvPr/>
        </p:nvSpPr>
        <p:spPr>
          <a:xfrm>
            <a:off x="7372623" y="5028194"/>
            <a:ext cx="1338561" cy="140104"/>
          </a:xfrm>
          <a:prstGeom prst="rect">
            <a:avLst/>
          </a:prstGeom>
          <a:solidFill>
            <a:srgbClr val="05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sng"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ZZZ</a:t>
            </a:r>
            <a:r>
              <a:rPr kumimoji="1" lang="ja-JP" altLang="en-US" sz="600" b="0" i="0" u="sng"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薬局</a:t>
            </a:r>
          </a:p>
        </p:txBody>
      </p:sp>
      <p:sp>
        <p:nvSpPr>
          <p:cNvPr id="10" name="正方形/長方形 9">
            <a:extLst>
              <a:ext uri="{FF2B5EF4-FFF2-40B4-BE49-F238E27FC236}">
                <a16:creationId xmlns:a16="http://schemas.microsoft.com/office/drawing/2014/main" id="{BC7F13A2-D7A5-4739-807C-3A56B6773551}"/>
              </a:ext>
            </a:extLst>
          </p:cNvPr>
          <p:cNvSpPr/>
          <p:nvPr/>
        </p:nvSpPr>
        <p:spPr>
          <a:xfrm>
            <a:off x="2124971" y="4242999"/>
            <a:ext cx="1001287" cy="109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正方形/長方形 10">
            <a:extLst>
              <a:ext uri="{FF2B5EF4-FFF2-40B4-BE49-F238E27FC236}">
                <a16:creationId xmlns:a16="http://schemas.microsoft.com/office/drawing/2014/main" id="{F2413EED-0D3D-DB81-A144-380412615F11}"/>
              </a:ext>
            </a:extLst>
          </p:cNvPr>
          <p:cNvSpPr/>
          <p:nvPr/>
        </p:nvSpPr>
        <p:spPr>
          <a:xfrm>
            <a:off x="1277619" y="4445632"/>
            <a:ext cx="477991" cy="113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 b="0" i="0" u="none" strike="noStrike" kern="1200" cap="none" spc="0" normalizeH="0" baseline="0" noProof="0" dirty="0">
                <a:ln>
                  <a:noFill/>
                </a:ln>
                <a:solidFill>
                  <a:srgbClr val="4F81BD"/>
                </a:solidFill>
                <a:effectLst/>
                <a:uLnTx/>
                <a:uFillTx/>
                <a:latin typeface="Calibri"/>
                <a:ea typeface="ＭＳ Ｐゴシック" panose="020B0600070205080204" pitchFamily="50" charset="-128"/>
                <a:cs typeface="+mn-cs"/>
              </a:rPr>
              <a:t>00-0000-0000</a:t>
            </a:r>
            <a:endParaRPr kumimoji="1" lang="ja-JP" altLang="en-US" sz="400" b="0" i="0" u="none" strike="noStrike" kern="1200" cap="none" spc="0" normalizeH="0" baseline="0" noProof="0" dirty="0">
              <a:ln>
                <a:noFill/>
              </a:ln>
              <a:solidFill>
                <a:srgbClr val="4F81BD"/>
              </a:solidFill>
              <a:effectLst/>
              <a:uLnTx/>
              <a:uFillTx/>
              <a:latin typeface="Calibri"/>
              <a:ea typeface="ＭＳ Ｐゴシック" panose="020B0600070205080204" pitchFamily="50" charset="-128"/>
              <a:cs typeface="+mn-cs"/>
            </a:endParaRPr>
          </a:p>
        </p:txBody>
      </p:sp>
      <p:sp>
        <p:nvSpPr>
          <p:cNvPr id="12" name="正方形/長方形 11">
            <a:extLst>
              <a:ext uri="{FF2B5EF4-FFF2-40B4-BE49-F238E27FC236}">
                <a16:creationId xmlns:a16="http://schemas.microsoft.com/office/drawing/2014/main" id="{1F7048A3-4292-BFD5-A6A9-08DB8CE6F280}"/>
              </a:ext>
            </a:extLst>
          </p:cNvPr>
          <p:cNvSpPr/>
          <p:nvPr/>
        </p:nvSpPr>
        <p:spPr>
          <a:xfrm>
            <a:off x="7645373" y="5609057"/>
            <a:ext cx="682819" cy="113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srgbClr val="4F81BD"/>
                </a:solidFill>
                <a:effectLst/>
                <a:uLnTx/>
                <a:uFillTx/>
                <a:latin typeface="Calibri"/>
                <a:ea typeface="ＭＳ Ｐゴシック" panose="020B0600070205080204" pitchFamily="50" charset="-128"/>
                <a:cs typeface="+mn-cs"/>
              </a:rPr>
              <a:t>00-0000-0000</a:t>
            </a:r>
            <a:endParaRPr kumimoji="1" lang="ja-JP" altLang="en-US" sz="500" b="0" i="0" u="none" strike="noStrike" kern="1200" cap="none" spc="0" normalizeH="0" baseline="0" noProof="0" dirty="0">
              <a:ln>
                <a:noFill/>
              </a:ln>
              <a:solidFill>
                <a:srgbClr val="4F81BD"/>
              </a:solidFill>
              <a:effectLst/>
              <a:uLnTx/>
              <a:uFillTx/>
              <a:latin typeface="Calibri"/>
              <a:ea typeface="ＭＳ Ｐゴシック" panose="020B0600070205080204" pitchFamily="50" charset="-128"/>
              <a:cs typeface="+mn-cs"/>
            </a:endParaRPr>
          </a:p>
        </p:txBody>
      </p:sp>
      <p:sp>
        <p:nvSpPr>
          <p:cNvPr id="13" name="正方形/長方形 12">
            <a:extLst>
              <a:ext uri="{FF2B5EF4-FFF2-40B4-BE49-F238E27FC236}">
                <a16:creationId xmlns:a16="http://schemas.microsoft.com/office/drawing/2014/main" id="{A8344B5B-F0CC-F613-7ED5-0FEFE2958238}"/>
              </a:ext>
            </a:extLst>
          </p:cNvPr>
          <p:cNvSpPr/>
          <p:nvPr/>
        </p:nvSpPr>
        <p:spPr>
          <a:xfrm>
            <a:off x="8478934" y="3995823"/>
            <a:ext cx="525512" cy="113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正方形/長方形 13">
            <a:extLst>
              <a:ext uri="{FF2B5EF4-FFF2-40B4-BE49-F238E27FC236}">
                <a16:creationId xmlns:a16="http://schemas.microsoft.com/office/drawing/2014/main" id="{D8958CAB-8D68-D792-FDB2-51F8074F4526}"/>
              </a:ext>
            </a:extLst>
          </p:cNvPr>
          <p:cNvSpPr/>
          <p:nvPr/>
        </p:nvSpPr>
        <p:spPr>
          <a:xfrm>
            <a:off x="7925856" y="6193651"/>
            <a:ext cx="578063" cy="113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5" name="テキスト ボックス 284">
            <a:extLst>
              <a:ext uri="{FF2B5EF4-FFF2-40B4-BE49-F238E27FC236}">
                <a16:creationId xmlns:a16="http://schemas.microsoft.com/office/drawing/2014/main" id="{88A3F1E2-4A7A-4258-A3C8-2145E5628FE4}"/>
              </a:ext>
            </a:extLst>
          </p:cNvPr>
          <p:cNvSpPr txBox="1"/>
          <p:nvPr/>
        </p:nvSpPr>
        <p:spPr>
          <a:xfrm>
            <a:off x="3096784" y="3725839"/>
            <a:ext cx="1001287" cy="626705"/>
          </a:xfrm>
          <a:prstGeom prst="rect">
            <a:avLst/>
          </a:prstGeom>
          <a:noFill/>
          <a:ln w="25400" cap="sq" cmpd="sng">
            <a:solidFill>
              <a:srgbClr val="FF0000"/>
            </a:solidFill>
            <a:prstDash val="sysDash"/>
            <a:round/>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5" name="正方形/長方形 14">
            <a:extLst>
              <a:ext uri="{FF2B5EF4-FFF2-40B4-BE49-F238E27FC236}">
                <a16:creationId xmlns:a16="http://schemas.microsoft.com/office/drawing/2014/main" id="{DDB8AD8A-01C8-8D9E-9CF7-FE6F4877BAD9}"/>
              </a:ext>
            </a:extLst>
          </p:cNvPr>
          <p:cNvSpPr/>
          <p:nvPr/>
        </p:nvSpPr>
        <p:spPr>
          <a:xfrm>
            <a:off x="1851659" y="4453252"/>
            <a:ext cx="477991" cy="113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 b="0" i="0" u="none" strike="noStrike" kern="1200" cap="none" spc="0" normalizeH="0" baseline="0" noProof="0" dirty="0">
                <a:ln>
                  <a:noFill/>
                </a:ln>
                <a:solidFill>
                  <a:srgbClr val="4F81BD"/>
                </a:solidFill>
                <a:effectLst/>
                <a:uLnTx/>
                <a:uFillTx/>
                <a:latin typeface="Calibri"/>
                <a:ea typeface="ＭＳ Ｐゴシック" panose="020B0600070205080204" pitchFamily="50" charset="-128"/>
                <a:cs typeface="+mn-cs"/>
              </a:rPr>
              <a:t>11-1111-1111</a:t>
            </a:r>
            <a:endParaRPr kumimoji="1" lang="ja-JP" altLang="en-US" sz="400" b="0" i="0" u="none" strike="noStrike" kern="1200" cap="none" spc="0" normalizeH="0" baseline="0" noProof="0" dirty="0">
              <a:ln>
                <a:noFill/>
              </a:ln>
              <a:solidFill>
                <a:srgbClr val="4F81BD"/>
              </a:solidFill>
              <a:effectLst/>
              <a:uLnTx/>
              <a:uFillTx/>
              <a:latin typeface="Calibri"/>
              <a:ea typeface="ＭＳ Ｐゴシック" panose="020B0600070205080204" pitchFamily="50" charset="-128"/>
              <a:cs typeface="+mn-cs"/>
            </a:endParaRPr>
          </a:p>
        </p:txBody>
      </p:sp>
      <p:sp>
        <p:nvSpPr>
          <p:cNvPr id="16" name="正方形/長方形 15">
            <a:extLst>
              <a:ext uri="{FF2B5EF4-FFF2-40B4-BE49-F238E27FC236}">
                <a16:creationId xmlns:a16="http://schemas.microsoft.com/office/drawing/2014/main" id="{A23DAA59-FDFC-3947-47A4-442C376A30D9}"/>
              </a:ext>
            </a:extLst>
          </p:cNvPr>
          <p:cNvSpPr/>
          <p:nvPr/>
        </p:nvSpPr>
        <p:spPr>
          <a:xfrm>
            <a:off x="7526151" y="4453252"/>
            <a:ext cx="477991" cy="113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 b="0" i="0" u="none" strike="noStrike" kern="1200" cap="none" spc="0" normalizeH="0" baseline="0" noProof="0" dirty="0">
                <a:ln>
                  <a:noFill/>
                </a:ln>
                <a:solidFill>
                  <a:srgbClr val="4F81BD"/>
                </a:solidFill>
                <a:effectLst/>
                <a:uLnTx/>
                <a:uFillTx/>
                <a:latin typeface="Calibri"/>
                <a:ea typeface="ＭＳ Ｐゴシック" panose="020B0600070205080204" pitchFamily="50" charset="-128"/>
                <a:cs typeface="+mn-cs"/>
              </a:rPr>
              <a:t>00-0000-0000</a:t>
            </a:r>
            <a:endParaRPr kumimoji="1" lang="ja-JP" altLang="en-US" sz="400" b="0" i="0" u="none" strike="noStrike" kern="1200" cap="none" spc="0" normalizeH="0" baseline="0" noProof="0" dirty="0">
              <a:ln>
                <a:noFill/>
              </a:ln>
              <a:solidFill>
                <a:srgbClr val="4F81BD"/>
              </a:solidFill>
              <a:effectLst/>
              <a:uLnTx/>
              <a:uFillTx/>
              <a:latin typeface="Calibri"/>
              <a:ea typeface="ＭＳ Ｐゴシック" panose="020B0600070205080204" pitchFamily="50" charset="-128"/>
              <a:cs typeface="+mn-cs"/>
            </a:endParaRPr>
          </a:p>
        </p:txBody>
      </p:sp>
      <p:sp>
        <p:nvSpPr>
          <p:cNvPr id="17" name="正方形/長方形 16">
            <a:extLst>
              <a:ext uri="{FF2B5EF4-FFF2-40B4-BE49-F238E27FC236}">
                <a16:creationId xmlns:a16="http://schemas.microsoft.com/office/drawing/2014/main" id="{A1D04634-6E50-91C8-E32C-A96C23658B70}"/>
              </a:ext>
            </a:extLst>
          </p:cNvPr>
          <p:cNvSpPr/>
          <p:nvPr/>
        </p:nvSpPr>
        <p:spPr>
          <a:xfrm>
            <a:off x="8166231" y="4455792"/>
            <a:ext cx="477991" cy="113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 b="0" i="0" u="none" strike="noStrike" kern="1200" cap="none" spc="0" normalizeH="0" baseline="0" noProof="0" dirty="0">
                <a:ln>
                  <a:noFill/>
                </a:ln>
                <a:solidFill>
                  <a:srgbClr val="4F81BD"/>
                </a:solidFill>
                <a:effectLst/>
                <a:uLnTx/>
                <a:uFillTx/>
                <a:latin typeface="Calibri"/>
                <a:ea typeface="ＭＳ Ｐゴシック" panose="020B0600070205080204" pitchFamily="50" charset="-128"/>
                <a:cs typeface="+mn-cs"/>
              </a:rPr>
              <a:t>11-1111-1111</a:t>
            </a:r>
            <a:endParaRPr kumimoji="1" lang="ja-JP" altLang="en-US" sz="400" b="0" i="0" u="none" strike="noStrike" kern="1200" cap="none" spc="0" normalizeH="0" baseline="0" noProof="0" dirty="0">
              <a:ln>
                <a:noFill/>
              </a:ln>
              <a:solidFill>
                <a:srgbClr val="4F81BD"/>
              </a:solidFill>
              <a:effectLst/>
              <a:uLnTx/>
              <a:uFillTx/>
              <a:latin typeface="Calibri"/>
              <a:ea typeface="ＭＳ Ｐゴシック" panose="020B0600070205080204" pitchFamily="50" charset="-128"/>
              <a:cs typeface="+mn-cs"/>
            </a:endParaRPr>
          </a:p>
        </p:txBody>
      </p:sp>
      <p:sp>
        <p:nvSpPr>
          <p:cNvPr id="18" name="正方形/長方形 17">
            <a:extLst>
              <a:ext uri="{FF2B5EF4-FFF2-40B4-BE49-F238E27FC236}">
                <a16:creationId xmlns:a16="http://schemas.microsoft.com/office/drawing/2014/main" id="{3A2666AF-25A0-A211-0B18-FF274F5AFC30}"/>
              </a:ext>
            </a:extLst>
          </p:cNvPr>
          <p:cNvSpPr/>
          <p:nvPr/>
        </p:nvSpPr>
        <p:spPr>
          <a:xfrm>
            <a:off x="7372623" y="5388079"/>
            <a:ext cx="631519" cy="113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正方形/長方形 18">
            <a:extLst>
              <a:ext uri="{FF2B5EF4-FFF2-40B4-BE49-F238E27FC236}">
                <a16:creationId xmlns:a16="http://schemas.microsoft.com/office/drawing/2014/main" id="{AC2E7C7F-909E-6664-AE95-5909F6C3DD52}"/>
              </a:ext>
            </a:extLst>
          </p:cNvPr>
          <p:cNvSpPr/>
          <p:nvPr/>
        </p:nvSpPr>
        <p:spPr>
          <a:xfrm>
            <a:off x="8353484" y="5275323"/>
            <a:ext cx="631519" cy="113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正方形/長方形 19">
            <a:extLst>
              <a:ext uri="{FF2B5EF4-FFF2-40B4-BE49-F238E27FC236}">
                <a16:creationId xmlns:a16="http://schemas.microsoft.com/office/drawing/2014/main" id="{5D58A268-3038-2208-AA35-82419EA15087}"/>
              </a:ext>
            </a:extLst>
          </p:cNvPr>
          <p:cNvSpPr/>
          <p:nvPr/>
        </p:nvSpPr>
        <p:spPr>
          <a:xfrm>
            <a:off x="7395088" y="4112737"/>
            <a:ext cx="846342" cy="113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スライド番号プレースホルダー 2">
            <a:extLst>
              <a:ext uri="{FF2B5EF4-FFF2-40B4-BE49-F238E27FC236}">
                <a16:creationId xmlns:a16="http://schemas.microsoft.com/office/drawing/2014/main" id="{31503DCE-A29D-A67B-EB3E-8E8EABB1CD1E}"/>
              </a:ext>
            </a:extLst>
          </p:cNvPr>
          <p:cNvSpPr txBox="1">
            <a:spLocks/>
          </p:cNvSpPr>
          <p:nvPr/>
        </p:nvSpPr>
        <p:spPr>
          <a:xfrm>
            <a:off x="7677150" y="6492875"/>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D678D6E8-61F4-42B4-8ED0-44B1436A966E}" type="slidenum">
              <a:rPr lang="ja-JP" altLang="en-US" sz="1108" smtClean="0">
                <a:solidFill>
                  <a:srgbClr val="000000"/>
                </a:solidFill>
                <a:latin typeface="Meiryo UI" panose="020B0604030504040204" pitchFamily="50" charset="-128"/>
                <a:ea typeface="Meiryo UI" panose="020B0604030504040204" pitchFamily="50" charset="-128"/>
              </a:rPr>
              <a:pPr>
                <a:defRPr/>
              </a:pPr>
              <a:t>8</a:t>
            </a:fld>
            <a:endParaRPr lang="ja-JP" altLang="en-US" sz="1108" dirty="0">
              <a:solidFill>
                <a:srgbClr val="000000"/>
              </a:solidFill>
              <a:latin typeface="Meiryo UI" panose="020B0604030504040204" pitchFamily="50" charset="-128"/>
              <a:ea typeface="Meiryo UI" panose="020B0604030504040204" pitchFamily="50" charset="-128"/>
            </a:endParaRPr>
          </a:p>
        </p:txBody>
      </p:sp>
      <p:sp>
        <p:nvSpPr>
          <p:cNvPr id="29" name="フッター プレースホルダー 4">
            <a:extLst>
              <a:ext uri="{FF2B5EF4-FFF2-40B4-BE49-F238E27FC236}">
                <a16:creationId xmlns:a16="http://schemas.microsoft.com/office/drawing/2014/main" id="{4BA1D9B0-3933-440F-8D8C-7B7A2B35F9D1}"/>
              </a:ext>
            </a:extLst>
          </p:cNvPr>
          <p:cNvSpPr txBox="1">
            <a:spLocks/>
          </p:cNvSpPr>
          <p:nvPr/>
        </p:nvSpPr>
        <p:spPr>
          <a:xfrm>
            <a:off x="-2702" y="6612834"/>
            <a:ext cx="1152000" cy="245165"/>
          </a:xfrm>
          <a:prstGeom prst="rect">
            <a:avLst/>
          </a:prstGeom>
        </p:spPr>
        <p:txBody>
          <a:bodyPr vert="horz" lIns="36000" tIns="36000" rIns="36000" bIns="36000" rtlCol="0" anchor="b" anchorCtr="0"/>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t>医療情報ネット</a:t>
            </a:r>
          </a:p>
        </p:txBody>
      </p:sp>
    </p:spTree>
    <p:custDataLst>
      <p:tags r:id="rId1"/>
    </p:custDataLst>
    <p:extLst>
      <p:ext uri="{BB962C8B-B14F-4D97-AF65-F5344CB8AC3E}">
        <p14:creationId xmlns:p14="http://schemas.microsoft.com/office/powerpoint/2010/main" val="14104641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OKUJI" val="NO_1"/>
</p:tagLst>
</file>

<file path=ppt/tags/tag10.xml><?xml version="1.0" encoding="utf-8"?>
<p:tagLst xmlns:a="http://schemas.openxmlformats.org/drawingml/2006/main" xmlns:r="http://schemas.openxmlformats.org/officeDocument/2006/relationships" xmlns:p="http://schemas.openxmlformats.org/presentationml/2006/main">
  <p:tag name="MOKUJI" val="NO_1"/>
</p:tagLst>
</file>

<file path=ppt/tags/tag11.xml><?xml version="1.0" encoding="utf-8"?>
<p:tagLst xmlns:a="http://schemas.openxmlformats.org/drawingml/2006/main" xmlns:r="http://schemas.openxmlformats.org/officeDocument/2006/relationships" xmlns:p="http://schemas.openxmlformats.org/presentationml/2006/main">
  <p:tag name="MOKUJI" val="NO_1"/>
</p:tagLst>
</file>

<file path=ppt/tags/tag12.xml><?xml version="1.0" encoding="utf-8"?>
<p:tagLst xmlns:a="http://schemas.openxmlformats.org/drawingml/2006/main" xmlns:r="http://schemas.openxmlformats.org/officeDocument/2006/relationships" xmlns:p="http://schemas.openxmlformats.org/presentationml/2006/main">
  <p:tag name="MOKUJI" val="NO_1"/>
</p:tagLst>
</file>

<file path=ppt/tags/tag13.xml><?xml version="1.0" encoding="utf-8"?>
<p:tagLst xmlns:a="http://schemas.openxmlformats.org/drawingml/2006/main" xmlns:r="http://schemas.openxmlformats.org/officeDocument/2006/relationships" xmlns:p="http://schemas.openxmlformats.org/presentationml/2006/main">
  <p:tag name="MOKUJI" val="NO_1"/>
</p:tagLst>
</file>

<file path=ppt/tags/tag14.xml><?xml version="1.0" encoding="utf-8"?>
<p:tagLst xmlns:a="http://schemas.openxmlformats.org/drawingml/2006/main" xmlns:r="http://schemas.openxmlformats.org/officeDocument/2006/relationships" xmlns:p="http://schemas.openxmlformats.org/presentationml/2006/main">
  <p:tag name="MOKUJI" val="NO_1"/>
</p:tagLst>
</file>

<file path=ppt/tags/tag15.xml><?xml version="1.0" encoding="utf-8"?>
<p:tagLst xmlns:a="http://schemas.openxmlformats.org/drawingml/2006/main" xmlns:r="http://schemas.openxmlformats.org/officeDocument/2006/relationships" xmlns:p="http://schemas.openxmlformats.org/presentationml/2006/main">
  <p:tag name="MOKUJI" val="NO_1"/>
</p:tagLst>
</file>

<file path=ppt/tags/tag16.xml><?xml version="1.0" encoding="utf-8"?>
<p:tagLst xmlns:a="http://schemas.openxmlformats.org/drawingml/2006/main" xmlns:r="http://schemas.openxmlformats.org/officeDocument/2006/relationships" xmlns:p="http://schemas.openxmlformats.org/presentationml/2006/main">
  <p:tag name="MOKUJI" val="NO_1"/>
</p:tagLst>
</file>

<file path=ppt/tags/tag17.xml><?xml version="1.0" encoding="utf-8"?>
<p:tagLst xmlns:a="http://schemas.openxmlformats.org/drawingml/2006/main" xmlns:r="http://schemas.openxmlformats.org/officeDocument/2006/relationships" xmlns:p="http://schemas.openxmlformats.org/presentationml/2006/main">
  <p:tag name="MOKUJI" val="NO_1"/>
</p:tagLst>
</file>

<file path=ppt/tags/tag18.xml><?xml version="1.0" encoding="utf-8"?>
<p:tagLst xmlns:a="http://schemas.openxmlformats.org/drawingml/2006/main" xmlns:r="http://schemas.openxmlformats.org/officeDocument/2006/relationships" xmlns:p="http://schemas.openxmlformats.org/presentationml/2006/main">
  <p:tag name="MOKUJI" val="NO_1"/>
</p:tagLst>
</file>

<file path=ppt/tags/tag19.xml><?xml version="1.0" encoding="utf-8"?>
<p:tagLst xmlns:a="http://schemas.openxmlformats.org/drawingml/2006/main" xmlns:r="http://schemas.openxmlformats.org/officeDocument/2006/relationships" xmlns:p="http://schemas.openxmlformats.org/presentationml/2006/main">
  <p:tag name="MOKUJI" val="NO_1"/>
</p:tagLst>
</file>

<file path=ppt/tags/tag2.xml><?xml version="1.0" encoding="utf-8"?>
<p:tagLst xmlns:a="http://schemas.openxmlformats.org/drawingml/2006/main" xmlns:r="http://schemas.openxmlformats.org/officeDocument/2006/relationships" xmlns:p="http://schemas.openxmlformats.org/presentationml/2006/main">
  <p:tag name="MOKUJI" val="NO_1"/>
</p:tagLst>
</file>

<file path=ppt/tags/tag20.xml><?xml version="1.0" encoding="utf-8"?>
<p:tagLst xmlns:a="http://schemas.openxmlformats.org/drawingml/2006/main" xmlns:r="http://schemas.openxmlformats.org/officeDocument/2006/relationships" xmlns:p="http://schemas.openxmlformats.org/presentationml/2006/main">
  <p:tag name="MOKUJI" val="NO_1"/>
</p:tagLst>
</file>

<file path=ppt/tags/tag21.xml><?xml version="1.0" encoding="utf-8"?>
<p:tagLst xmlns:a="http://schemas.openxmlformats.org/drawingml/2006/main" xmlns:r="http://schemas.openxmlformats.org/officeDocument/2006/relationships" xmlns:p="http://schemas.openxmlformats.org/presentationml/2006/main">
  <p:tag name="MOKUJI" val="NO_1"/>
</p:tagLst>
</file>

<file path=ppt/tags/tag22.xml><?xml version="1.0" encoding="utf-8"?>
<p:tagLst xmlns:a="http://schemas.openxmlformats.org/drawingml/2006/main" xmlns:r="http://schemas.openxmlformats.org/officeDocument/2006/relationships" xmlns:p="http://schemas.openxmlformats.org/presentationml/2006/main">
  <p:tag name="MOKUJI" val="NO_1"/>
</p:tagLst>
</file>

<file path=ppt/tags/tag23.xml><?xml version="1.0" encoding="utf-8"?>
<p:tagLst xmlns:a="http://schemas.openxmlformats.org/drawingml/2006/main" xmlns:r="http://schemas.openxmlformats.org/officeDocument/2006/relationships" xmlns:p="http://schemas.openxmlformats.org/presentationml/2006/main">
  <p:tag name="MOKUJI" val="NO_1"/>
</p:tagLst>
</file>

<file path=ppt/tags/tag24.xml><?xml version="1.0" encoding="utf-8"?>
<p:tagLst xmlns:a="http://schemas.openxmlformats.org/drawingml/2006/main" xmlns:r="http://schemas.openxmlformats.org/officeDocument/2006/relationships" xmlns:p="http://schemas.openxmlformats.org/presentationml/2006/main">
  <p:tag name="MOKUJI" val="NO_1"/>
</p:tagLst>
</file>

<file path=ppt/tags/tag25.xml><?xml version="1.0" encoding="utf-8"?>
<p:tagLst xmlns:a="http://schemas.openxmlformats.org/drawingml/2006/main" xmlns:r="http://schemas.openxmlformats.org/officeDocument/2006/relationships" xmlns:p="http://schemas.openxmlformats.org/presentationml/2006/main">
  <p:tag name="MOKUJI" val="NO_1"/>
</p:tagLst>
</file>

<file path=ppt/tags/tag3.xml><?xml version="1.0" encoding="utf-8"?>
<p:tagLst xmlns:a="http://schemas.openxmlformats.org/drawingml/2006/main" xmlns:r="http://schemas.openxmlformats.org/officeDocument/2006/relationships" xmlns:p="http://schemas.openxmlformats.org/presentationml/2006/main">
  <p:tag name="MOKUJI" val="NO_1"/>
</p:tagLst>
</file>

<file path=ppt/tags/tag4.xml><?xml version="1.0" encoding="utf-8"?>
<p:tagLst xmlns:a="http://schemas.openxmlformats.org/drawingml/2006/main" xmlns:r="http://schemas.openxmlformats.org/officeDocument/2006/relationships" xmlns:p="http://schemas.openxmlformats.org/presentationml/2006/main">
  <p:tag name="MOKUJI" val="NO_1"/>
</p:tagLst>
</file>

<file path=ppt/tags/tag5.xml><?xml version="1.0" encoding="utf-8"?>
<p:tagLst xmlns:a="http://schemas.openxmlformats.org/drawingml/2006/main" xmlns:r="http://schemas.openxmlformats.org/officeDocument/2006/relationships" xmlns:p="http://schemas.openxmlformats.org/presentationml/2006/main">
  <p:tag name="MOKUJI" val="NO_1"/>
</p:tagLst>
</file>

<file path=ppt/tags/tag6.xml><?xml version="1.0" encoding="utf-8"?>
<p:tagLst xmlns:a="http://schemas.openxmlformats.org/drawingml/2006/main" xmlns:r="http://schemas.openxmlformats.org/officeDocument/2006/relationships" xmlns:p="http://schemas.openxmlformats.org/presentationml/2006/main">
  <p:tag name="MOKUJI" val="NO_1"/>
</p:tagLst>
</file>

<file path=ppt/tags/tag7.xml><?xml version="1.0" encoding="utf-8"?>
<p:tagLst xmlns:a="http://schemas.openxmlformats.org/drawingml/2006/main" xmlns:r="http://schemas.openxmlformats.org/officeDocument/2006/relationships" xmlns:p="http://schemas.openxmlformats.org/presentationml/2006/main">
  <p:tag name="MOKUJI" val="NO_1"/>
</p:tagLst>
</file>

<file path=ppt/tags/tag8.xml><?xml version="1.0" encoding="utf-8"?>
<p:tagLst xmlns:a="http://schemas.openxmlformats.org/drawingml/2006/main" xmlns:r="http://schemas.openxmlformats.org/officeDocument/2006/relationships" xmlns:p="http://schemas.openxmlformats.org/presentationml/2006/main">
  <p:tag name="MOKUJI" val="NO_1"/>
</p:tagLst>
</file>

<file path=ppt/tags/tag9.xml><?xml version="1.0" encoding="utf-8"?>
<p:tagLst xmlns:a="http://schemas.openxmlformats.org/drawingml/2006/main" xmlns:r="http://schemas.openxmlformats.org/officeDocument/2006/relationships" xmlns:p="http://schemas.openxmlformats.org/presentationml/2006/main">
  <p:tag name="MOKUJI" val="NO_1"/>
</p:tagLst>
</file>

<file path=ppt/theme/theme1.xml><?xml version="1.0" encoding="utf-8"?>
<a:theme xmlns:a="http://schemas.openxmlformats.org/drawingml/2006/main" name="5_標準テンプレート_報告書_日本語版">
  <a:themeElements>
    <a:clrScheme name="newMRI">
      <a:dk1>
        <a:srgbClr val="000000"/>
      </a:dk1>
      <a:lt1>
        <a:srgbClr val="FFFFFF"/>
      </a:lt1>
      <a:dk2>
        <a:srgbClr val="3E5E84"/>
      </a:dk2>
      <a:lt2>
        <a:srgbClr val="E9EDF3"/>
      </a:lt2>
      <a:accent1>
        <a:srgbClr val="96A8C0"/>
      </a:accent1>
      <a:accent2>
        <a:srgbClr val="8AB6C1"/>
      </a:accent2>
      <a:accent3>
        <a:srgbClr val="89B8AA"/>
      </a:accent3>
      <a:accent4>
        <a:srgbClr val="A89FBC"/>
      </a:accent4>
      <a:accent5>
        <a:srgbClr val="C89E28"/>
      </a:accent5>
      <a:accent6>
        <a:srgbClr val="A92C1D"/>
      </a:accent6>
      <a:hlink>
        <a:srgbClr val="3E5E84"/>
      </a:hlink>
      <a:folHlink>
        <a:srgbClr val="D2E8BD"/>
      </a:folHlink>
    </a:clrScheme>
    <a:fontScheme name="MRI_Fo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40000"/>
            <a:lumOff val="60000"/>
          </a:schemeClr>
        </a:solidFill>
        <a:ln w="9525">
          <a:solidFill>
            <a:schemeClr val="tx1"/>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kumimoji="1" sz="14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noFill/>
        <a:ln w="19050">
          <a:solidFill>
            <a:srgbClr val="7E7E7E"/>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spAutoFit/>
      </a:bodyPr>
      <a:lstStyle>
        <a:defPPr marL="342900" indent="-342900" algn="l">
          <a:buFont typeface="Wingdings" panose="05000000000000000000" pitchFamily="2" charset="2"/>
          <a:buChar char="n"/>
          <a:defRPr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theme>
</file>

<file path=ppt/theme/theme2.xml><?xml version="1.0" encoding="utf-8"?>
<a:theme xmlns:a="http://schemas.openxmlformats.org/drawingml/2006/main" name="Template_BaseS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40000"/>
            <a:lumOff val="60000"/>
          </a:schemeClr>
        </a:solidFill>
        <a:ln w="9525">
          <a:solidFill>
            <a:schemeClr val="bg1">
              <a:lumMod val="50000"/>
            </a:schemeClr>
          </a:solidFill>
          <a:round/>
          <a:headEnd/>
          <a:tailEnd/>
        </a:ln>
      </a:spPr>
      <a:bodyPr wrap="square" lIns="36000" tIns="36000" rIns="36000" bIns="36000" rtlCol="0" anchor="ctr">
        <a:noAutofit/>
      </a:bodyPr>
      <a:lstStyle>
        <a:defPPr algn="ctr">
          <a:defRPr kumimoji="1" dirty="0" smtClean="0">
            <a:latin typeface="MS UI Gothic" pitchFamily="50" charset="-128"/>
            <a:ea typeface="MS UI Gothic" pitchFamily="50" charset="-128"/>
          </a:defRPr>
        </a:defPPr>
      </a:lstStyle>
    </a:spDef>
    <a:lnDef>
      <a:spPr bwMode="auto">
        <a:solidFill>
          <a:schemeClr val="accent1"/>
        </a:solidFill>
        <a:ln w="25400" cap="flat" cmpd="sng" algn="ctr">
          <a:solidFill>
            <a:schemeClr val="accent4">
              <a:lumMod val="75000"/>
            </a:schemeClr>
          </a:solidFill>
          <a:prstDash val="solid"/>
          <a:round/>
          <a:headEnd type="oval" w="med" len="med"/>
          <a:tailEnd type="triangle"/>
        </a:ln>
        <a:effectLst/>
      </a:spPr>
      <a:bodyPr/>
      <a:lstStyle/>
    </a:lnDef>
    <a:txDef>
      <a:spPr>
        <a:noFill/>
        <a:ln>
          <a:noFill/>
        </a:ln>
      </a:spPr>
      <a:bodyPr wrap="none" rtlCol="0">
        <a:spAutoFit/>
      </a:bodyPr>
      <a:lstStyle>
        <a:defPPr>
          <a:defRPr kumimoji="1" sz="1400" b="1" dirty="0" smtClean="0">
            <a:latin typeface="+mn-ea"/>
            <a:ea typeface="+mn-ea"/>
          </a:defRPr>
        </a:defPPr>
      </a:lstStyle>
    </a:txDef>
  </a:objectDefaults>
  <a:extraClrSchemeLst>
    <a:extraClrScheme>
      <a:clrScheme name="Template_BaseSe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_BaseSe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_BaseSe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_BaseSe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_BaseSe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_BaseSe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_BaseSe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emplate_BaseSet 8">
        <a:dk1>
          <a:srgbClr val="000000"/>
        </a:dk1>
        <a:lt1>
          <a:srgbClr val="FFFFFF"/>
        </a:lt1>
        <a:dk2>
          <a:srgbClr val="4A6F82"/>
        </a:dk2>
        <a:lt2>
          <a:srgbClr val="808080"/>
        </a:lt2>
        <a:accent1>
          <a:srgbClr val="CCECFF"/>
        </a:accent1>
        <a:accent2>
          <a:srgbClr val="3333CC"/>
        </a:accent2>
        <a:accent3>
          <a:srgbClr val="FFFFFF"/>
        </a:accent3>
        <a:accent4>
          <a:srgbClr val="000000"/>
        </a:accent4>
        <a:accent5>
          <a:srgbClr val="E2F4FF"/>
        </a:accent5>
        <a:accent6>
          <a:srgbClr val="2D2DB9"/>
        </a:accent6>
        <a:hlink>
          <a:srgbClr val="CCCCFF"/>
        </a:hlink>
        <a:folHlink>
          <a:srgbClr val="EFE0DD"/>
        </a:folHlink>
      </a:clrScheme>
      <a:clrMap bg1="lt1" tx1="dk1" bg2="lt2" tx2="dk2" accent1="accent1" accent2="accent2" accent3="accent3" accent4="accent4" accent5="accent5" accent6="accent6" hlink="hlink" folHlink="folHlink"/>
    </a:extraClrScheme>
    <a:extraClrScheme>
      <a:clrScheme name="Template_BaseSet 9">
        <a:dk1>
          <a:srgbClr val="000000"/>
        </a:dk1>
        <a:lt1>
          <a:srgbClr val="FFFFFF"/>
        </a:lt1>
        <a:dk2>
          <a:srgbClr val="4A6F82"/>
        </a:dk2>
        <a:lt2>
          <a:srgbClr val="808080"/>
        </a:lt2>
        <a:accent1>
          <a:srgbClr val="CCECFF"/>
        </a:accent1>
        <a:accent2>
          <a:srgbClr val="3535CB"/>
        </a:accent2>
        <a:accent3>
          <a:srgbClr val="FFFFFF"/>
        </a:accent3>
        <a:accent4>
          <a:srgbClr val="000000"/>
        </a:accent4>
        <a:accent5>
          <a:srgbClr val="E2F4FF"/>
        </a:accent5>
        <a:accent6>
          <a:srgbClr val="2F2FB8"/>
        </a:accent6>
        <a:hlink>
          <a:srgbClr val="D7D7F5"/>
        </a:hlink>
        <a:folHlink>
          <a:srgbClr val="F5DCD7"/>
        </a:folHlink>
      </a:clrScheme>
      <a:clrMap bg1="lt1" tx1="dk1" bg2="lt2" tx2="dk2" accent1="accent1" accent2="accent2" accent3="accent3" accent4="accent4" accent5="accent5" accent6="accent6" hlink="hlink" folHlink="folHlink"/>
    </a:extraClrScheme>
    <a:extraClrScheme>
      <a:clrScheme name="Template_BaseSet 10">
        <a:dk1>
          <a:srgbClr val="000000"/>
        </a:dk1>
        <a:lt1>
          <a:srgbClr val="FFFFFF"/>
        </a:lt1>
        <a:dk2>
          <a:srgbClr val="4A6F82"/>
        </a:dk2>
        <a:lt2>
          <a:srgbClr val="808080"/>
        </a:lt2>
        <a:accent1>
          <a:srgbClr val="D7EAF5"/>
        </a:accent1>
        <a:accent2>
          <a:srgbClr val="3535CB"/>
        </a:accent2>
        <a:accent3>
          <a:srgbClr val="FFFFFF"/>
        </a:accent3>
        <a:accent4>
          <a:srgbClr val="000000"/>
        </a:accent4>
        <a:accent5>
          <a:srgbClr val="E8F3F9"/>
        </a:accent5>
        <a:accent6>
          <a:srgbClr val="2F2FB8"/>
        </a:accent6>
        <a:hlink>
          <a:srgbClr val="D7D7F5"/>
        </a:hlink>
        <a:folHlink>
          <a:srgbClr val="F5DCD7"/>
        </a:folHlink>
      </a:clrScheme>
      <a:clrMap bg1="lt1" tx1="dk1" bg2="lt2" tx2="dk2" accent1="accent1" accent2="accent2" accent3="accent3" accent4="accent4" accent5="accent5" accent6="accent6" hlink="hlink" folHlink="folHlink"/>
    </a:extraClrScheme>
    <a:extraClrScheme>
      <a:clrScheme name="Template_BaseSet 11">
        <a:dk1>
          <a:srgbClr val="000000"/>
        </a:dk1>
        <a:lt1>
          <a:srgbClr val="FFFFFF"/>
        </a:lt1>
        <a:dk2>
          <a:srgbClr val="000000"/>
        </a:dk2>
        <a:lt2>
          <a:srgbClr val="ACACAC"/>
        </a:lt2>
        <a:accent1>
          <a:srgbClr val="D3DCE8"/>
        </a:accent1>
        <a:accent2>
          <a:srgbClr val="3E5E84"/>
        </a:accent2>
        <a:accent3>
          <a:srgbClr val="FFFFFF"/>
        </a:accent3>
        <a:accent4>
          <a:srgbClr val="000000"/>
        </a:accent4>
        <a:accent5>
          <a:srgbClr val="E6EBF2"/>
        </a:accent5>
        <a:accent6>
          <a:srgbClr val="375477"/>
        </a:accent6>
        <a:hlink>
          <a:srgbClr val="E4BB46"/>
        </a:hlink>
        <a:folHlink>
          <a:srgbClr val="D2E8BD"/>
        </a:folHlink>
      </a:clrScheme>
      <a:clrMap bg1="lt1" tx1="dk1" bg2="lt2" tx2="dk2" accent1="accent1" accent2="accent2" accent3="accent3" accent4="accent4" accent5="accent5" accent6="accent6" hlink="hlink" folHlink="folHlink"/>
    </a:extraClrScheme>
    <a:extraClrScheme>
      <a:clrScheme name="Template_BaseSet 12">
        <a:dk1>
          <a:srgbClr val="000000"/>
        </a:dk1>
        <a:lt1>
          <a:srgbClr val="FFFFFF"/>
        </a:lt1>
        <a:dk2>
          <a:srgbClr val="000000"/>
        </a:dk2>
        <a:lt2>
          <a:srgbClr val="ACACAC"/>
        </a:lt2>
        <a:accent1>
          <a:srgbClr val="D3DCE8"/>
        </a:accent1>
        <a:accent2>
          <a:srgbClr val="E4BB46"/>
        </a:accent2>
        <a:accent3>
          <a:srgbClr val="FFFFFF"/>
        </a:accent3>
        <a:accent4>
          <a:srgbClr val="000000"/>
        </a:accent4>
        <a:accent5>
          <a:srgbClr val="E6EBF2"/>
        </a:accent5>
        <a:accent6>
          <a:srgbClr val="CFA93F"/>
        </a:accent6>
        <a:hlink>
          <a:srgbClr val="3E5E84"/>
        </a:hlink>
        <a:folHlink>
          <a:srgbClr val="D2E8B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AE12546C68A3B47A6F30591E68B90C8" ma:contentTypeVersion="8" ma:contentTypeDescription="新しいドキュメントを作成します。" ma:contentTypeScope="" ma:versionID="01fb2d2aa55c7a613b4fa9675d72eb39">
  <xsd:schema xmlns:xsd="http://www.w3.org/2001/XMLSchema" xmlns:xs="http://www.w3.org/2001/XMLSchema" xmlns:p="http://schemas.microsoft.com/office/2006/metadata/properties" xmlns:ns2="4e3a01c8-af67-46d2-8a6e-8acdef748c9a" xmlns:ns3="8a122ed8-567f-4397-acf6-a88c44e534e8" targetNamespace="http://schemas.microsoft.com/office/2006/metadata/properties" ma:root="true" ma:fieldsID="f9dfcbaa5faffddf4a5563381736e58a" ns2:_="" ns3:_="">
    <xsd:import namespace="4e3a01c8-af67-46d2-8a6e-8acdef748c9a"/>
    <xsd:import namespace="8a122ed8-567f-4397-acf6-a88c44e534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3a01c8-af67-46d2-8a6e-8acdef748c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122ed8-567f-4397-acf6-a88c44e534e8" elementFormDefault="qualified">
    <xsd:import namespace="http://schemas.microsoft.com/office/2006/documentManagement/types"/>
    <xsd:import namespace="http://schemas.microsoft.com/office/infopath/2007/PartnerControls"/>
    <xsd:element name="SharedWithUsers" ma:index="14"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0F7164-26C9-4488-8271-D0DE71BB93D6}">
  <ds:schemaRefs>
    <ds:schemaRef ds:uri="4e3a01c8-af67-46d2-8a6e-8acdef748c9a"/>
    <ds:schemaRef ds:uri="8a122ed8-567f-4397-acf6-a88c44e534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BC4966C-C420-4A2D-9D03-ACFFD9094E74}">
  <ds:schemaRefs>
    <ds:schemaRef ds:uri="http://schemas.microsoft.com/sharepoint/v3/contenttype/forms"/>
  </ds:schemaRefs>
</ds:datastoreItem>
</file>

<file path=customXml/itemProps3.xml><?xml version="1.0" encoding="utf-8"?>
<ds:datastoreItem xmlns:ds="http://schemas.openxmlformats.org/officeDocument/2006/customXml" ds:itemID="{11F3B50D-9249-4F33-9E2E-2C8C29C730BF}">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4e3a01c8-af67-46d2-8a6e-8acdef748c9a"/>
    <ds:schemaRef ds:uri="8a122ed8-567f-4397-acf6-a88c44e534e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7179</TotalTime>
  <Words>3265</Words>
  <Application>Microsoft Office PowerPoint</Application>
  <PresentationFormat>A4 210 x 297 mm</PresentationFormat>
  <Paragraphs>326</Paragraphs>
  <Slides>31</Slides>
  <Notes>26</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31</vt:i4>
      </vt:variant>
    </vt:vector>
  </HeadingPairs>
  <TitlesOfParts>
    <vt:vector size="39" baseType="lpstr">
      <vt:lpstr>Meiryo UI</vt:lpstr>
      <vt:lpstr>ＭＳ Ｐゴシック</vt:lpstr>
      <vt:lpstr>游ゴシック</vt:lpstr>
      <vt:lpstr>Arial</vt:lpstr>
      <vt:lpstr>Calibri</vt:lpstr>
      <vt:lpstr>Wingdings</vt:lpstr>
      <vt:lpstr>5_標準テンプレート_報告書_日本語版</vt:lpstr>
      <vt:lpstr>Template_BaseSet</vt:lpstr>
      <vt:lpstr>医療情報ネットの機能概要</vt:lpstr>
      <vt:lpstr>目次</vt:lpstr>
      <vt:lpstr>はじめに</vt:lpstr>
      <vt:lpstr>はじめに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Ⅰ．医療情報ネットの関係者メニューの概要</vt:lpstr>
      <vt:lpstr>１．医療情報ネットの関係者向けメニューの構成</vt:lpstr>
      <vt:lpstr>PowerPoint プレゼンテーション</vt:lpstr>
      <vt:lpstr>2．具体的な活用例について</vt:lpstr>
      <vt:lpstr>PowerPoint プレゼンテーション</vt:lpstr>
      <vt:lpstr>PowerPoint プレゼンテーション</vt:lpstr>
      <vt:lpstr>PowerPoint プレゼンテーション</vt:lpstr>
      <vt:lpstr>Ⅱ．医療情報ネットへのログイン方法</vt:lpstr>
      <vt:lpstr>３．医療情報ネットへのログイン方法</vt:lpstr>
      <vt:lpstr>PowerPoint プレゼンテーション</vt:lpstr>
      <vt:lpstr>PowerPoint プレゼンテーション</vt:lpstr>
      <vt:lpstr>PowerPoint プレゼンテーション</vt:lpstr>
      <vt:lpstr>Ⅲ．医療情報ネットのユーザ情報に関すること</vt:lpstr>
      <vt:lpstr>４．ユーザ登録方法 　　（病院等・薬局）</vt:lpstr>
      <vt:lpstr>PowerPoint プレゼンテーション</vt:lpstr>
      <vt:lpstr>５．システム障害時のログイン方法</vt:lpstr>
      <vt:lpstr>PowerPoint プレゼンテーション</vt:lpstr>
      <vt:lpstr>６．パスワードの再発行方法</vt:lpstr>
      <vt:lpstr>PowerPoint プレゼンテーション</vt:lpstr>
      <vt:lpstr>Ⅳ．その他</vt:lpstr>
      <vt:lpstr>７．よくあるご質問</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小田哲也</cp:lastModifiedBy>
  <cp:revision>626</cp:revision>
  <cp:lastPrinted>2021-12-09T04:42:58Z</cp:lastPrinted>
  <dcterms:modified xsi:type="dcterms:W3CDTF">2024-03-07T11:20:12Z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0x0101002AE12546C68A3B47A6F30591E68B90C8</vt:lpwstr>
  </property>
</Properties>
</file>