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60" r:id="rId1"/>
  </p:sldMasterIdLst>
  <p:notesMasterIdLst>
    <p:notesMasterId r:id="rId5"/>
  </p:notesMasterIdLst>
  <p:sldIdLst>
    <p:sldId id="326" r:id="rId2"/>
    <p:sldId id="327" r:id="rId3"/>
    <p:sldId id="338" r:id="rId4"/>
  </p:sldIdLst>
  <p:sldSz cx="9144000" cy="6858000" type="screen4x3"/>
  <p:notesSz cx="6807200" cy="9939338"/>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m" initials="A" lastIdx="13" clrIdx="0">
    <p:extLst>
      <p:ext uri="{19B8F6BF-5375-455C-9EA6-DF929625EA0E}">
        <p15:presenceInfo xmlns:p15="http://schemas.microsoft.com/office/powerpoint/2012/main" userId="m"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4472C4"/>
    <a:srgbClr val="FFFFCC"/>
    <a:srgbClr val="0070C0"/>
    <a:srgbClr val="B6917A"/>
    <a:srgbClr val="F1DBE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0920" autoAdjust="0"/>
    <p:restoredTop sz="94660"/>
  </p:normalViewPr>
  <p:slideViewPr>
    <p:cSldViewPr snapToGrid="0">
      <p:cViewPr varScale="1">
        <p:scale>
          <a:sx n="112" d="100"/>
          <a:sy n="112" d="100"/>
        </p:scale>
        <p:origin x="78" y="210"/>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commentAuthors" Target="commentAuthors.xml"/><Relationship Id="rId5" Type="http://schemas.openxmlformats.org/officeDocument/2006/relationships/notesMaster" Target="notesMasters/notesMaster1.xml"/><Relationship Id="rId1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1"/>
            <a:ext cx="2949787" cy="498693"/>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5838" y="1"/>
            <a:ext cx="2949787" cy="498693"/>
          </a:xfrm>
          <a:prstGeom prst="rect">
            <a:avLst/>
          </a:prstGeom>
        </p:spPr>
        <p:txBody>
          <a:bodyPr vert="horz" lIns="91440" tIns="45720" rIns="91440" bIns="45720" rtlCol="0"/>
          <a:lstStyle>
            <a:lvl1pPr algn="r">
              <a:defRPr sz="1200"/>
            </a:lvl1pPr>
          </a:lstStyle>
          <a:p>
            <a:fld id="{D4705DE2-3A8C-4351-AD5E-C7B92235F3D5}" type="datetimeFigureOut">
              <a:rPr kumimoji="1" lang="ja-JP" altLang="en-US" smtClean="0"/>
              <a:t>2024/9/2</a:t>
            </a:fld>
            <a:endParaRPr kumimoji="1" lang="ja-JP" altLang="en-US"/>
          </a:p>
        </p:txBody>
      </p:sp>
      <p:sp>
        <p:nvSpPr>
          <p:cNvPr id="4" name="スライド イメージ プレースホルダー 3"/>
          <p:cNvSpPr>
            <a:spLocks noGrp="1" noRot="1" noChangeAspect="1"/>
          </p:cNvSpPr>
          <p:nvPr>
            <p:ph type="sldImg" idx="2"/>
          </p:nvPr>
        </p:nvSpPr>
        <p:spPr>
          <a:xfrm>
            <a:off x="1166813" y="1243013"/>
            <a:ext cx="4473575" cy="3354387"/>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0721" y="4783307"/>
            <a:ext cx="5445760" cy="3913614"/>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9440647"/>
            <a:ext cx="2949787" cy="498692"/>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5838" y="9440647"/>
            <a:ext cx="2949787" cy="498692"/>
          </a:xfrm>
          <a:prstGeom prst="rect">
            <a:avLst/>
          </a:prstGeom>
        </p:spPr>
        <p:txBody>
          <a:bodyPr vert="horz" lIns="91440" tIns="45720" rIns="91440" bIns="45720" rtlCol="0" anchor="b"/>
          <a:lstStyle>
            <a:lvl1pPr algn="r">
              <a:defRPr sz="1200"/>
            </a:lvl1pPr>
          </a:lstStyle>
          <a:p>
            <a:fld id="{DECC70CB-CA16-4537-B10E-989DAC17185E}" type="slidenum">
              <a:rPr kumimoji="1" lang="ja-JP" altLang="en-US" smtClean="0"/>
              <a:t>‹#›</a:t>
            </a:fld>
            <a:endParaRPr kumimoji="1" lang="ja-JP" altLang="en-US"/>
          </a:p>
        </p:txBody>
      </p:sp>
    </p:spTree>
    <p:extLst>
      <p:ext uri="{BB962C8B-B14F-4D97-AF65-F5344CB8AC3E}">
        <p14:creationId xmlns:p14="http://schemas.microsoft.com/office/powerpoint/2010/main" val="4054670206"/>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5"/>
          </p:nvPr>
        </p:nvSpPr>
        <p:spPr/>
        <p:txBody>
          <a:bodyPr/>
          <a:lstStyle/>
          <a:p>
            <a:fld id="{DECC70CB-CA16-4537-B10E-989DAC17185E}" type="slidenum">
              <a:rPr kumimoji="1" lang="ja-JP" altLang="en-US" smtClean="0"/>
              <a:t>1</a:t>
            </a:fld>
            <a:endParaRPr kumimoji="1" lang="ja-JP" altLang="en-US"/>
          </a:p>
        </p:txBody>
      </p:sp>
    </p:spTree>
    <p:extLst>
      <p:ext uri="{BB962C8B-B14F-4D97-AF65-F5344CB8AC3E}">
        <p14:creationId xmlns:p14="http://schemas.microsoft.com/office/powerpoint/2010/main" val="3381744652"/>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5"/>
          </p:nvPr>
        </p:nvSpPr>
        <p:spPr/>
        <p:txBody>
          <a:bodyPr/>
          <a:lstStyle/>
          <a:p>
            <a:fld id="{DECC70CB-CA16-4537-B10E-989DAC17185E}" type="slidenum">
              <a:rPr kumimoji="1" lang="ja-JP" altLang="en-US" smtClean="0"/>
              <a:t>2</a:t>
            </a:fld>
            <a:endParaRPr kumimoji="1" lang="ja-JP" altLang="en-US"/>
          </a:p>
        </p:txBody>
      </p:sp>
    </p:spTree>
    <p:extLst>
      <p:ext uri="{BB962C8B-B14F-4D97-AF65-F5344CB8AC3E}">
        <p14:creationId xmlns:p14="http://schemas.microsoft.com/office/powerpoint/2010/main" val="350872794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122363"/>
            <a:ext cx="7772400" cy="2387600"/>
          </a:xfrm>
        </p:spPr>
        <p:txBody>
          <a:bodyPr anchor="b"/>
          <a:lstStyle>
            <a:lvl1pPr algn="ctr">
              <a:defRPr sz="6000"/>
            </a:lvl1pPr>
          </a:lstStyle>
          <a:p>
            <a:r>
              <a:rPr lang="ja-JP" altLang="en-US"/>
              <a:t>マスター タイトルの書式設定</a:t>
            </a:r>
            <a:endParaRPr lang="en-US" dirty="0"/>
          </a:p>
        </p:txBody>
      </p:sp>
      <p:sp>
        <p:nvSpPr>
          <p:cNvPr id="3" name="Subtitle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3D8C1DC2-39CE-45F0-A744-39FA3C968745}" type="datetime1">
              <a:rPr kumimoji="1" lang="ja-JP" altLang="en-US" smtClean="0"/>
              <a:t>2024/9/2</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331342570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AFE13DD1-418E-42F0-A445-F95D2A897FF8}" type="datetime1">
              <a:rPr kumimoji="1" lang="ja-JP" altLang="en-US" smtClean="0"/>
              <a:t>2024/9/2</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361420149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5A594B04-5A04-413A-9CCD-E454F349BA7F}" type="datetime1">
              <a:rPr kumimoji="1" lang="ja-JP" altLang="en-US" smtClean="0"/>
              <a:t>2024/9/2</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130940399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0D95BE52-6A1D-42A5-B487-416A91A78F78}" type="datetime1">
              <a:rPr kumimoji="1" lang="ja-JP" altLang="en-US" smtClean="0"/>
              <a:t>2024/9/2</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100982376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60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23888" y="4589464"/>
            <a:ext cx="7886700"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94F3AF93-8587-4767-807E-2EC9E74A22B2}" type="datetime1">
              <a:rPr kumimoji="1" lang="ja-JP" altLang="en-US" smtClean="0"/>
              <a:t>2024/9/2</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295008161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628650" y="1825625"/>
            <a:ext cx="38862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4629150" y="1825625"/>
            <a:ext cx="38862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EC342768-AC96-4DB9-96CF-A4597AAEFE89}" type="datetime1">
              <a:rPr kumimoji="1" lang="ja-JP" altLang="en-US" smtClean="0"/>
              <a:t>2024/9/2</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163324904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629842" y="1681163"/>
            <a:ext cx="3868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Content Placeholder 3"/>
          <p:cNvSpPr>
            <a:spLocks noGrp="1"/>
          </p:cNvSpPr>
          <p:nvPr>
            <p:ph sz="half" idx="2"/>
          </p:nvPr>
        </p:nvSpPr>
        <p:spPr>
          <a:xfrm>
            <a:off x="629842" y="2505075"/>
            <a:ext cx="3868340"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Content Placeholder 5"/>
          <p:cNvSpPr>
            <a:spLocks noGrp="1"/>
          </p:cNvSpPr>
          <p:nvPr>
            <p:ph sz="quarter" idx="4"/>
          </p:nvPr>
        </p:nvSpPr>
        <p:spPr>
          <a:xfrm>
            <a:off x="4629150" y="2505075"/>
            <a:ext cx="3887391"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DC2CFB14-E772-481F-BDAE-095B4785FAA2}" type="datetime1">
              <a:rPr kumimoji="1" lang="ja-JP" altLang="en-US" smtClean="0"/>
              <a:t>2024/9/2</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298196898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0C9FA6F2-B92C-499C-B1DB-B6187C5C3C7D}" type="datetime1">
              <a:rPr kumimoji="1" lang="ja-JP" altLang="en-US" smtClean="0"/>
              <a:t>2024/9/2</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314940671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FE93C80-0345-41E1-B743-78B3F5F0F01F}" type="datetime1">
              <a:rPr kumimoji="1" lang="ja-JP" altLang="en-US" smtClean="0"/>
              <a:t>2024/9/2</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195558520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ja-JP" altLang="en-US"/>
              <a:t>マスター タイトルの書式設定</a:t>
            </a:r>
            <a:endParaRPr lang="en-US" dirty="0"/>
          </a:p>
        </p:txBody>
      </p:sp>
      <p:sp>
        <p:nvSpPr>
          <p:cNvPr id="3" name="Content Placeholder 2"/>
          <p:cNvSpPr>
            <a:spLocks noGrp="1"/>
          </p:cNvSpPr>
          <p:nvPr>
            <p:ph idx="1"/>
          </p:nvPr>
        </p:nvSpPr>
        <p:spPr>
          <a:xfrm>
            <a:off x="3887391" y="987426"/>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F7A192F0-E567-48B9-AEEB-45C80250C56C}" type="datetime1">
              <a:rPr kumimoji="1" lang="ja-JP" altLang="en-US" smtClean="0"/>
              <a:t>2024/9/2</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300588613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3887391" y="987426"/>
            <a:ext cx="462915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ja-JP" altLang="en-US"/>
              <a:t>図を追加</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DA709C95-A7C9-48C2-A9C7-D3386239BBF6}" type="datetime1">
              <a:rPr kumimoji="1" lang="ja-JP" altLang="en-US" smtClean="0"/>
              <a:t>2024/9/2</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161112915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EC273631-BA68-4FE3-BC7B-4D01A8CD8FBD}" type="datetime1">
              <a:rPr kumimoji="1" lang="ja-JP" altLang="en-US" smtClean="0"/>
              <a:t>2024/9/2</a:t>
            </a:fld>
            <a:endParaRPr kumimoji="1" lang="ja-JP" altLang="en-US"/>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1806669842"/>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hf hdr="0" ftr="0" dt="0"/>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en-US"/>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 name="角丸四角形 37"/>
          <p:cNvSpPr/>
          <p:nvPr/>
        </p:nvSpPr>
        <p:spPr>
          <a:xfrm>
            <a:off x="1976846" y="726565"/>
            <a:ext cx="7034225" cy="690644"/>
          </a:xfrm>
          <a:prstGeom prst="roundRect">
            <a:avLst>
              <a:gd name="adj" fmla="val 0"/>
            </a:avLst>
          </a:prstGeom>
          <a:solidFill>
            <a:schemeClr val="accent5">
              <a:lumMod val="20000"/>
              <a:lumOff val="80000"/>
              <a:alpha val="50000"/>
            </a:schemeClr>
          </a:solidFill>
          <a:ln>
            <a:solidFill>
              <a:schemeClr val="accent5">
                <a:lumMod val="75000"/>
              </a:schemeClr>
            </a:solidFill>
          </a:ln>
        </p:spPr>
        <p:style>
          <a:lnRef idx="3">
            <a:schemeClr val="lt1"/>
          </a:lnRef>
          <a:fillRef idx="1">
            <a:schemeClr val="accent1"/>
          </a:fillRef>
          <a:effectRef idx="1">
            <a:schemeClr val="accent1"/>
          </a:effectRef>
          <a:fontRef idx="minor">
            <a:schemeClr val="lt1"/>
          </a:fontRef>
        </p:style>
        <p:txBody>
          <a:bodyPr rtlCol="0" anchor="ctr"/>
          <a:lstStyle/>
          <a:p>
            <a:r>
              <a:rPr kumimoji="1" lang="ja-JP" altLang="en-US" sz="1200" b="1" dirty="0">
                <a:solidFill>
                  <a:schemeClr val="tx1"/>
                </a:solidFill>
                <a:latin typeface="Meiryo UI" panose="020B0604030504040204" pitchFamily="50" charset="-128"/>
                <a:ea typeface="Meiryo UI" panose="020B0604030504040204" pitchFamily="50" charset="-128"/>
              </a:rPr>
              <a:t>学校としての取組</a:t>
            </a:r>
            <a:endParaRPr kumimoji="1" lang="en-US" altLang="ja-JP" sz="1200" dirty="0">
              <a:solidFill>
                <a:schemeClr val="tx1"/>
              </a:solidFill>
              <a:latin typeface="Meiryo UI" panose="020B0604030504040204" pitchFamily="50" charset="-128"/>
              <a:ea typeface="Meiryo UI" panose="020B0604030504040204" pitchFamily="50" charset="-128"/>
            </a:endParaRPr>
          </a:p>
          <a:p>
            <a:endParaRPr kumimoji="1" lang="en-US" altLang="ja-JP" sz="1200" dirty="0">
              <a:solidFill>
                <a:schemeClr val="tx1"/>
              </a:solidFill>
              <a:latin typeface="Meiryo UI" panose="020B0604030504040204" pitchFamily="50" charset="-128"/>
              <a:ea typeface="Meiryo UI" panose="020B0604030504040204" pitchFamily="50" charset="-128"/>
            </a:endParaRPr>
          </a:p>
          <a:p>
            <a:endParaRPr kumimoji="1" lang="en-US" altLang="ja-JP" sz="1200" dirty="0">
              <a:solidFill>
                <a:schemeClr val="tx1"/>
              </a:solidFill>
              <a:latin typeface="Meiryo UI" panose="020B0604030504040204" pitchFamily="50" charset="-128"/>
              <a:ea typeface="Meiryo UI" panose="020B0604030504040204" pitchFamily="50" charset="-128"/>
            </a:endParaRPr>
          </a:p>
        </p:txBody>
      </p:sp>
      <p:sp>
        <p:nvSpPr>
          <p:cNvPr id="14" name="正方形/長方形 13">
            <a:extLst>
              <a:ext uri="{FF2B5EF4-FFF2-40B4-BE49-F238E27FC236}">
                <a16:creationId xmlns:a16="http://schemas.microsoft.com/office/drawing/2014/main" id="{07250945-9DCB-4530-9B64-FABF1C4CD099}"/>
              </a:ext>
            </a:extLst>
          </p:cNvPr>
          <p:cNvSpPr/>
          <p:nvPr/>
        </p:nvSpPr>
        <p:spPr>
          <a:xfrm>
            <a:off x="0" y="228037"/>
            <a:ext cx="9144000" cy="476898"/>
          </a:xfrm>
          <a:prstGeom prst="rect">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1440" tIns="45720" rIns="91440" bIns="45720"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dirty="0">
                <a:ln>
                  <a:noFill/>
                </a:ln>
                <a:effectLst/>
                <a:uLnTx/>
                <a:uFillTx/>
                <a:latin typeface="Meiryo UI"/>
                <a:ea typeface="Meiryo UI"/>
              </a:rPr>
              <a:t>「個別最適な学びと協働的な学びの一体的な充実」</a:t>
            </a:r>
            <a:r>
              <a:rPr kumimoji="1" lang="ja-JP" altLang="en-US" sz="1200" b="1" dirty="0">
                <a:latin typeface="Meiryo UI"/>
                <a:ea typeface="Meiryo UI"/>
              </a:rPr>
              <a:t>により、</a:t>
            </a:r>
            <a:endParaRPr kumimoji="1" lang="en-US" altLang="ja-JP" sz="1200" b="1" dirty="0">
              <a:latin typeface="Meiryo UI"/>
              <a:ea typeface="Meiryo UI"/>
            </a:endParaRPr>
          </a:p>
          <a:p>
            <a:pPr marL="0" marR="0" lvl="0" indent="0" algn="ctr" defTabSz="457200" rtl="0" eaLnBrk="1" fontAlgn="auto" latinLnBrk="0" hangingPunct="1">
              <a:lnSpc>
                <a:spcPct val="100000"/>
              </a:lnSpc>
              <a:spcBef>
                <a:spcPts val="0"/>
              </a:spcBef>
              <a:spcAft>
                <a:spcPts val="0"/>
              </a:spcAft>
              <a:buClrTx/>
              <a:buSzTx/>
              <a:buFontTx/>
              <a:buNone/>
              <a:tabLst/>
              <a:defRPr/>
            </a:pPr>
            <a:r>
              <a:rPr kumimoji="1" lang="ja-JP" altLang="en-US" sz="1400" b="1" dirty="0">
                <a:latin typeface="Meiryo UI"/>
                <a:ea typeface="Meiryo UI"/>
              </a:rPr>
              <a:t>多様な子供達を誰一人取り残さずに資質・能力の育成を図ることを目指す</a:t>
            </a:r>
            <a:r>
              <a:rPr kumimoji="1" lang="ja-JP" altLang="en-US" sz="1400" b="1" i="0" u="none" strike="noStrike" kern="1200" cap="none" spc="0" normalizeH="0" baseline="0" noProof="0" dirty="0">
                <a:ln>
                  <a:noFill/>
                </a:ln>
                <a:effectLst/>
                <a:uLnTx/>
                <a:uFillTx/>
                <a:latin typeface="Meiryo UI"/>
                <a:ea typeface="Meiryo UI"/>
              </a:rPr>
              <a:t>実践事例</a:t>
            </a:r>
            <a:endParaRPr kumimoji="1" lang="ja-JP" altLang="en-US" sz="1400" b="1" dirty="0">
              <a:latin typeface="Meiryo UI"/>
              <a:ea typeface="Meiryo UI"/>
            </a:endParaRPr>
          </a:p>
        </p:txBody>
      </p:sp>
      <p:sp>
        <p:nvSpPr>
          <p:cNvPr id="26" name="正方形/長方形 25">
            <a:extLst>
              <a:ext uri="{FF2B5EF4-FFF2-40B4-BE49-F238E27FC236}">
                <a16:creationId xmlns:a16="http://schemas.microsoft.com/office/drawing/2014/main" id="{F8F32925-31DE-4A3C-B91A-71DE218E5403}"/>
              </a:ext>
            </a:extLst>
          </p:cNvPr>
          <p:cNvSpPr/>
          <p:nvPr/>
        </p:nvSpPr>
        <p:spPr>
          <a:xfrm>
            <a:off x="1" y="0"/>
            <a:ext cx="889987" cy="261610"/>
          </a:xfrm>
          <a:prstGeom prst="rect">
            <a:avLst/>
          </a:prstGeom>
        </p:spPr>
        <p:txBody>
          <a:bodyPr wrap="none">
            <a:spAutoFit/>
          </a:bodyPr>
          <a:lstStyle/>
          <a:p>
            <a:pPr algn="ctr">
              <a:spcAft>
                <a:spcPts val="0"/>
              </a:spcAft>
            </a:pPr>
            <a:r>
              <a:rPr lang="ja-JP" altLang="en-US" sz="1100" b="1" kern="100" dirty="0">
                <a:latin typeface="Meiryo UI" panose="020B0604030504040204" pitchFamily="50" charset="-128"/>
                <a:ea typeface="Meiryo UI" panose="020B0604030504040204" pitchFamily="50" charset="-128"/>
                <a:cs typeface="Times New Roman" panose="02020603050405020304" pitchFamily="18" charset="0"/>
              </a:rPr>
              <a:t>別紙様式３</a:t>
            </a:r>
            <a:endParaRPr lang="ja-JP" altLang="ja-JP" sz="1100" b="1" kern="100" dirty="0">
              <a:effectLst/>
              <a:latin typeface="Meiryo UI" panose="020B0604030504040204" pitchFamily="50" charset="-128"/>
              <a:ea typeface="Meiryo UI" panose="020B0604030504040204" pitchFamily="50" charset="-128"/>
              <a:cs typeface="Times New Roman" panose="02020603050405020304" pitchFamily="18" charset="0"/>
            </a:endParaRPr>
          </a:p>
        </p:txBody>
      </p:sp>
      <p:sp>
        <p:nvSpPr>
          <p:cNvPr id="2" name="正方形/長方形 1">
            <a:extLst>
              <a:ext uri="{FF2B5EF4-FFF2-40B4-BE49-F238E27FC236}">
                <a16:creationId xmlns:a16="http://schemas.microsoft.com/office/drawing/2014/main" id="{CB60CC24-3816-132D-455F-DF7EBC7D5E74}"/>
              </a:ext>
            </a:extLst>
          </p:cNvPr>
          <p:cNvSpPr/>
          <p:nvPr/>
        </p:nvSpPr>
        <p:spPr>
          <a:xfrm>
            <a:off x="3571336" y="0"/>
            <a:ext cx="5572664" cy="261610"/>
          </a:xfrm>
          <a:prstGeom prst="rect">
            <a:avLst/>
          </a:prstGeom>
        </p:spPr>
        <p:txBody>
          <a:bodyPr wrap="square">
            <a:spAutoFit/>
          </a:bodyPr>
          <a:lstStyle/>
          <a:p>
            <a:pPr algn="ctr">
              <a:spcAft>
                <a:spcPts val="0"/>
              </a:spcAft>
            </a:pPr>
            <a:r>
              <a:rPr lang="en-US" altLang="ja-JP" sz="1100" b="1" kern="100" dirty="0">
                <a:latin typeface="Meiryo UI" panose="020B0604030504040204" pitchFamily="50" charset="-128"/>
                <a:ea typeface="Meiryo UI" panose="020B0604030504040204" pitchFamily="50" charset="-128"/>
                <a:cs typeface="Times New Roman" panose="02020603050405020304" pitchFamily="18" charset="0"/>
              </a:rPr>
              <a:t>【</a:t>
            </a:r>
            <a:r>
              <a:rPr lang="ja-JP" altLang="en-US" sz="1100" b="1" kern="100" dirty="0">
                <a:latin typeface="Meiryo UI" panose="020B0604030504040204" pitchFamily="50" charset="-128"/>
                <a:ea typeface="Meiryo UI" panose="020B0604030504040204" pitchFamily="50" charset="-128"/>
                <a:cs typeface="Times New Roman" panose="02020603050405020304" pitchFamily="18" charset="0"/>
              </a:rPr>
              <a:t>小中学校：総則部会</a:t>
            </a:r>
            <a:r>
              <a:rPr lang="en-US" altLang="ja-JP" sz="1100" b="1" kern="100" dirty="0">
                <a:latin typeface="Meiryo UI" panose="020B0604030504040204" pitchFamily="50" charset="-128"/>
                <a:ea typeface="Meiryo UI" panose="020B0604030504040204" pitchFamily="50" charset="-128"/>
                <a:cs typeface="Times New Roman" panose="02020603050405020304" pitchFamily="18" charset="0"/>
              </a:rPr>
              <a:t>】 【</a:t>
            </a:r>
            <a:r>
              <a:rPr lang="ja-JP" altLang="en-US" sz="1100" b="1" kern="100" dirty="0">
                <a:latin typeface="Meiryo UI" panose="020B0604030504040204" pitchFamily="50" charset="-128"/>
                <a:ea typeface="Meiryo UI" panose="020B0604030504040204" pitchFamily="50" charset="-128"/>
                <a:cs typeface="Times New Roman" panose="02020603050405020304" pitchFamily="18" charset="0"/>
              </a:rPr>
              <a:t>都道府県・指定都市番号</a:t>
            </a:r>
            <a:r>
              <a:rPr lang="en-US" altLang="ja-JP" sz="1100" b="1" kern="100" dirty="0">
                <a:latin typeface="Meiryo UI" panose="020B0604030504040204" pitchFamily="50" charset="-128"/>
                <a:ea typeface="Meiryo UI" panose="020B0604030504040204" pitchFamily="50" charset="-128"/>
                <a:cs typeface="Times New Roman" panose="02020603050405020304" pitchFamily="18" charset="0"/>
              </a:rPr>
              <a:t>】【</a:t>
            </a:r>
            <a:r>
              <a:rPr lang="ja-JP" altLang="en-US" sz="1100" b="1" kern="100" dirty="0">
                <a:latin typeface="Meiryo UI" panose="020B0604030504040204" pitchFamily="50" charset="-128"/>
                <a:ea typeface="Meiryo UI" panose="020B0604030504040204" pitchFamily="50" charset="-128"/>
                <a:cs typeface="Times New Roman" panose="02020603050405020304" pitchFamily="18" charset="0"/>
              </a:rPr>
              <a:t>都道府県市名（学校名等）</a:t>
            </a:r>
            <a:r>
              <a:rPr lang="en-US" altLang="ja-JP" sz="1100" b="1" kern="100" dirty="0">
                <a:latin typeface="Meiryo UI" panose="020B0604030504040204" pitchFamily="50" charset="-128"/>
                <a:ea typeface="Meiryo UI" panose="020B0604030504040204" pitchFamily="50" charset="-128"/>
                <a:cs typeface="Times New Roman" panose="02020603050405020304" pitchFamily="18" charset="0"/>
              </a:rPr>
              <a:t>】 </a:t>
            </a:r>
            <a:r>
              <a:rPr lang="en-US" altLang="ja-JP" sz="1100" kern="100" dirty="0">
                <a:latin typeface="Meiryo UI" panose="020B0604030504040204" pitchFamily="50" charset="-128"/>
                <a:ea typeface="Meiryo UI" panose="020B0604030504040204" pitchFamily="50" charset="-128"/>
                <a:cs typeface="Times New Roman" panose="02020603050405020304" pitchFamily="18" charset="0"/>
              </a:rPr>
              <a:t>1/2</a:t>
            </a:r>
            <a:endParaRPr lang="ja-JP" altLang="ja-JP" sz="1100" kern="100" dirty="0">
              <a:effectLst/>
              <a:latin typeface="Meiryo UI" panose="020B0604030504040204" pitchFamily="50" charset="-128"/>
              <a:ea typeface="Meiryo UI" panose="020B0604030504040204" pitchFamily="50" charset="-128"/>
              <a:cs typeface="Times New Roman" panose="02020603050405020304" pitchFamily="18" charset="0"/>
            </a:endParaRPr>
          </a:p>
        </p:txBody>
      </p:sp>
      <p:sp>
        <p:nvSpPr>
          <p:cNvPr id="4" name="吹き出し: 四角形 3">
            <a:extLst>
              <a:ext uri="{FF2B5EF4-FFF2-40B4-BE49-F238E27FC236}">
                <a16:creationId xmlns:a16="http://schemas.microsoft.com/office/drawing/2014/main" id="{D9DA89CB-5447-4F34-4D79-42A1457D6DB7}"/>
              </a:ext>
            </a:extLst>
          </p:cNvPr>
          <p:cNvSpPr/>
          <p:nvPr/>
        </p:nvSpPr>
        <p:spPr>
          <a:xfrm>
            <a:off x="9325158" y="9332"/>
            <a:ext cx="2421141" cy="476898"/>
          </a:xfrm>
          <a:prstGeom prst="wedgeRectCallout">
            <a:avLst>
              <a:gd name="adj1" fmla="val -55047"/>
              <a:gd name="adj2" fmla="val -27829"/>
            </a:avLst>
          </a:prstGeom>
          <a:noFill/>
          <a:ln w="38100">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kumimoji="1" lang="en-US" altLang="ja-JP" sz="1200" dirty="0">
                <a:solidFill>
                  <a:schemeClr val="tx1"/>
                </a:solidFill>
                <a:latin typeface="Yu Gothic UI" panose="020B0500000000000000" pitchFamily="50" charset="-128"/>
                <a:ea typeface="Yu Gothic UI" panose="020B0500000000000000" pitchFamily="50" charset="-128"/>
              </a:rPr>
              <a:t>【】</a:t>
            </a:r>
            <a:r>
              <a:rPr kumimoji="1" lang="ja-JP" altLang="en-US" sz="1200" dirty="0">
                <a:solidFill>
                  <a:schemeClr val="tx1"/>
                </a:solidFill>
                <a:latin typeface="Yu Gothic UI" panose="020B0500000000000000" pitchFamily="50" charset="-128"/>
                <a:ea typeface="Yu Gothic UI" panose="020B0500000000000000" pitchFamily="50" charset="-128"/>
              </a:rPr>
              <a:t>については、関係する都道府県市（学校）に応じて修正してください。</a:t>
            </a:r>
            <a:endParaRPr kumimoji="1" lang="en-US" altLang="ja-JP" sz="1200" dirty="0">
              <a:solidFill>
                <a:schemeClr val="tx1"/>
              </a:solidFill>
              <a:latin typeface="Yu Gothic UI" panose="020B0500000000000000" pitchFamily="50" charset="-128"/>
              <a:ea typeface="Yu Gothic UI" panose="020B0500000000000000" pitchFamily="50" charset="-128"/>
            </a:endParaRPr>
          </a:p>
        </p:txBody>
      </p:sp>
      <p:grpSp>
        <p:nvGrpSpPr>
          <p:cNvPr id="8" name="グループ化 7">
            <a:extLst>
              <a:ext uri="{FF2B5EF4-FFF2-40B4-BE49-F238E27FC236}">
                <a16:creationId xmlns:a16="http://schemas.microsoft.com/office/drawing/2014/main" id="{F4862B5D-BB61-0503-D392-485536502F29}"/>
              </a:ext>
            </a:extLst>
          </p:cNvPr>
          <p:cNvGrpSpPr/>
          <p:nvPr/>
        </p:nvGrpSpPr>
        <p:grpSpPr>
          <a:xfrm>
            <a:off x="3362330" y="4499909"/>
            <a:ext cx="1662722" cy="2191975"/>
            <a:chOff x="7302330" y="4546833"/>
            <a:chExt cx="1662722" cy="2191975"/>
          </a:xfrm>
        </p:grpSpPr>
        <p:sp>
          <p:nvSpPr>
            <p:cNvPr id="12" name="正方形/長方形 11">
              <a:extLst>
                <a:ext uri="{FF2B5EF4-FFF2-40B4-BE49-F238E27FC236}">
                  <a16:creationId xmlns:a16="http://schemas.microsoft.com/office/drawing/2014/main" id="{E8A6E225-A00B-8B0D-945B-C12C7A2B20CF}"/>
                </a:ext>
              </a:extLst>
            </p:cNvPr>
            <p:cNvSpPr/>
            <p:nvPr/>
          </p:nvSpPr>
          <p:spPr>
            <a:xfrm>
              <a:off x="7302330" y="5342738"/>
              <a:ext cx="1659832" cy="769441"/>
            </a:xfrm>
            <a:prstGeom prst="rect">
              <a:avLst/>
            </a:prstGeom>
            <a:ln w="19050">
              <a:noFill/>
            </a:ln>
          </p:spPr>
          <p:txBody>
            <a:bodyPr wrap="square">
              <a:spAutoFit/>
            </a:bodyPr>
            <a:lstStyle/>
            <a:p>
              <a:pPr>
                <a:spcAft>
                  <a:spcPts val="0"/>
                </a:spcAft>
              </a:pPr>
              <a:r>
                <a:rPr kumimoji="1" lang="en-US" altLang="ja-JP" sz="1100" dirty="0">
                  <a:solidFill>
                    <a:schemeClr val="accent5"/>
                  </a:solidFill>
                  <a:latin typeface="Meiryo UI" panose="020B0604030504040204" pitchFamily="50" charset="-128"/>
                  <a:ea typeface="Meiryo UI" panose="020B0604030504040204" pitchFamily="50" charset="-128"/>
                </a:rPr>
                <a:t> </a:t>
              </a:r>
              <a:r>
                <a:rPr kumimoji="1" lang="en-US" altLang="ja-JP" sz="1100" dirty="0">
                  <a:solidFill>
                    <a:srgbClr val="4472C4"/>
                  </a:solidFill>
                  <a:latin typeface="Meiryo UI" panose="020B0604030504040204" pitchFamily="50" charset="-128"/>
                  <a:ea typeface="Meiryo UI" panose="020B0604030504040204" pitchFamily="50" charset="-128"/>
                </a:rPr>
                <a:t>※</a:t>
              </a:r>
              <a:r>
                <a:rPr kumimoji="1" lang="ja-JP" altLang="en-US" sz="1100" dirty="0">
                  <a:solidFill>
                    <a:srgbClr val="4472C4"/>
                  </a:solidFill>
                  <a:latin typeface="Meiryo UI" panose="020B0604030504040204" pitchFamily="50" charset="-128"/>
                  <a:ea typeface="Meiryo UI" panose="020B0604030504040204" pitchFamily="50" charset="-128"/>
                </a:rPr>
                <a:t>画像など様子が分かる</a:t>
              </a:r>
              <a:endParaRPr kumimoji="1" lang="en-US" altLang="ja-JP" sz="1100" dirty="0">
                <a:solidFill>
                  <a:srgbClr val="4472C4"/>
                </a:solidFill>
                <a:latin typeface="Meiryo UI" panose="020B0604030504040204" pitchFamily="50" charset="-128"/>
                <a:ea typeface="Meiryo UI" panose="020B0604030504040204" pitchFamily="50" charset="-128"/>
              </a:endParaRPr>
            </a:p>
            <a:p>
              <a:pPr>
                <a:spcAft>
                  <a:spcPts val="0"/>
                </a:spcAft>
              </a:pPr>
              <a:r>
                <a:rPr kumimoji="1" lang="ja-JP" altLang="en-US" sz="1100" dirty="0">
                  <a:solidFill>
                    <a:srgbClr val="4472C4"/>
                  </a:solidFill>
                  <a:latin typeface="Meiryo UI" panose="020B0604030504040204" pitchFamily="50" charset="-128"/>
                  <a:ea typeface="Meiryo UI" panose="020B0604030504040204" pitchFamily="50" charset="-128"/>
                </a:rPr>
                <a:t>　　資料があれば貼り付け</a:t>
              </a:r>
              <a:endParaRPr kumimoji="1" lang="en-US" altLang="ja-JP" sz="1100" dirty="0">
                <a:solidFill>
                  <a:srgbClr val="4472C4"/>
                </a:solidFill>
                <a:latin typeface="Meiryo UI" panose="020B0604030504040204" pitchFamily="50" charset="-128"/>
                <a:ea typeface="Meiryo UI" panose="020B0604030504040204" pitchFamily="50" charset="-128"/>
              </a:endParaRPr>
            </a:p>
            <a:p>
              <a:pPr>
                <a:spcAft>
                  <a:spcPts val="0"/>
                </a:spcAft>
              </a:pPr>
              <a:r>
                <a:rPr kumimoji="1" lang="ja-JP" altLang="en-US" sz="1100" dirty="0">
                  <a:solidFill>
                    <a:srgbClr val="4472C4"/>
                  </a:solidFill>
                  <a:latin typeface="Meiryo UI" panose="020B0604030504040204" pitchFamily="50" charset="-128"/>
                  <a:ea typeface="Meiryo UI" panose="020B0604030504040204" pitchFamily="50" charset="-128"/>
                </a:rPr>
                <a:t>　　てください（数の制限は</a:t>
              </a:r>
              <a:endParaRPr kumimoji="1" lang="en-US" altLang="ja-JP" sz="1100" dirty="0">
                <a:solidFill>
                  <a:srgbClr val="4472C4"/>
                </a:solidFill>
                <a:latin typeface="Meiryo UI" panose="020B0604030504040204" pitchFamily="50" charset="-128"/>
                <a:ea typeface="Meiryo UI" panose="020B0604030504040204" pitchFamily="50" charset="-128"/>
              </a:endParaRPr>
            </a:p>
            <a:p>
              <a:pPr>
                <a:spcAft>
                  <a:spcPts val="0"/>
                </a:spcAft>
              </a:pPr>
              <a:r>
                <a:rPr kumimoji="1" lang="ja-JP" altLang="en-US" sz="1100" dirty="0">
                  <a:solidFill>
                    <a:srgbClr val="4472C4"/>
                  </a:solidFill>
                  <a:latin typeface="Meiryo UI" panose="020B0604030504040204" pitchFamily="50" charset="-128"/>
                  <a:ea typeface="Meiryo UI" panose="020B0604030504040204" pitchFamily="50" charset="-128"/>
                </a:rPr>
                <a:t>　　ありません）</a:t>
              </a:r>
              <a:endParaRPr lang="ja-JP" altLang="ja-JP" sz="1100" kern="100" dirty="0">
                <a:solidFill>
                  <a:srgbClr val="4472C4"/>
                </a:solidFill>
                <a:effectLst/>
                <a:latin typeface="Meiryo UI" panose="020B0604030504040204" pitchFamily="50" charset="-128"/>
                <a:ea typeface="Meiryo UI" panose="020B0604030504040204" pitchFamily="50" charset="-128"/>
                <a:cs typeface="Times New Roman" panose="02020603050405020304" pitchFamily="18" charset="0"/>
              </a:endParaRPr>
            </a:p>
          </p:txBody>
        </p:sp>
        <p:sp>
          <p:nvSpPr>
            <p:cNvPr id="13" name="正方形/長方形 12">
              <a:extLst>
                <a:ext uri="{FF2B5EF4-FFF2-40B4-BE49-F238E27FC236}">
                  <a16:creationId xmlns:a16="http://schemas.microsoft.com/office/drawing/2014/main" id="{12EAF668-E27E-D0C1-7C39-4F596C9986C8}"/>
                </a:ext>
              </a:extLst>
            </p:cNvPr>
            <p:cNvSpPr/>
            <p:nvPr/>
          </p:nvSpPr>
          <p:spPr>
            <a:xfrm>
              <a:off x="7305219" y="4546833"/>
              <a:ext cx="1659833" cy="2191975"/>
            </a:xfrm>
            <a:prstGeom prst="rect">
              <a:avLst/>
            </a:prstGeom>
            <a:noFill/>
            <a:ln w="6350">
              <a:solidFill>
                <a:schemeClr val="accent5">
                  <a:lumMod val="75000"/>
                </a:schemeClr>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sp>
        <p:nvSpPr>
          <p:cNvPr id="17" name="吹き出し: 四角形 16">
            <a:extLst>
              <a:ext uri="{FF2B5EF4-FFF2-40B4-BE49-F238E27FC236}">
                <a16:creationId xmlns:a16="http://schemas.microsoft.com/office/drawing/2014/main" id="{D90B6D57-2C5F-E241-8A7B-FCD41EC76809}"/>
              </a:ext>
            </a:extLst>
          </p:cNvPr>
          <p:cNvSpPr/>
          <p:nvPr/>
        </p:nvSpPr>
        <p:spPr>
          <a:xfrm>
            <a:off x="9316769" y="1471871"/>
            <a:ext cx="2421141" cy="1145161"/>
          </a:xfrm>
          <a:prstGeom prst="wedgeRectCallout">
            <a:avLst>
              <a:gd name="adj1" fmla="val -55404"/>
              <a:gd name="adj2" fmla="val -32631"/>
            </a:avLst>
          </a:prstGeom>
          <a:noFill/>
          <a:ln w="38100">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kumimoji="1" lang="ja-JP" altLang="en-US" sz="1200" dirty="0">
                <a:solidFill>
                  <a:schemeClr val="tx1"/>
                </a:solidFill>
                <a:latin typeface="Yu Gothic UI" panose="020B0500000000000000" pitchFamily="50" charset="-128"/>
                <a:ea typeface="Yu Gothic UI" panose="020B0500000000000000" pitchFamily="50" charset="-128"/>
              </a:rPr>
              <a:t>・枠の大きさ、フォントなどの様式は適宜変更していただいてかまいません。</a:t>
            </a:r>
            <a:endParaRPr kumimoji="1" lang="en-US" altLang="ja-JP" sz="1200" dirty="0">
              <a:solidFill>
                <a:schemeClr val="tx1"/>
              </a:solidFill>
              <a:latin typeface="Yu Gothic UI" panose="020B0500000000000000" pitchFamily="50" charset="-128"/>
              <a:ea typeface="Yu Gothic UI" panose="020B0500000000000000" pitchFamily="50" charset="-128"/>
            </a:endParaRPr>
          </a:p>
          <a:p>
            <a:r>
              <a:rPr kumimoji="1" lang="ja-JP" altLang="en-US" sz="1200" dirty="0">
                <a:solidFill>
                  <a:schemeClr val="tx1"/>
                </a:solidFill>
                <a:latin typeface="Yu Gothic UI" panose="020B0500000000000000" pitchFamily="50" charset="-128"/>
                <a:ea typeface="Yu Gothic UI" panose="020B0500000000000000" pitchFamily="50" charset="-128"/>
              </a:rPr>
              <a:t>・複数の事例を取りあげる場合も、できる限り１枚のスライドに収めるようにしてください。</a:t>
            </a:r>
            <a:endParaRPr kumimoji="1" lang="en-US" altLang="ja-JP" sz="1200" dirty="0">
              <a:solidFill>
                <a:schemeClr val="tx1"/>
              </a:solidFill>
              <a:latin typeface="Yu Gothic UI" panose="020B0500000000000000" pitchFamily="50" charset="-128"/>
              <a:ea typeface="Yu Gothic UI" panose="020B0500000000000000" pitchFamily="50" charset="-128"/>
            </a:endParaRPr>
          </a:p>
        </p:txBody>
      </p:sp>
      <p:sp>
        <p:nvSpPr>
          <p:cNvPr id="9" name="四角形: 角を丸くする 8">
            <a:extLst>
              <a:ext uri="{FF2B5EF4-FFF2-40B4-BE49-F238E27FC236}">
                <a16:creationId xmlns:a16="http://schemas.microsoft.com/office/drawing/2014/main" id="{492E22DF-8CB7-1997-973C-82561B66B7E1}"/>
              </a:ext>
            </a:extLst>
          </p:cNvPr>
          <p:cNvSpPr/>
          <p:nvPr/>
        </p:nvSpPr>
        <p:spPr>
          <a:xfrm>
            <a:off x="132928" y="1457712"/>
            <a:ext cx="4987712" cy="5312204"/>
          </a:xfrm>
          <a:prstGeom prst="roundRect">
            <a:avLst>
              <a:gd name="adj" fmla="val 0"/>
            </a:avLst>
          </a:prstGeom>
          <a:noFill/>
          <a:ln w="19050">
            <a:solidFill>
              <a:schemeClr val="accent5">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endParaRPr kumimoji="1" lang="ja-JP" altLang="en-US" sz="1600" dirty="0">
              <a:solidFill>
                <a:schemeClr val="tx1"/>
              </a:solidFill>
              <a:latin typeface="Meiryo UI" panose="020B0604030504040204" pitchFamily="50" charset="-128"/>
              <a:ea typeface="Meiryo UI" panose="020B0604030504040204" pitchFamily="50" charset="-128"/>
            </a:endParaRPr>
          </a:p>
        </p:txBody>
      </p:sp>
      <p:sp>
        <p:nvSpPr>
          <p:cNvPr id="18" name="テキスト ボックス 17">
            <a:extLst>
              <a:ext uri="{FF2B5EF4-FFF2-40B4-BE49-F238E27FC236}">
                <a16:creationId xmlns:a16="http://schemas.microsoft.com/office/drawing/2014/main" id="{6D60C280-DC52-AE9D-5A03-8B9EF310022A}"/>
              </a:ext>
            </a:extLst>
          </p:cNvPr>
          <p:cNvSpPr txBox="1"/>
          <p:nvPr/>
        </p:nvSpPr>
        <p:spPr>
          <a:xfrm>
            <a:off x="100379" y="1426190"/>
            <a:ext cx="1441039" cy="307777"/>
          </a:xfrm>
          <a:prstGeom prst="rect">
            <a:avLst/>
          </a:prstGeom>
          <a:noFill/>
        </p:spPr>
        <p:txBody>
          <a:bodyPr wrap="square" rtlCol="0">
            <a:spAutoFit/>
          </a:bodyPr>
          <a:lstStyle/>
          <a:p>
            <a:pPr algn="ctr"/>
            <a:r>
              <a:rPr kumimoji="1" lang="ja-JP" altLang="en-US" sz="1400" b="1" u="sng" dirty="0">
                <a:latin typeface="Meiryo UI" panose="020B0604030504040204" pitchFamily="50" charset="-128"/>
                <a:ea typeface="Meiryo UI" panose="020B0604030504040204" pitchFamily="50" charset="-128"/>
              </a:rPr>
              <a:t>授業実践の概要</a:t>
            </a:r>
            <a:endParaRPr kumimoji="1" lang="en-US" altLang="ja-JP" sz="1400" b="1" u="sng" dirty="0">
              <a:solidFill>
                <a:prstClr val="black"/>
              </a:solidFill>
              <a:latin typeface="Meiryo UI" panose="020B0604030504040204" pitchFamily="50" charset="-128"/>
              <a:ea typeface="Meiryo UI" panose="020B0604030504040204" pitchFamily="50" charset="-128"/>
            </a:endParaRPr>
          </a:p>
        </p:txBody>
      </p:sp>
      <p:sp>
        <p:nvSpPr>
          <p:cNvPr id="19" name="角丸四角形 37">
            <a:extLst>
              <a:ext uri="{FF2B5EF4-FFF2-40B4-BE49-F238E27FC236}">
                <a16:creationId xmlns:a16="http://schemas.microsoft.com/office/drawing/2014/main" id="{5E1BCD4C-9099-2FFC-FD48-21E2807090A5}"/>
              </a:ext>
            </a:extLst>
          </p:cNvPr>
          <p:cNvSpPr/>
          <p:nvPr/>
        </p:nvSpPr>
        <p:spPr>
          <a:xfrm>
            <a:off x="135162" y="726565"/>
            <a:ext cx="1841684" cy="690644"/>
          </a:xfrm>
          <a:prstGeom prst="roundRect">
            <a:avLst>
              <a:gd name="adj" fmla="val 0"/>
            </a:avLst>
          </a:prstGeom>
          <a:solidFill>
            <a:schemeClr val="accent5">
              <a:lumMod val="20000"/>
              <a:lumOff val="80000"/>
              <a:alpha val="50000"/>
            </a:schemeClr>
          </a:solidFill>
          <a:ln>
            <a:solidFill>
              <a:schemeClr val="accent5">
                <a:lumMod val="75000"/>
              </a:schemeClr>
            </a:solidFill>
          </a:ln>
        </p:spPr>
        <p:style>
          <a:lnRef idx="3">
            <a:schemeClr val="lt1"/>
          </a:lnRef>
          <a:fillRef idx="1">
            <a:schemeClr val="accent1"/>
          </a:fillRef>
          <a:effectRef idx="1">
            <a:schemeClr val="accent1"/>
          </a:effectRef>
          <a:fontRef idx="minor">
            <a:schemeClr val="lt1"/>
          </a:fontRef>
        </p:style>
        <p:txBody>
          <a:bodyPr rtlCol="0" anchor="ctr"/>
          <a:lstStyle/>
          <a:p>
            <a:r>
              <a:rPr kumimoji="1" lang="ja-JP" altLang="en-US" sz="1200" b="1" dirty="0">
                <a:solidFill>
                  <a:schemeClr val="tx1"/>
                </a:solidFill>
                <a:latin typeface="Meiryo UI" panose="020B0604030504040204" pitchFamily="50" charset="-128"/>
                <a:ea typeface="Meiryo UI" panose="020B0604030504040204" pitchFamily="50" charset="-128"/>
              </a:rPr>
              <a:t>実践校</a:t>
            </a:r>
            <a:endParaRPr kumimoji="1" lang="en-US" altLang="ja-JP" sz="1200" b="1" dirty="0">
              <a:solidFill>
                <a:schemeClr val="tx1"/>
              </a:solidFill>
              <a:latin typeface="Meiryo UI" panose="020B0604030504040204" pitchFamily="50" charset="-128"/>
              <a:ea typeface="Meiryo UI" panose="020B0604030504040204" pitchFamily="50" charset="-128"/>
            </a:endParaRPr>
          </a:p>
          <a:p>
            <a:endParaRPr kumimoji="1" lang="en-US" altLang="ja-JP" sz="1200" b="1"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○○市立□□小・中学校</a:t>
            </a:r>
            <a:endParaRPr kumimoji="1" lang="en-US" altLang="ja-JP" sz="1200" dirty="0">
              <a:solidFill>
                <a:schemeClr val="tx1"/>
              </a:solidFill>
              <a:latin typeface="Meiryo UI" panose="020B0604030504040204" pitchFamily="50" charset="-128"/>
              <a:ea typeface="Meiryo UI" panose="020B0604030504040204" pitchFamily="50" charset="-128"/>
            </a:endParaRPr>
          </a:p>
        </p:txBody>
      </p:sp>
      <p:sp>
        <p:nvSpPr>
          <p:cNvPr id="23" name="正方形/長方形 22">
            <a:extLst>
              <a:ext uri="{FF2B5EF4-FFF2-40B4-BE49-F238E27FC236}">
                <a16:creationId xmlns:a16="http://schemas.microsoft.com/office/drawing/2014/main" id="{93463982-69E9-2C93-06AC-8FBEF482D3DE}"/>
              </a:ext>
            </a:extLst>
          </p:cNvPr>
          <p:cNvSpPr/>
          <p:nvPr/>
        </p:nvSpPr>
        <p:spPr>
          <a:xfrm>
            <a:off x="820898" y="2247473"/>
            <a:ext cx="3856008" cy="577081"/>
          </a:xfrm>
          <a:prstGeom prst="rect">
            <a:avLst/>
          </a:prstGeom>
          <a:ln w="19050">
            <a:noFill/>
          </a:ln>
        </p:spPr>
        <p:txBody>
          <a:bodyPr wrap="square">
            <a:spAutoFit/>
          </a:bodyPr>
          <a:lstStyle/>
          <a:p>
            <a:pPr>
              <a:spcAft>
                <a:spcPts val="0"/>
              </a:spcAft>
            </a:pPr>
            <a:r>
              <a:rPr kumimoji="1" lang="en-US" altLang="ja-JP" sz="1050" dirty="0">
                <a:solidFill>
                  <a:srgbClr val="4472C4"/>
                </a:solidFill>
                <a:latin typeface="Meiryo UI" panose="020B0604030504040204" pitchFamily="50" charset="-128"/>
                <a:ea typeface="Meiryo UI" panose="020B0604030504040204" pitchFamily="50" charset="-128"/>
              </a:rPr>
              <a:t>※</a:t>
            </a:r>
            <a:r>
              <a:rPr kumimoji="1" lang="ja-JP" altLang="en-US" sz="1050" dirty="0">
                <a:solidFill>
                  <a:srgbClr val="4472C4"/>
                </a:solidFill>
                <a:latin typeface="Meiryo UI" panose="020B0604030504040204" pitchFamily="50" charset="-128"/>
                <a:ea typeface="Meiryo UI" panose="020B0604030504040204" pitchFamily="50" charset="-128"/>
              </a:rPr>
              <a:t>学年・教科・単元を明記してください</a:t>
            </a:r>
            <a:endParaRPr kumimoji="1" lang="en-US" altLang="ja-JP" sz="1050" dirty="0">
              <a:solidFill>
                <a:srgbClr val="4472C4"/>
              </a:solidFill>
              <a:latin typeface="Meiryo UI" panose="020B0604030504040204" pitchFamily="50" charset="-128"/>
              <a:ea typeface="Meiryo UI" panose="020B0604030504040204" pitchFamily="50" charset="-128"/>
            </a:endParaRPr>
          </a:p>
          <a:p>
            <a:pPr>
              <a:spcAft>
                <a:spcPts val="0"/>
              </a:spcAft>
            </a:pPr>
            <a:r>
              <a:rPr kumimoji="1" lang="en-US" altLang="ja-JP" sz="1050" dirty="0">
                <a:solidFill>
                  <a:srgbClr val="4472C4"/>
                </a:solidFill>
                <a:latin typeface="Meiryo UI" panose="020B0604030504040204" pitchFamily="50" charset="-128"/>
                <a:ea typeface="Meiryo UI" panose="020B0604030504040204" pitchFamily="50" charset="-128"/>
              </a:rPr>
              <a:t>※</a:t>
            </a:r>
            <a:r>
              <a:rPr kumimoji="1" lang="ja-JP" altLang="en-US" sz="1050" dirty="0">
                <a:solidFill>
                  <a:srgbClr val="4472C4"/>
                </a:solidFill>
                <a:latin typeface="Meiryo UI" panose="020B0604030504040204" pitchFamily="50" charset="-128"/>
                <a:ea typeface="Meiryo UI" panose="020B0604030504040204" pitchFamily="50" charset="-128"/>
              </a:rPr>
              <a:t>１コマの授業・複数時間の授業いずれでも構いません</a:t>
            </a:r>
            <a:endParaRPr kumimoji="1" lang="en-US" altLang="ja-JP" sz="1050" dirty="0">
              <a:solidFill>
                <a:srgbClr val="4472C4"/>
              </a:solidFill>
              <a:latin typeface="Meiryo UI" panose="020B0604030504040204" pitchFamily="50" charset="-128"/>
              <a:ea typeface="Meiryo UI" panose="020B0604030504040204" pitchFamily="50" charset="-128"/>
            </a:endParaRPr>
          </a:p>
          <a:p>
            <a:pPr>
              <a:spcAft>
                <a:spcPts val="0"/>
              </a:spcAft>
            </a:pPr>
            <a:r>
              <a:rPr kumimoji="1" lang="en-US" altLang="ja-JP" sz="1050" kern="100" dirty="0">
                <a:solidFill>
                  <a:srgbClr val="4472C4"/>
                </a:solidFill>
                <a:effectLst/>
                <a:latin typeface="Meiryo UI" panose="020B0604030504040204" pitchFamily="50" charset="-128"/>
                <a:ea typeface="Meiryo UI" panose="020B0604030504040204" pitchFamily="50" charset="-128"/>
                <a:cs typeface="Times New Roman" panose="02020603050405020304" pitchFamily="18" charset="0"/>
              </a:rPr>
              <a:t>※</a:t>
            </a:r>
            <a:r>
              <a:rPr kumimoji="1" lang="ja-JP" altLang="en-US" sz="1050" kern="100" dirty="0">
                <a:solidFill>
                  <a:srgbClr val="4472C4"/>
                </a:solidFill>
                <a:effectLst/>
                <a:latin typeface="Meiryo UI" panose="020B0604030504040204" pitchFamily="50" charset="-128"/>
                <a:ea typeface="Meiryo UI" panose="020B0604030504040204" pitchFamily="50" charset="-128"/>
                <a:cs typeface="Times New Roman" panose="02020603050405020304" pitchFamily="18" charset="0"/>
              </a:rPr>
              <a:t>主な学習活動における子供の学びの様子を中心にまとめてください</a:t>
            </a:r>
            <a:endParaRPr kumimoji="1" lang="en-US" altLang="ja-JP" sz="1050" kern="100" dirty="0">
              <a:solidFill>
                <a:srgbClr val="4472C4"/>
              </a:solidFill>
              <a:effectLst/>
              <a:latin typeface="Meiryo UI" panose="020B0604030504040204" pitchFamily="50" charset="-128"/>
              <a:ea typeface="Meiryo UI" panose="020B0604030504040204" pitchFamily="50" charset="-128"/>
              <a:cs typeface="Times New Roman" panose="02020603050405020304" pitchFamily="18" charset="0"/>
            </a:endParaRPr>
          </a:p>
        </p:txBody>
      </p:sp>
      <p:sp>
        <p:nvSpPr>
          <p:cNvPr id="3" name="テキスト ボックス 2">
            <a:extLst>
              <a:ext uri="{FF2B5EF4-FFF2-40B4-BE49-F238E27FC236}">
                <a16:creationId xmlns:a16="http://schemas.microsoft.com/office/drawing/2014/main" id="{B82E9ADF-CAEC-921E-BBD9-06C4E70F5685}"/>
              </a:ext>
            </a:extLst>
          </p:cNvPr>
          <p:cNvSpPr txBox="1"/>
          <p:nvPr/>
        </p:nvSpPr>
        <p:spPr>
          <a:xfrm>
            <a:off x="3260654" y="771805"/>
            <a:ext cx="5038220" cy="577081"/>
          </a:xfrm>
          <a:prstGeom prst="rect">
            <a:avLst/>
          </a:prstGeom>
          <a:noFill/>
        </p:spPr>
        <p:txBody>
          <a:bodyPr wrap="square" rtlCol="0">
            <a:spAutoFit/>
          </a:bodyPr>
          <a:lstStyle/>
          <a:p>
            <a:pPr>
              <a:spcAft>
                <a:spcPts val="0"/>
              </a:spcAft>
            </a:pPr>
            <a:r>
              <a:rPr kumimoji="1" lang="en-US" altLang="ja-JP" sz="1050" dirty="0">
                <a:solidFill>
                  <a:schemeClr val="accent5"/>
                </a:solidFill>
                <a:latin typeface="Meiryo UI" panose="020B0604030504040204" pitchFamily="50" charset="-128"/>
                <a:ea typeface="Meiryo UI" panose="020B0604030504040204" pitchFamily="50" charset="-128"/>
              </a:rPr>
              <a:t>※</a:t>
            </a:r>
            <a:r>
              <a:rPr kumimoji="1" lang="ja-JP" altLang="en-US" sz="1050" dirty="0">
                <a:solidFill>
                  <a:srgbClr val="4472C4"/>
                </a:solidFill>
                <a:latin typeface="Meiryo UI" panose="020B0604030504040204" pitchFamily="50" charset="-128"/>
                <a:ea typeface="Meiryo UI" panose="020B0604030504040204" pitchFamily="50" charset="-128"/>
              </a:rPr>
              <a:t>授業改善に向けて学校として組織的に取り組んでいることを</a:t>
            </a:r>
            <a:r>
              <a:rPr kumimoji="1" lang="ja-JP" altLang="en-US" sz="1050" dirty="0">
                <a:solidFill>
                  <a:schemeClr val="accent5"/>
                </a:solidFill>
                <a:latin typeface="Meiryo UI" panose="020B0604030504040204" pitchFamily="50" charset="-128"/>
                <a:ea typeface="Meiryo UI" panose="020B0604030504040204" pitchFamily="50" charset="-128"/>
              </a:rPr>
              <a:t>簡潔にまとめてください</a:t>
            </a:r>
            <a:endParaRPr kumimoji="1" lang="en-US" altLang="ja-JP" sz="1050" dirty="0">
              <a:solidFill>
                <a:schemeClr val="accent5"/>
              </a:solidFill>
              <a:latin typeface="Meiryo UI" panose="020B0604030504040204" pitchFamily="50" charset="-128"/>
              <a:ea typeface="Meiryo UI" panose="020B0604030504040204" pitchFamily="50" charset="-128"/>
            </a:endParaRPr>
          </a:p>
          <a:p>
            <a:r>
              <a:rPr kumimoji="1" lang="ja-JP" altLang="en-US" sz="1050" dirty="0">
                <a:solidFill>
                  <a:schemeClr val="accent5"/>
                </a:solidFill>
                <a:latin typeface="Meiryo UI" panose="020B0604030504040204" pitchFamily="50" charset="-128"/>
                <a:ea typeface="Meiryo UI" panose="020B0604030504040204" pitchFamily="50" charset="-128"/>
              </a:rPr>
              <a:t>　 </a:t>
            </a:r>
            <a:r>
              <a:rPr kumimoji="1" lang="ja-JP" altLang="en-US" sz="1050" dirty="0">
                <a:solidFill>
                  <a:schemeClr val="tx1">
                    <a:lumMod val="50000"/>
                    <a:lumOff val="50000"/>
                  </a:schemeClr>
                </a:solidFill>
                <a:latin typeface="Meiryo UI" panose="020B0604030504040204" pitchFamily="50" charset="-128"/>
                <a:ea typeface="Meiryo UI" panose="020B0604030504040204" pitchFamily="50" charset="-128"/>
              </a:rPr>
              <a:t>記載する例：校内研究の推進、研修の実施、学校教育目標等の見直し、</a:t>
            </a:r>
            <a:endParaRPr kumimoji="1" lang="en-US" altLang="ja-JP" sz="1050" dirty="0">
              <a:solidFill>
                <a:schemeClr val="tx1">
                  <a:lumMod val="50000"/>
                  <a:lumOff val="50000"/>
                </a:schemeClr>
              </a:solidFill>
              <a:latin typeface="Meiryo UI" panose="020B0604030504040204" pitchFamily="50" charset="-128"/>
              <a:ea typeface="Meiryo UI" panose="020B0604030504040204" pitchFamily="50" charset="-128"/>
            </a:endParaRPr>
          </a:p>
          <a:p>
            <a:r>
              <a:rPr kumimoji="1" lang="ja-JP" altLang="en-US" sz="1050" dirty="0">
                <a:solidFill>
                  <a:schemeClr val="tx1">
                    <a:lumMod val="50000"/>
                    <a:lumOff val="50000"/>
                  </a:schemeClr>
                </a:solidFill>
                <a:latin typeface="Meiryo UI" panose="020B0604030504040204" pitchFamily="50" charset="-128"/>
                <a:ea typeface="Meiryo UI" panose="020B0604030504040204" pitchFamily="50" charset="-128"/>
              </a:rPr>
              <a:t>　　　　　　　　　  カリキュラム・マネジメント、</a:t>
            </a:r>
            <a:r>
              <a:rPr kumimoji="1" lang="en-US" altLang="ja-JP" sz="1050" dirty="0">
                <a:solidFill>
                  <a:schemeClr val="tx1">
                    <a:lumMod val="50000"/>
                    <a:lumOff val="50000"/>
                  </a:schemeClr>
                </a:solidFill>
                <a:latin typeface="Meiryo UI" panose="020B0604030504040204" pitchFamily="50" charset="-128"/>
                <a:ea typeface="Meiryo UI" panose="020B0604030504040204" pitchFamily="50" charset="-128"/>
              </a:rPr>
              <a:t>ICT</a:t>
            </a:r>
            <a:r>
              <a:rPr kumimoji="1" lang="ja-JP" altLang="en-US" sz="1050" dirty="0">
                <a:solidFill>
                  <a:schemeClr val="tx1">
                    <a:lumMod val="50000"/>
                    <a:lumOff val="50000"/>
                  </a:schemeClr>
                </a:solidFill>
                <a:latin typeface="Meiryo UI" panose="020B0604030504040204" pitchFamily="50" charset="-128"/>
                <a:ea typeface="Meiryo UI" panose="020B0604030504040204" pitchFamily="50" charset="-128"/>
              </a:rPr>
              <a:t>活用とそのための環境整備　など</a:t>
            </a:r>
            <a:endParaRPr kumimoji="1" lang="en-US" altLang="ja-JP" sz="1050" dirty="0">
              <a:solidFill>
                <a:schemeClr val="tx1">
                  <a:lumMod val="50000"/>
                  <a:lumOff val="50000"/>
                </a:schemeClr>
              </a:solidFill>
              <a:latin typeface="Meiryo UI" panose="020B0604030504040204" pitchFamily="50" charset="-128"/>
              <a:ea typeface="Meiryo UI" panose="020B0604030504040204" pitchFamily="50" charset="-128"/>
            </a:endParaRPr>
          </a:p>
        </p:txBody>
      </p:sp>
      <p:sp>
        <p:nvSpPr>
          <p:cNvPr id="7" name="テキスト ボックス 6">
            <a:extLst>
              <a:ext uri="{FF2B5EF4-FFF2-40B4-BE49-F238E27FC236}">
                <a16:creationId xmlns:a16="http://schemas.microsoft.com/office/drawing/2014/main" id="{435B3C36-7DEA-B2BD-1B60-72EAE3B04F5D}"/>
              </a:ext>
            </a:extLst>
          </p:cNvPr>
          <p:cNvSpPr txBox="1"/>
          <p:nvPr/>
        </p:nvSpPr>
        <p:spPr>
          <a:xfrm>
            <a:off x="5363069" y="1464125"/>
            <a:ext cx="3648002" cy="307777"/>
          </a:xfrm>
          <a:prstGeom prst="rect">
            <a:avLst/>
          </a:prstGeom>
          <a:solidFill>
            <a:schemeClr val="accent1">
              <a:lumMod val="40000"/>
              <a:lumOff val="60000"/>
            </a:schemeClr>
          </a:solidFill>
        </p:spPr>
        <p:txBody>
          <a:bodyPr wrap="square" rtlCol="0">
            <a:spAutoFit/>
          </a:bodyPr>
          <a:lstStyle/>
          <a:p>
            <a:r>
              <a:rPr kumimoji="1" lang="ja-JP" altLang="en-US" sz="1400" b="1" u="sng" dirty="0">
                <a:solidFill>
                  <a:prstClr val="black"/>
                </a:solidFill>
                <a:latin typeface="Meiryo UI" panose="020B0604030504040204" pitchFamily="50" charset="-128"/>
                <a:ea typeface="Meiryo UI" panose="020B0604030504040204" pitchFamily="50" charset="-128"/>
              </a:rPr>
              <a:t>分析</a:t>
            </a:r>
            <a:endParaRPr kumimoji="1" lang="en-US" altLang="ja-JP" sz="1400" b="1" u="sng" dirty="0">
              <a:solidFill>
                <a:prstClr val="black"/>
              </a:solidFill>
              <a:latin typeface="Meiryo UI" panose="020B0604030504040204" pitchFamily="50" charset="-128"/>
              <a:ea typeface="Meiryo UI" panose="020B0604030504040204" pitchFamily="50" charset="-128"/>
            </a:endParaRPr>
          </a:p>
        </p:txBody>
      </p:sp>
      <p:sp>
        <p:nvSpPr>
          <p:cNvPr id="10" name="吹き出し: 四角形 9">
            <a:extLst>
              <a:ext uri="{FF2B5EF4-FFF2-40B4-BE49-F238E27FC236}">
                <a16:creationId xmlns:a16="http://schemas.microsoft.com/office/drawing/2014/main" id="{4AB383A0-6B0E-B2F3-D23C-B00EFBE35AE0}"/>
              </a:ext>
            </a:extLst>
          </p:cNvPr>
          <p:cNvSpPr/>
          <p:nvPr/>
        </p:nvSpPr>
        <p:spPr>
          <a:xfrm>
            <a:off x="5363069" y="2216045"/>
            <a:ext cx="3639294" cy="754669"/>
          </a:xfrm>
          <a:prstGeom prst="wedgeRectCallout">
            <a:avLst>
              <a:gd name="adj1" fmla="val -56354"/>
              <a:gd name="adj2" fmla="val -23937"/>
            </a:avLst>
          </a:prstGeom>
          <a:solidFill>
            <a:schemeClr val="accent2">
              <a:lumMod val="20000"/>
              <a:lumOff val="80000"/>
            </a:schemeClr>
          </a:solidFill>
          <a:ln w="6350">
            <a:solidFill>
              <a:schemeClr val="accent2">
                <a:lumMod val="60000"/>
                <a:lumOff val="4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kumimoji="1" lang="en-US" altLang="ja-JP" sz="1050" dirty="0">
                <a:solidFill>
                  <a:schemeClr val="tx1"/>
                </a:solidFill>
                <a:latin typeface="Meiryo UI" panose="020B0604030504040204" pitchFamily="50" charset="-128"/>
                <a:ea typeface="Meiryo UI" panose="020B0604030504040204" pitchFamily="50" charset="-128"/>
              </a:rPr>
              <a:t>【</a:t>
            </a:r>
            <a:r>
              <a:rPr kumimoji="1" lang="ja-JP" altLang="en-US" sz="1050" dirty="0">
                <a:solidFill>
                  <a:schemeClr val="tx1"/>
                </a:solidFill>
                <a:latin typeface="Meiryo UI" panose="020B0604030504040204" pitchFamily="50" charset="-128"/>
                <a:ea typeface="Meiryo UI" panose="020B0604030504040204" pitchFamily="50" charset="-128"/>
              </a:rPr>
              <a:t>視点</a:t>
            </a:r>
            <a:r>
              <a:rPr kumimoji="1" lang="en-US" altLang="ja-JP" sz="1050" dirty="0">
                <a:solidFill>
                  <a:schemeClr val="tx1"/>
                </a:solidFill>
                <a:latin typeface="Meiryo UI" panose="020B0604030504040204" pitchFamily="50" charset="-128"/>
                <a:ea typeface="Meiryo UI" panose="020B0604030504040204" pitchFamily="50" charset="-128"/>
              </a:rPr>
              <a:t>A</a:t>
            </a:r>
            <a:r>
              <a:rPr kumimoji="1" lang="ja-JP" altLang="en-US" sz="1050" dirty="0">
                <a:solidFill>
                  <a:schemeClr val="tx1"/>
                </a:solidFill>
                <a:latin typeface="Meiryo UI" panose="020B0604030504040204" pitchFamily="50" charset="-128"/>
                <a:ea typeface="Meiryo UI" panose="020B0604030504040204" pitchFamily="50" charset="-128"/>
              </a:rPr>
              <a:t>１</a:t>
            </a:r>
            <a:r>
              <a:rPr kumimoji="1" lang="en-US" altLang="ja-JP" sz="1050" dirty="0">
                <a:solidFill>
                  <a:schemeClr val="tx1"/>
                </a:solidFill>
                <a:latin typeface="Meiryo UI" panose="020B0604030504040204" pitchFamily="50" charset="-128"/>
                <a:ea typeface="Meiryo UI" panose="020B0604030504040204" pitchFamily="50" charset="-128"/>
              </a:rPr>
              <a:t>】 </a:t>
            </a:r>
            <a:r>
              <a:rPr kumimoji="1" lang="en-US" altLang="ja-JP" sz="1050" dirty="0">
                <a:solidFill>
                  <a:schemeClr val="accent5"/>
                </a:solidFill>
                <a:latin typeface="Meiryo UI" panose="020B0604030504040204" pitchFamily="50" charset="-128"/>
                <a:ea typeface="Meiryo UI" panose="020B0604030504040204" pitchFamily="50" charset="-128"/>
              </a:rPr>
              <a:t>※【】</a:t>
            </a:r>
            <a:r>
              <a:rPr kumimoji="1" lang="ja-JP" altLang="en-US" sz="1050" dirty="0">
                <a:solidFill>
                  <a:schemeClr val="accent5"/>
                </a:solidFill>
                <a:latin typeface="Meiryo UI" panose="020B0604030504040204" pitchFamily="50" charset="-128"/>
                <a:ea typeface="Meiryo UI" panose="020B0604030504040204" pitchFamily="50" charset="-128"/>
              </a:rPr>
              <a:t>には視点記号を記入してください</a:t>
            </a:r>
            <a:endParaRPr kumimoji="1" lang="en-US" altLang="ja-JP" sz="1050" dirty="0">
              <a:solidFill>
                <a:schemeClr val="accent5"/>
              </a:solidFill>
              <a:latin typeface="Meiryo UI" panose="020B0604030504040204" pitchFamily="50" charset="-128"/>
              <a:ea typeface="Meiryo UI" panose="020B0604030504040204" pitchFamily="50" charset="-128"/>
            </a:endParaRPr>
          </a:p>
          <a:p>
            <a:r>
              <a:rPr kumimoji="1" lang="ja-JP" altLang="en-US" sz="1050" dirty="0">
                <a:solidFill>
                  <a:schemeClr val="tx1"/>
                </a:solidFill>
                <a:latin typeface="Meiryo UI" panose="020B0604030504040204" pitchFamily="50" charset="-128"/>
                <a:ea typeface="Meiryo UI" panose="020B0604030504040204" pitchFamily="50" charset="-128"/>
              </a:rPr>
              <a:t>●●●●●●●●●●●●●●●●●●●●●●●●●●●●●●●●●●●●●●●●●●●●●●●●●●●●●●●●●●●●●●●●●●●●●●●●●●●</a:t>
            </a:r>
            <a:endParaRPr kumimoji="1" lang="en-US" altLang="ja-JP" sz="1050" dirty="0">
              <a:solidFill>
                <a:schemeClr val="tx1"/>
              </a:solidFill>
              <a:latin typeface="Meiryo UI" panose="020B0604030504040204" pitchFamily="50" charset="-128"/>
              <a:ea typeface="Meiryo UI" panose="020B0604030504040204" pitchFamily="50" charset="-128"/>
            </a:endParaRPr>
          </a:p>
        </p:txBody>
      </p:sp>
      <p:sp>
        <p:nvSpPr>
          <p:cNvPr id="11" name="吹き出し: 四角形 10">
            <a:extLst>
              <a:ext uri="{FF2B5EF4-FFF2-40B4-BE49-F238E27FC236}">
                <a16:creationId xmlns:a16="http://schemas.microsoft.com/office/drawing/2014/main" id="{72FD2A92-B0E8-94C5-7B67-181652912311}"/>
              </a:ext>
            </a:extLst>
          </p:cNvPr>
          <p:cNvSpPr/>
          <p:nvPr/>
        </p:nvSpPr>
        <p:spPr>
          <a:xfrm>
            <a:off x="5363068" y="3072388"/>
            <a:ext cx="3639294" cy="754669"/>
          </a:xfrm>
          <a:prstGeom prst="wedgeRectCallout">
            <a:avLst>
              <a:gd name="adj1" fmla="val -56354"/>
              <a:gd name="adj2" fmla="val -23937"/>
            </a:avLst>
          </a:prstGeom>
          <a:solidFill>
            <a:schemeClr val="accent2">
              <a:lumMod val="20000"/>
              <a:lumOff val="80000"/>
            </a:schemeClr>
          </a:solidFill>
          <a:ln w="6350">
            <a:solidFill>
              <a:schemeClr val="accent2">
                <a:lumMod val="60000"/>
                <a:lumOff val="4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kumimoji="1" lang="en-US" altLang="ja-JP" sz="1050" dirty="0">
                <a:solidFill>
                  <a:schemeClr val="tx1"/>
                </a:solidFill>
                <a:latin typeface="Meiryo UI" panose="020B0604030504040204" pitchFamily="50" charset="-128"/>
                <a:ea typeface="Meiryo UI" panose="020B0604030504040204" pitchFamily="50" charset="-128"/>
              </a:rPr>
              <a:t>【</a:t>
            </a:r>
            <a:r>
              <a:rPr kumimoji="1" lang="ja-JP" altLang="en-US" sz="1050" dirty="0">
                <a:solidFill>
                  <a:schemeClr val="tx1"/>
                </a:solidFill>
                <a:latin typeface="Meiryo UI" panose="020B0604030504040204" pitchFamily="50" charset="-128"/>
                <a:ea typeface="Meiryo UI" panose="020B0604030504040204" pitchFamily="50" charset="-128"/>
              </a:rPr>
              <a:t>視点</a:t>
            </a:r>
            <a:r>
              <a:rPr kumimoji="1" lang="en-US" altLang="ja-JP" sz="1050" dirty="0">
                <a:solidFill>
                  <a:schemeClr val="tx1"/>
                </a:solidFill>
                <a:latin typeface="Meiryo UI" panose="020B0604030504040204" pitchFamily="50" charset="-128"/>
                <a:ea typeface="Meiryo UI" panose="020B0604030504040204" pitchFamily="50" charset="-128"/>
              </a:rPr>
              <a:t>A</a:t>
            </a:r>
            <a:r>
              <a:rPr kumimoji="1" lang="ja-JP" altLang="en-US" sz="1050" dirty="0">
                <a:solidFill>
                  <a:schemeClr val="tx1"/>
                </a:solidFill>
                <a:latin typeface="Meiryo UI" panose="020B0604030504040204" pitchFamily="50" charset="-128"/>
                <a:ea typeface="Meiryo UI" panose="020B0604030504040204" pitchFamily="50" charset="-128"/>
              </a:rPr>
              <a:t>２</a:t>
            </a:r>
            <a:r>
              <a:rPr kumimoji="1" lang="en-US" altLang="ja-JP" sz="1050" dirty="0">
                <a:solidFill>
                  <a:schemeClr val="tx1"/>
                </a:solidFill>
                <a:latin typeface="Meiryo UI" panose="020B0604030504040204" pitchFamily="50" charset="-128"/>
                <a:ea typeface="Meiryo UI" panose="020B0604030504040204" pitchFamily="50" charset="-128"/>
              </a:rPr>
              <a:t>】</a:t>
            </a:r>
            <a:r>
              <a:rPr kumimoji="1" lang="ja-JP" altLang="en-US" sz="1050" dirty="0">
                <a:solidFill>
                  <a:schemeClr val="tx1"/>
                </a:solidFill>
                <a:latin typeface="Meiryo UI" panose="020B0604030504040204" pitchFamily="50" charset="-128"/>
                <a:ea typeface="Meiryo UI" panose="020B0604030504040204" pitchFamily="50" charset="-128"/>
              </a:rPr>
              <a:t>●●●●●●●●●●●●●●●●●●●●●●●●●●●●●●●●●●●●●●●●●●●●●●●●●●●●●●●●●●●●●●●●●●●●●●●●●●●</a:t>
            </a:r>
            <a:endParaRPr kumimoji="1" lang="en-US" altLang="ja-JP" sz="1050" dirty="0">
              <a:solidFill>
                <a:schemeClr val="tx1"/>
              </a:solidFill>
              <a:latin typeface="Meiryo UI" panose="020B0604030504040204" pitchFamily="50" charset="-128"/>
              <a:ea typeface="Meiryo UI" panose="020B0604030504040204" pitchFamily="50" charset="-128"/>
            </a:endParaRPr>
          </a:p>
        </p:txBody>
      </p:sp>
      <p:sp>
        <p:nvSpPr>
          <p:cNvPr id="15" name="吹き出し: 四角形 14">
            <a:extLst>
              <a:ext uri="{FF2B5EF4-FFF2-40B4-BE49-F238E27FC236}">
                <a16:creationId xmlns:a16="http://schemas.microsoft.com/office/drawing/2014/main" id="{A20823A5-9445-929D-0396-190225005BC7}"/>
              </a:ext>
            </a:extLst>
          </p:cNvPr>
          <p:cNvSpPr/>
          <p:nvPr/>
        </p:nvSpPr>
        <p:spPr>
          <a:xfrm>
            <a:off x="5363068" y="3945984"/>
            <a:ext cx="3639294" cy="754669"/>
          </a:xfrm>
          <a:prstGeom prst="wedgeRectCallout">
            <a:avLst>
              <a:gd name="adj1" fmla="val -56354"/>
              <a:gd name="adj2" fmla="val -23937"/>
            </a:avLst>
          </a:prstGeom>
          <a:solidFill>
            <a:schemeClr val="accent2">
              <a:lumMod val="20000"/>
              <a:lumOff val="80000"/>
            </a:schemeClr>
          </a:solidFill>
          <a:ln w="6350">
            <a:solidFill>
              <a:schemeClr val="accent2">
                <a:lumMod val="60000"/>
                <a:lumOff val="4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kumimoji="1" lang="en-US" altLang="ja-JP" sz="1050" dirty="0">
                <a:solidFill>
                  <a:schemeClr val="tx1"/>
                </a:solidFill>
                <a:latin typeface="Meiryo UI" panose="020B0604030504040204" pitchFamily="50" charset="-128"/>
                <a:ea typeface="Meiryo UI" panose="020B0604030504040204" pitchFamily="50" charset="-128"/>
              </a:rPr>
              <a:t>【</a:t>
            </a:r>
            <a:r>
              <a:rPr kumimoji="1" lang="ja-JP" altLang="en-US" sz="1050" dirty="0">
                <a:solidFill>
                  <a:schemeClr val="tx1"/>
                </a:solidFill>
                <a:latin typeface="Meiryo UI" panose="020B0604030504040204" pitchFamily="50" charset="-128"/>
                <a:ea typeface="Meiryo UI" panose="020B0604030504040204" pitchFamily="50" charset="-128"/>
              </a:rPr>
              <a:t>視点Ｂ</a:t>
            </a:r>
            <a:r>
              <a:rPr kumimoji="1" lang="en-US" altLang="ja-JP" sz="1050" dirty="0">
                <a:solidFill>
                  <a:schemeClr val="tx1"/>
                </a:solidFill>
                <a:latin typeface="Meiryo UI" panose="020B0604030504040204" pitchFamily="50" charset="-128"/>
                <a:ea typeface="Meiryo UI" panose="020B0604030504040204" pitchFamily="50" charset="-128"/>
              </a:rPr>
              <a:t>】</a:t>
            </a:r>
            <a:r>
              <a:rPr kumimoji="1" lang="ja-JP" altLang="en-US" sz="1050" dirty="0">
                <a:solidFill>
                  <a:schemeClr val="tx1"/>
                </a:solidFill>
                <a:latin typeface="Meiryo UI" panose="020B0604030504040204" pitchFamily="50" charset="-128"/>
                <a:ea typeface="Meiryo UI" panose="020B0604030504040204" pitchFamily="50" charset="-128"/>
              </a:rPr>
              <a:t>●●●●●●●●●●●●●●●●●●●●●●●●●●●●●●●●●●●●●●●●●●●●●●●●●●●●●●●●●●●●●●●●●●●●●●●●●●●</a:t>
            </a:r>
            <a:endParaRPr kumimoji="1" lang="en-US" altLang="ja-JP" sz="1050" dirty="0">
              <a:solidFill>
                <a:schemeClr val="tx1"/>
              </a:solidFill>
              <a:latin typeface="Meiryo UI" panose="020B0604030504040204" pitchFamily="50" charset="-128"/>
              <a:ea typeface="Meiryo UI" panose="020B0604030504040204" pitchFamily="50" charset="-128"/>
            </a:endParaRPr>
          </a:p>
        </p:txBody>
      </p:sp>
      <p:sp>
        <p:nvSpPr>
          <p:cNvPr id="20" name="吹き出し: 四角形 19">
            <a:extLst>
              <a:ext uri="{FF2B5EF4-FFF2-40B4-BE49-F238E27FC236}">
                <a16:creationId xmlns:a16="http://schemas.microsoft.com/office/drawing/2014/main" id="{833E97F1-1CA2-1447-342F-534616CD40F0}"/>
              </a:ext>
            </a:extLst>
          </p:cNvPr>
          <p:cNvSpPr/>
          <p:nvPr/>
        </p:nvSpPr>
        <p:spPr>
          <a:xfrm>
            <a:off x="5369489" y="4810954"/>
            <a:ext cx="3639294" cy="754669"/>
          </a:xfrm>
          <a:prstGeom prst="wedgeRectCallout">
            <a:avLst>
              <a:gd name="adj1" fmla="val -56354"/>
              <a:gd name="adj2" fmla="val -23937"/>
            </a:avLst>
          </a:prstGeom>
          <a:solidFill>
            <a:schemeClr val="accent2">
              <a:lumMod val="20000"/>
              <a:lumOff val="80000"/>
            </a:schemeClr>
          </a:solidFill>
          <a:ln w="6350">
            <a:solidFill>
              <a:schemeClr val="accent2">
                <a:lumMod val="60000"/>
                <a:lumOff val="4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kumimoji="1" lang="en-US" altLang="ja-JP" sz="1050" dirty="0">
                <a:solidFill>
                  <a:schemeClr val="tx1"/>
                </a:solidFill>
                <a:latin typeface="Meiryo UI" panose="020B0604030504040204" pitchFamily="50" charset="-128"/>
                <a:ea typeface="Meiryo UI" panose="020B0604030504040204" pitchFamily="50" charset="-128"/>
              </a:rPr>
              <a:t>【</a:t>
            </a:r>
            <a:r>
              <a:rPr kumimoji="1" lang="ja-JP" altLang="en-US" sz="1050" dirty="0">
                <a:solidFill>
                  <a:schemeClr val="tx1"/>
                </a:solidFill>
                <a:latin typeface="Meiryo UI" panose="020B0604030504040204" pitchFamily="50" charset="-128"/>
                <a:ea typeface="Meiryo UI" panose="020B0604030504040204" pitchFamily="50" charset="-128"/>
              </a:rPr>
              <a:t>視点</a:t>
            </a:r>
            <a:r>
              <a:rPr kumimoji="1" lang="en-US" altLang="ja-JP" sz="1050" dirty="0">
                <a:solidFill>
                  <a:schemeClr val="tx1"/>
                </a:solidFill>
                <a:latin typeface="Meiryo UI" panose="020B0604030504040204" pitchFamily="50" charset="-128"/>
                <a:ea typeface="Meiryo UI" panose="020B0604030504040204" pitchFamily="50" charset="-128"/>
              </a:rPr>
              <a:t>D】</a:t>
            </a:r>
            <a:r>
              <a:rPr kumimoji="1" lang="ja-JP" altLang="en-US" sz="1050" dirty="0">
                <a:solidFill>
                  <a:schemeClr val="tx1"/>
                </a:solidFill>
                <a:latin typeface="Meiryo UI" panose="020B0604030504040204" pitchFamily="50" charset="-128"/>
                <a:ea typeface="Meiryo UI" panose="020B0604030504040204" pitchFamily="50" charset="-128"/>
              </a:rPr>
              <a:t>●●●●●●●●●●●●●●●●●●●●●●●●●●●●●●●●●●●●●●●●●●●●●●●●●●●●●●●●●●●●●●●●●●●●●●●●●●●</a:t>
            </a:r>
            <a:endParaRPr kumimoji="1" lang="en-US" altLang="ja-JP" sz="1050" dirty="0">
              <a:solidFill>
                <a:schemeClr val="tx1"/>
              </a:solidFill>
              <a:latin typeface="Meiryo UI" panose="020B0604030504040204" pitchFamily="50" charset="-128"/>
              <a:ea typeface="Meiryo UI" panose="020B0604030504040204" pitchFamily="50" charset="-128"/>
            </a:endParaRPr>
          </a:p>
        </p:txBody>
      </p:sp>
      <p:sp>
        <p:nvSpPr>
          <p:cNvPr id="21" name="吹き出し: 四角形 20">
            <a:extLst>
              <a:ext uri="{FF2B5EF4-FFF2-40B4-BE49-F238E27FC236}">
                <a16:creationId xmlns:a16="http://schemas.microsoft.com/office/drawing/2014/main" id="{CFB01560-1010-9307-624A-9FF03EDCF47D}"/>
              </a:ext>
            </a:extLst>
          </p:cNvPr>
          <p:cNvSpPr/>
          <p:nvPr/>
        </p:nvSpPr>
        <p:spPr>
          <a:xfrm>
            <a:off x="5363069" y="5679270"/>
            <a:ext cx="3639294" cy="754669"/>
          </a:xfrm>
          <a:prstGeom prst="wedgeRectCallout">
            <a:avLst>
              <a:gd name="adj1" fmla="val -56354"/>
              <a:gd name="adj2" fmla="val -23937"/>
            </a:avLst>
          </a:prstGeom>
          <a:solidFill>
            <a:schemeClr val="accent2">
              <a:lumMod val="20000"/>
              <a:lumOff val="80000"/>
            </a:schemeClr>
          </a:solidFill>
          <a:ln w="6350">
            <a:solidFill>
              <a:schemeClr val="accent2">
                <a:lumMod val="60000"/>
                <a:lumOff val="4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kumimoji="1" lang="en-US" altLang="ja-JP" sz="1050" dirty="0">
                <a:solidFill>
                  <a:schemeClr val="tx1"/>
                </a:solidFill>
                <a:latin typeface="Meiryo UI" panose="020B0604030504040204" pitchFamily="50" charset="-128"/>
                <a:ea typeface="Meiryo UI" panose="020B0604030504040204" pitchFamily="50" charset="-128"/>
              </a:rPr>
              <a:t>【</a:t>
            </a:r>
            <a:r>
              <a:rPr kumimoji="1" lang="ja-JP" altLang="en-US" sz="1050" dirty="0">
                <a:solidFill>
                  <a:schemeClr val="tx1"/>
                </a:solidFill>
                <a:latin typeface="Meiryo UI" panose="020B0604030504040204" pitchFamily="50" charset="-128"/>
                <a:ea typeface="Meiryo UI" panose="020B0604030504040204" pitchFamily="50" charset="-128"/>
              </a:rPr>
              <a:t>視点</a:t>
            </a:r>
            <a:r>
              <a:rPr kumimoji="1" lang="en-US" altLang="ja-JP" sz="1050" dirty="0">
                <a:solidFill>
                  <a:schemeClr val="tx1"/>
                </a:solidFill>
                <a:latin typeface="Meiryo UI" panose="020B0604030504040204" pitchFamily="50" charset="-128"/>
                <a:ea typeface="Meiryo UI" panose="020B0604030504040204" pitchFamily="50" charset="-128"/>
              </a:rPr>
              <a:t>E】</a:t>
            </a:r>
            <a:r>
              <a:rPr kumimoji="1" lang="ja-JP" altLang="en-US" sz="1050" dirty="0">
                <a:solidFill>
                  <a:schemeClr val="tx1"/>
                </a:solidFill>
                <a:latin typeface="Meiryo UI" panose="020B0604030504040204" pitchFamily="50" charset="-128"/>
                <a:ea typeface="Meiryo UI" panose="020B0604030504040204" pitchFamily="50" charset="-128"/>
              </a:rPr>
              <a:t>●●●●●●●●●●●●●●●●●●●●●●●●●●●●●●●●●●●●●●●●●●●●●●●●●●●●●●●●●●●●●●●●●●●●●●●●●●●</a:t>
            </a:r>
            <a:endParaRPr kumimoji="1" lang="en-US" altLang="ja-JP" sz="1050" dirty="0">
              <a:solidFill>
                <a:schemeClr val="tx1"/>
              </a:solidFill>
              <a:latin typeface="Meiryo UI" panose="020B0604030504040204" pitchFamily="50" charset="-128"/>
              <a:ea typeface="Meiryo UI" panose="020B0604030504040204" pitchFamily="50" charset="-128"/>
            </a:endParaRPr>
          </a:p>
        </p:txBody>
      </p:sp>
      <p:sp>
        <p:nvSpPr>
          <p:cNvPr id="27" name="正方形/長方形 26">
            <a:extLst>
              <a:ext uri="{FF2B5EF4-FFF2-40B4-BE49-F238E27FC236}">
                <a16:creationId xmlns:a16="http://schemas.microsoft.com/office/drawing/2014/main" id="{8175286D-F2D9-1B47-C644-627C4DE66E62}"/>
              </a:ext>
            </a:extLst>
          </p:cNvPr>
          <p:cNvSpPr/>
          <p:nvPr/>
        </p:nvSpPr>
        <p:spPr>
          <a:xfrm>
            <a:off x="5814205" y="1489289"/>
            <a:ext cx="3229416" cy="253916"/>
          </a:xfrm>
          <a:prstGeom prst="rect">
            <a:avLst/>
          </a:prstGeom>
          <a:ln w="19050">
            <a:noFill/>
          </a:ln>
        </p:spPr>
        <p:txBody>
          <a:bodyPr wrap="square">
            <a:spAutoFit/>
          </a:bodyPr>
          <a:lstStyle/>
          <a:p>
            <a:pPr>
              <a:spcAft>
                <a:spcPts val="0"/>
              </a:spcAft>
            </a:pPr>
            <a:r>
              <a:rPr kumimoji="1" lang="en-US" altLang="ja-JP" sz="1050" dirty="0">
                <a:solidFill>
                  <a:srgbClr val="C00000"/>
                </a:solidFill>
                <a:latin typeface="Meiryo UI" panose="020B0604030504040204" pitchFamily="50" charset="-128"/>
                <a:ea typeface="Meiryo UI" panose="020B0604030504040204" pitchFamily="50" charset="-128"/>
              </a:rPr>
              <a:t>※</a:t>
            </a:r>
            <a:r>
              <a:rPr kumimoji="1" lang="ja-JP" altLang="en-US" sz="1050" dirty="0">
                <a:solidFill>
                  <a:srgbClr val="C00000"/>
                </a:solidFill>
                <a:latin typeface="Meiryo UI" panose="020B0604030504040204" pitchFamily="50" charset="-128"/>
                <a:ea typeface="Meiryo UI" panose="020B0604030504040204" pitchFamily="50" charset="-128"/>
              </a:rPr>
              <a:t>分析の視点は２枚目を参照（視点</a:t>
            </a:r>
            <a:r>
              <a:rPr kumimoji="1" lang="en-US" altLang="ja-JP" sz="1050" dirty="0">
                <a:solidFill>
                  <a:srgbClr val="C00000"/>
                </a:solidFill>
                <a:latin typeface="Meiryo UI" panose="020B0604030504040204" pitchFamily="50" charset="-128"/>
                <a:ea typeface="Meiryo UI" panose="020B0604030504040204" pitchFamily="50" charset="-128"/>
              </a:rPr>
              <a:t>A</a:t>
            </a:r>
            <a:r>
              <a:rPr kumimoji="1" lang="ja-JP" altLang="en-US" sz="1050" dirty="0">
                <a:solidFill>
                  <a:srgbClr val="C00000"/>
                </a:solidFill>
                <a:latin typeface="Meiryo UI" panose="020B0604030504040204" pitchFamily="50" charset="-128"/>
                <a:ea typeface="Meiryo UI" panose="020B0604030504040204" pitchFamily="50" charset="-128"/>
              </a:rPr>
              <a:t>１・</a:t>
            </a:r>
            <a:r>
              <a:rPr kumimoji="1" lang="en-US" altLang="ja-JP" sz="1050" dirty="0">
                <a:solidFill>
                  <a:srgbClr val="C00000"/>
                </a:solidFill>
                <a:latin typeface="Meiryo UI" panose="020B0604030504040204" pitchFamily="50" charset="-128"/>
                <a:ea typeface="Meiryo UI" panose="020B0604030504040204" pitchFamily="50" charset="-128"/>
              </a:rPr>
              <a:t>A2</a:t>
            </a:r>
            <a:r>
              <a:rPr kumimoji="1" lang="ja-JP" altLang="en-US" sz="1050" dirty="0">
                <a:solidFill>
                  <a:srgbClr val="C00000"/>
                </a:solidFill>
                <a:latin typeface="Meiryo UI" panose="020B0604030504040204" pitchFamily="50" charset="-128"/>
                <a:ea typeface="Meiryo UI" panose="020B0604030504040204" pitchFamily="50" charset="-128"/>
              </a:rPr>
              <a:t>は必須）</a:t>
            </a:r>
            <a:endParaRPr kumimoji="1" lang="en-US" altLang="ja-JP" sz="1050" kern="100" dirty="0">
              <a:solidFill>
                <a:srgbClr val="C00000"/>
              </a:solidFill>
              <a:effectLst/>
              <a:latin typeface="Meiryo UI" panose="020B0604030504040204" pitchFamily="50" charset="-128"/>
              <a:ea typeface="Meiryo UI" panose="020B0604030504040204" pitchFamily="50" charset="-128"/>
              <a:cs typeface="Times New Roman" panose="02020603050405020304" pitchFamily="18" charset="0"/>
            </a:endParaRPr>
          </a:p>
        </p:txBody>
      </p:sp>
      <p:sp>
        <p:nvSpPr>
          <p:cNvPr id="5" name="正方形/長方形 4">
            <a:extLst>
              <a:ext uri="{FF2B5EF4-FFF2-40B4-BE49-F238E27FC236}">
                <a16:creationId xmlns:a16="http://schemas.microsoft.com/office/drawing/2014/main" id="{5950B045-FCCD-E13B-8FF2-2B85C76AFEE4}"/>
              </a:ext>
            </a:extLst>
          </p:cNvPr>
          <p:cNvSpPr/>
          <p:nvPr/>
        </p:nvSpPr>
        <p:spPr>
          <a:xfrm>
            <a:off x="5587967" y="1837407"/>
            <a:ext cx="3189496" cy="253916"/>
          </a:xfrm>
          <a:prstGeom prst="rect">
            <a:avLst/>
          </a:prstGeom>
          <a:ln w="19050">
            <a:noFill/>
          </a:ln>
        </p:spPr>
        <p:txBody>
          <a:bodyPr wrap="square">
            <a:spAutoFit/>
          </a:bodyPr>
          <a:lstStyle/>
          <a:p>
            <a:pPr>
              <a:spcAft>
                <a:spcPts val="0"/>
              </a:spcAft>
            </a:pPr>
            <a:r>
              <a:rPr kumimoji="1" lang="en-US" altLang="ja-JP" sz="1050" dirty="0">
                <a:solidFill>
                  <a:srgbClr val="4472C4"/>
                </a:solidFill>
                <a:latin typeface="Meiryo UI" panose="020B0604030504040204" pitchFamily="50" charset="-128"/>
                <a:ea typeface="Meiryo UI" panose="020B0604030504040204" pitchFamily="50" charset="-128"/>
              </a:rPr>
              <a:t>※</a:t>
            </a:r>
            <a:r>
              <a:rPr kumimoji="1" lang="ja-JP" altLang="en-US" sz="1050" dirty="0">
                <a:solidFill>
                  <a:srgbClr val="4472C4"/>
                </a:solidFill>
                <a:latin typeface="Meiryo UI" panose="020B0604030504040204" pitchFamily="50" charset="-128"/>
                <a:ea typeface="Meiryo UI" panose="020B0604030504040204" pitchFamily="50" charset="-128"/>
              </a:rPr>
              <a:t>改善が必要な視点として記述していただいても構ません</a:t>
            </a:r>
            <a:endParaRPr kumimoji="1" lang="en-US" altLang="ja-JP" sz="1050" kern="100" dirty="0">
              <a:solidFill>
                <a:srgbClr val="4472C4"/>
              </a:solidFill>
              <a:effectLst/>
              <a:latin typeface="Meiryo UI" panose="020B0604030504040204" pitchFamily="50" charset="-128"/>
              <a:ea typeface="Meiryo UI" panose="020B0604030504040204" pitchFamily="50" charset="-128"/>
              <a:cs typeface="Times New Roman" panose="02020603050405020304" pitchFamily="18" charset="0"/>
            </a:endParaRPr>
          </a:p>
        </p:txBody>
      </p:sp>
    </p:spTree>
    <p:extLst>
      <p:ext uri="{BB962C8B-B14F-4D97-AF65-F5344CB8AC3E}">
        <p14:creationId xmlns:p14="http://schemas.microsoft.com/office/powerpoint/2010/main" val="340981052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1">
            <a:alpha val="0"/>
          </a:schemeClr>
        </a:solidFill>
        <a:effectLst/>
      </p:bgPr>
    </p:bg>
    <p:spTree>
      <p:nvGrpSpPr>
        <p:cNvPr id="1" name=""/>
        <p:cNvGrpSpPr/>
        <p:nvPr/>
      </p:nvGrpSpPr>
      <p:grpSpPr>
        <a:xfrm>
          <a:off x="0" y="0"/>
          <a:ext cx="0" cy="0"/>
          <a:chOff x="0" y="0"/>
          <a:chExt cx="0" cy="0"/>
        </a:xfrm>
      </p:grpSpPr>
      <p:sp>
        <p:nvSpPr>
          <p:cNvPr id="26" name="正方形/長方形 25">
            <a:extLst>
              <a:ext uri="{FF2B5EF4-FFF2-40B4-BE49-F238E27FC236}">
                <a16:creationId xmlns:a16="http://schemas.microsoft.com/office/drawing/2014/main" id="{F8F32925-31DE-4A3C-B91A-71DE218E5403}"/>
              </a:ext>
            </a:extLst>
          </p:cNvPr>
          <p:cNvSpPr/>
          <p:nvPr/>
        </p:nvSpPr>
        <p:spPr>
          <a:xfrm>
            <a:off x="1" y="0"/>
            <a:ext cx="889987" cy="261610"/>
          </a:xfrm>
          <a:prstGeom prst="rect">
            <a:avLst/>
          </a:prstGeom>
        </p:spPr>
        <p:txBody>
          <a:bodyPr wrap="none">
            <a:spAutoFit/>
          </a:bodyPr>
          <a:lstStyle/>
          <a:p>
            <a:pPr algn="ctr">
              <a:spcAft>
                <a:spcPts val="0"/>
              </a:spcAft>
            </a:pPr>
            <a:r>
              <a:rPr lang="ja-JP" altLang="en-US" sz="1100" b="1" kern="100" dirty="0">
                <a:latin typeface="Meiryo UI" panose="020B0604030504040204" pitchFamily="50" charset="-128"/>
                <a:ea typeface="Meiryo UI" panose="020B0604030504040204" pitchFamily="50" charset="-128"/>
                <a:cs typeface="Times New Roman" panose="02020603050405020304" pitchFamily="18" charset="0"/>
              </a:rPr>
              <a:t>別紙様式３</a:t>
            </a:r>
            <a:endParaRPr lang="ja-JP" altLang="ja-JP" sz="1100" b="1" kern="100" dirty="0">
              <a:effectLst/>
              <a:latin typeface="Meiryo UI" panose="020B0604030504040204" pitchFamily="50" charset="-128"/>
              <a:ea typeface="Meiryo UI" panose="020B0604030504040204" pitchFamily="50" charset="-128"/>
              <a:cs typeface="Times New Roman" panose="02020603050405020304" pitchFamily="18" charset="0"/>
            </a:endParaRPr>
          </a:p>
        </p:txBody>
      </p:sp>
      <p:sp>
        <p:nvSpPr>
          <p:cNvPr id="2" name="正方形/長方形 1">
            <a:extLst>
              <a:ext uri="{FF2B5EF4-FFF2-40B4-BE49-F238E27FC236}">
                <a16:creationId xmlns:a16="http://schemas.microsoft.com/office/drawing/2014/main" id="{CB60CC24-3816-132D-455F-DF7EBC7D5E74}"/>
              </a:ext>
            </a:extLst>
          </p:cNvPr>
          <p:cNvSpPr/>
          <p:nvPr/>
        </p:nvSpPr>
        <p:spPr>
          <a:xfrm>
            <a:off x="3571336" y="0"/>
            <a:ext cx="5572664" cy="261610"/>
          </a:xfrm>
          <a:prstGeom prst="rect">
            <a:avLst/>
          </a:prstGeom>
        </p:spPr>
        <p:txBody>
          <a:bodyPr wrap="square">
            <a:spAutoFit/>
          </a:bodyPr>
          <a:lstStyle/>
          <a:p>
            <a:pPr algn="ctr">
              <a:spcAft>
                <a:spcPts val="0"/>
              </a:spcAft>
            </a:pPr>
            <a:r>
              <a:rPr lang="en-US" altLang="ja-JP" sz="1100" b="1" kern="100" dirty="0">
                <a:latin typeface="Meiryo UI" panose="020B0604030504040204" pitchFamily="50" charset="-128"/>
                <a:ea typeface="Meiryo UI" panose="020B0604030504040204" pitchFamily="50" charset="-128"/>
                <a:cs typeface="Times New Roman" panose="02020603050405020304" pitchFamily="18" charset="0"/>
              </a:rPr>
              <a:t>【</a:t>
            </a:r>
            <a:r>
              <a:rPr lang="ja-JP" altLang="en-US" sz="1100" b="1" kern="100" dirty="0">
                <a:latin typeface="Meiryo UI" panose="020B0604030504040204" pitchFamily="50" charset="-128"/>
                <a:ea typeface="Meiryo UI" panose="020B0604030504040204" pitchFamily="50" charset="-128"/>
                <a:cs typeface="Times New Roman" panose="02020603050405020304" pitchFamily="18" charset="0"/>
              </a:rPr>
              <a:t>小中学校：総則部会</a:t>
            </a:r>
            <a:r>
              <a:rPr lang="en-US" altLang="ja-JP" sz="1100" b="1" kern="100" dirty="0">
                <a:latin typeface="Meiryo UI" panose="020B0604030504040204" pitchFamily="50" charset="-128"/>
                <a:ea typeface="Meiryo UI" panose="020B0604030504040204" pitchFamily="50" charset="-128"/>
                <a:cs typeface="Times New Roman" panose="02020603050405020304" pitchFamily="18" charset="0"/>
              </a:rPr>
              <a:t>】 【</a:t>
            </a:r>
            <a:r>
              <a:rPr lang="ja-JP" altLang="en-US" sz="1100" b="1" kern="100" dirty="0">
                <a:latin typeface="Meiryo UI" panose="020B0604030504040204" pitchFamily="50" charset="-128"/>
                <a:ea typeface="Meiryo UI" panose="020B0604030504040204" pitchFamily="50" charset="-128"/>
                <a:cs typeface="Times New Roman" panose="02020603050405020304" pitchFamily="18" charset="0"/>
              </a:rPr>
              <a:t>都道府県・指定都市番号</a:t>
            </a:r>
            <a:r>
              <a:rPr lang="en-US" altLang="ja-JP" sz="1100" b="1" kern="100" dirty="0">
                <a:latin typeface="Meiryo UI" panose="020B0604030504040204" pitchFamily="50" charset="-128"/>
                <a:ea typeface="Meiryo UI" panose="020B0604030504040204" pitchFamily="50" charset="-128"/>
                <a:cs typeface="Times New Roman" panose="02020603050405020304" pitchFamily="18" charset="0"/>
              </a:rPr>
              <a:t>】【</a:t>
            </a:r>
            <a:r>
              <a:rPr lang="ja-JP" altLang="en-US" sz="1100" b="1" kern="100" dirty="0">
                <a:latin typeface="Meiryo UI" panose="020B0604030504040204" pitchFamily="50" charset="-128"/>
                <a:ea typeface="Meiryo UI" panose="020B0604030504040204" pitchFamily="50" charset="-128"/>
                <a:cs typeface="Times New Roman" panose="02020603050405020304" pitchFamily="18" charset="0"/>
              </a:rPr>
              <a:t>都道府県市名（学校名等）</a:t>
            </a:r>
            <a:r>
              <a:rPr lang="en-US" altLang="ja-JP" sz="1100" b="1" kern="100" dirty="0">
                <a:latin typeface="Meiryo UI" panose="020B0604030504040204" pitchFamily="50" charset="-128"/>
                <a:ea typeface="Meiryo UI" panose="020B0604030504040204" pitchFamily="50" charset="-128"/>
                <a:cs typeface="Times New Roman" panose="02020603050405020304" pitchFamily="18" charset="0"/>
              </a:rPr>
              <a:t>】 </a:t>
            </a:r>
            <a:r>
              <a:rPr lang="en-US" altLang="ja-JP" sz="1100" kern="100" dirty="0">
                <a:latin typeface="Meiryo UI" panose="020B0604030504040204" pitchFamily="50" charset="-128"/>
                <a:ea typeface="Meiryo UI" panose="020B0604030504040204" pitchFamily="50" charset="-128"/>
                <a:cs typeface="Times New Roman" panose="02020603050405020304" pitchFamily="18" charset="0"/>
              </a:rPr>
              <a:t>2/2</a:t>
            </a:r>
            <a:endParaRPr lang="ja-JP" altLang="ja-JP" sz="1100" kern="100" dirty="0">
              <a:effectLst/>
              <a:latin typeface="Meiryo UI" panose="020B0604030504040204" pitchFamily="50" charset="-128"/>
              <a:ea typeface="Meiryo UI" panose="020B0604030504040204" pitchFamily="50" charset="-128"/>
              <a:cs typeface="Times New Roman" panose="02020603050405020304" pitchFamily="18" charset="0"/>
            </a:endParaRPr>
          </a:p>
        </p:txBody>
      </p:sp>
      <p:sp>
        <p:nvSpPr>
          <p:cNvPr id="4" name="吹き出し: 四角形 3">
            <a:extLst>
              <a:ext uri="{FF2B5EF4-FFF2-40B4-BE49-F238E27FC236}">
                <a16:creationId xmlns:a16="http://schemas.microsoft.com/office/drawing/2014/main" id="{D9DA89CB-5447-4F34-4D79-42A1457D6DB7}"/>
              </a:ext>
            </a:extLst>
          </p:cNvPr>
          <p:cNvSpPr/>
          <p:nvPr/>
        </p:nvSpPr>
        <p:spPr>
          <a:xfrm>
            <a:off x="9325158" y="9332"/>
            <a:ext cx="2421141" cy="476898"/>
          </a:xfrm>
          <a:prstGeom prst="wedgeRectCallout">
            <a:avLst>
              <a:gd name="adj1" fmla="val -55047"/>
              <a:gd name="adj2" fmla="val -27829"/>
            </a:avLst>
          </a:prstGeom>
          <a:noFill/>
          <a:ln w="38100">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kumimoji="1" lang="en-US" altLang="ja-JP" sz="1200" dirty="0">
                <a:solidFill>
                  <a:schemeClr val="tx1"/>
                </a:solidFill>
                <a:latin typeface="Yu Gothic UI" panose="020B0500000000000000" pitchFamily="50" charset="-128"/>
                <a:ea typeface="Yu Gothic UI" panose="020B0500000000000000" pitchFamily="50" charset="-128"/>
              </a:rPr>
              <a:t>【】</a:t>
            </a:r>
            <a:r>
              <a:rPr kumimoji="1" lang="ja-JP" altLang="en-US" sz="1200" dirty="0">
                <a:solidFill>
                  <a:schemeClr val="tx1"/>
                </a:solidFill>
                <a:latin typeface="Yu Gothic UI" panose="020B0500000000000000" pitchFamily="50" charset="-128"/>
                <a:ea typeface="Yu Gothic UI" panose="020B0500000000000000" pitchFamily="50" charset="-128"/>
              </a:rPr>
              <a:t>については、関係する都道府県市（学校）に応じ修正してください。</a:t>
            </a:r>
            <a:endParaRPr kumimoji="1" lang="en-US" altLang="ja-JP" sz="1200" dirty="0">
              <a:solidFill>
                <a:schemeClr val="tx1"/>
              </a:solidFill>
              <a:latin typeface="Yu Gothic UI" panose="020B0500000000000000" pitchFamily="50" charset="-128"/>
              <a:ea typeface="Yu Gothic UI" panose="020B0500000000000000" pitchFamily="50" charset="-128"/>
            </a:endParaRPr>
          </a:p>
        </p:txBody>
      </p:sp>
      <p:sp>
        <p:nvSpPr>
          <p:cNvPr id="17" name="吹き出し: 四角形 16">
            <a:extLst>
              <a:ext uri="{FF2B5EF4-FFF2-40B4-BE49-F238E27FC236}">
                <a16:creationId xmlns:a16="http://schemas.microsoft.com/office/drawing/2014/main" id="{D90B6D57-2C5F-E241-8A7B-FCD41EC76809}"/>
              </a:ext>
            </a:extLst>
          </p:cNvPr>
          <p:cNvSpPr/>
          <p:nvPr/>
        </p:nvSpPr>
        <p:spPr>
          <a:xfrm>
            <a:off x="9316769" y="600606"/>
            <a:ext cx="2421141" cy="860895"/>
          </a:xfrm>
          <a:prstGeom prst="wedgeRectCallout">
            <a:avLst>
              <a:gd name="adj1" fmla="val -55761"/>
              <a:gd name="adj2" fmla="val -20233"/>
            </a:avLst>
          </a:prstGeom>
          <a:noFill/>
          <a:ln w="38100">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kumimoji="1" lang="ja-JP" altLang="en-US" sz="1200" dirty="0">
                <a:solidFill>
                  <a:schemeClr val="tx1"/>
                </a:solidFill>
                <a:latin typeface="Yu Gothic UI" panose="020B0500000000000000" pitchFamily="50" charset="-128"/>
                <a:ea typeface="Yu Gothic UI" panose="020B0500000000000000" pitchFamily="50" charset="-128"/>
              </a:rPr>
              <a:t>・記載内容に応じて、フォントや枠の大きさなど、様式は適宜変更していただいてかまいません。</a:t>
            </a:r>
            <a:endParaRPr kumimoji="1" lang="en-US" altLang="ja-JP" sz="1200" dirty="0">
              <a:solidFill>
                <a:schemeClr val="tx1"/>
              </a:solidFill>
              <a:latin typeface="Yu Gothic UI" panose="020B0500000000000000" pitchFamily="50" charset="-128"/>
              <a:ea typeface="Yu Gothic UI" panose="020B0500000000000000" pitchFamily="50" charset="-128"/>
            </a:endParaRPr>
          </a:p>
        </p:txBody>
      </p:sp>
      <p:sp>
        <p:nvSpPr>
          <p:cNvPr id="9" name="四角形: 角を丸くする 8">
            <a:extLst>
              <a:ext uri="{FF2B5EF4-FFF2-40B4-BE49-F238E27FC236}">
                <a16:creationId xmlns:a16="http://schemas.microsoft.com/office/drawing/2014/main" id="{492E22DF-8CB7-1997-973C-82561B66B7E1}"/>
              </a:ext>
            </a:extLst>
          </p:cNvPr>
          <p:cNvSpPr/>
          <p:nvPr/>
        </p:nvSpPr>
        <p:spPr>
          <a:xfrm>
            <a:off x="132928" y="3950897"/>
            <a:ext cx="8878143" cy="2789733"/>
          </a:xfrm>
          <a:prstGeom prst="roundRect">
            <a:avLst>
              <a:gd name="adj" fmla="val 0"/>
            </a:avLst>
          </a:prstGeom>
          <a:solidFill>
            <a:schemeClr val="bg1">
              <a:alpha val="40000"/>
            </a:schemeClr>
          </a:solidFill>
          <a:ln w="28575">
            <a:solidFill>
              <a:schemeClr val="accent5">
                <a:lumMod val="75000"/>
              </a:schemeClr>
            </a:solidFill>
            <a:prstDash val="solid"/>
            <a:extLst>
              <a:ext uri="{C807C97D-BFC1-408E-A445-0C87EB9F89A2}">
                <ask:lineSketchStyleProps xmlns:ask="http://schemas.microsoft.com/office/drawing/2018/sketchyshapes" sd="1219033472">
                  <a:custGeom>
                    <a:avLst/>
                    <a:gdLst>
                      <a:gd name="connsiteX0" fmla="*/ 0 w 8878143"/>
                      <a:gd name="connsiteY0" fmla="*/ 0 h 1835606"/>
                      <a:gd name="connsiteX1" fmla="*/ 0 w 8878143"/>
                      <a:gd name="connsiteY1" fmla="*/ 0 h 1835606"/>
                      <a:gd name="connsiteX2" fmla="*/ 771716 w 8878143"/>
                      <a:gd name="connsiteY2" fmla="*/ 0 h 1835606"/>
                      <a:gd name="connsiteX3" fmla="*/ 1632212 w 8878143"/>
                      <a:gd name="connsiteY3" fmla="*/ 0 h 1835606"/>
                      <a:gd name="connsiteX4" fmla="*/ 2137584 w 8878143"/>
                      <a:gd name="connsiteY4" fmla="*/ 0 h 1835606"/>
                      <a:gd name="connsiteX5" fmla="*/ 2909299 w 8878143"/>
                      <a:gd name="connsiteY5" fmla="*/ 0 h 1835606"/>
                      <a:gd name="connsiteX6" fmla="*/ 3414670 w 8878143"/>
                      <a:gd name="connsiteY6" fmla="*/ 0 h 1835606"/>
                      <a:gd name="connsiteX7" fmla="*/ 4097604 w 8878143"/>
                      <a:gd name="connsiteY7" fmla="*/ 0 h 1835606"/>
                      <a:gd name="connsiteX8" fmla="*/ 4869320 w 8878143"/>
                      <a:gd name="connsiteY8" fmla="*/ 0 h 1835606"/>
                      <a:gd name="connsiteX9" fmla="*/ 5285910 w 8878143"/>
                      <a:gd name="connsiteY9" fmla="*/ 0 h 1835606"/>
                      <a:gd name="connsiteX10" fmla="*/ 5702500 w 8878143"/>
                      <a:gd name="connsiteY10" fmla="*/ 0 h 1835606"/>
                      <a:gd name="connsiteX11" fmla="*/ 6562996 w 8878143"/>
                      <a:gd name="connsiteY11" fmla="*/ 0 h 1835606"/>
                      <a:gd name="connsiteX12" fmla="*/ 7245931 w 8878143"/>
                      <a:gd name="connsiteY12" fmla="*/ 0 h 1835606"/>
                      <a:gd name="connsiteX13" fmla="*/ 7662520 w 8878143"/>
                      <a:gd name="connsiteY13" fmla="*/ 0 h 1835606"/>
                      <a:gd name="connsiteX14" fmla="*/ 8878143 w 8878143"/>
                      <a:gd name="connsiteY14" fmla="*/ 0 h 1835606"/>
                      <a:gd name="connsiteX15" fmla="*/ 8878143 w 8878143"/>
                      <a:gd name="connsiteY15" fmla="*/ 0 h 1835606"/>
                      <a:gd name="connsiteX16" fmla="*/ 8878143 w 8878143"/>
                      <a:gd name="connsiteY16" fmla="*/ 648581 h 1835606"/>
                      <a:gd name="connsiteX17" fmla="*/ 8878143 w 8878143"/>
                      <a:gd name="connsiteY17" fmla="*/ 1223737 h 1835606"/>
                      <a:gd name="connsiteX18" fmla="*/ 8878143 w 8878143"/>
                      <a:gd name="connsiteY18" fmla="*/ 1835606 h 1835606"/>
                      <a:gd name="connsiteX19" fmla="*/ 8878143 w 8878143"/>
                      <a:gd name="connsiteY19" fmla="*/ 1835606 h 1835606"/>
                      <a:gd name="connsiteX20" fmla="*/ 8461553 w 8878143"/>
                      <a:gd name="connsiteY20" fmla="*/ 1835606 h 1835606"/>
                      <a:gd name="connsiteX21" fmla="*/ 7601056 w 8878143"/>
                      <a:gd name="connsiteY21" fmla="*/ 1835606 h 1835606"/>
                      <a:gd name="connsiteX22" fmla="*/ 6829341 w 8878143"/>
                      <a:gd name="connsiteY22" fmla="*/ 1835606 h 1835606"/>
                      <a:gd name="connsiteX23" fmla="*/ 6057625 w 8878143"/>
                      <a:gd name="connsiteY23" fmla="*/ 1835606 h 1835606"/>
                      <a:gd name="connsiteX24" fmla="*/ 5285910 w 8878143"/>
                      <a:gd name="connsiteY24" fmla="*/ 1835606 h 1835606"/>
                      <a:gd name="connsiteX25" fmla="*/ 4780539 w 8878143"/>
                      <a:gd name="connsiteY25" fmla="*/ 1835606 h 1835606"/>
                      <a:gd name="connsiteX26" fmla="*/ 3920042 w 8878143"/>
                      <a:gd name="connsiteY26" fmla="*/ 1835606 h 1835606"/>
                      <a:gd name="connsiteX27" fmla="*/ 3237108 w 8878143"/>
                      <a:gd name="connsiteY27" fmla="*/ 1835606 h 1835606"/>
                      <a:gd name="connsiteX28" fmla="*/ 2820518 w 8878143"/>
                      <a:gd name="connsiteY28" fmla="*/ 1835606 h 1835606"/>
                      <a:gd name="connsiteX29" fmla="*/ 2137584 w 8878143"/>
                      <a:gd name="connsiteY29" fmla="*/ 1835606 h 1835606"/>
                      <a:gd name="connsiteX30" fmla="*/ 1543431 w 8878143"/>
                      <a:gd name="connsiteY30" fmla="*/ 1835606 h 1835606"/>
                      <a:gd name="connsiteX31" fmla="*/ 949278 w 8878143"/>
                      <a:gd name="connsiteY31" fmla="*/ 1835606 h 1835606"/>
                      <a:gd name="connsiteX32" fmla="*/ 0 w 8878143"/>
                      <a:gd name="connsiteY32" fmla="*/ 1835606 h 1835606"/>
                      <a:gd name="connsiteX33" fmla="*/ 0 w 8878143"/>
                      <a:gd name="connsiteY33" fmla="*/ 1835606 h 1835606"/>
                      <a:gd name="connsiteX34" fmla="*/ 0 w 8878143"/>
                      <a:gd name="connsiteY34" fmla="*/ 1242093 h 1835606"/>
                      <a:gd name="connsiteX35" fmla="*/ 0 w 8878143"/>
                      <a:gd name="connsiteY35" fmla="*/ 611869 h 1835606"/>
                      <a:gd name="connsiteX36" fmla="*/ 0 w 8878143"/>
                      <a:gd name="connsiteY36" fmla="*/ 0 h 183560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Lst>
                    <a:rect l="l" t="t" r="r" b="b"/>
                    <a:pathLst>
                      <a:path w="8878143" h="1835606" fill="none" extrusionOk="0">
                        <a:moveTo>
                          <a:pt x="0" y="0"/>
                        </a:moveTo>
                        <a:lnTo>
                          <a:pt x="0" y="0"/>
                        </a:lnTo>
                        <a:cubicBezTo>
                          <a:pt x="289360" y="4041"/>
                          <a:pt x="555455" y="37850"/>
                          <a:pt x="771716" y="0"/>
                        </a:cubicBezTo>
                        <a:cubicBezTo>
                          <a:pt x="987977" y="-37850"/>
                          <a:pt x="1378980" y="-12175"/>
                          <a:pt x="1632212" y="0"/>
                        </a:cubicBezTo>
                        <a:cubicBezTo>
                          <a:pt x="1885444" y="12175"/>
                          <a:pt x="2033004" y="-19516"/>
                          <a:pt x="2137584" y="0"/>
                        </a:cubicBezTo>
                        <a:cubicBezTo>
                          <a:pt x="2242164" y="19516"/>
                          <a:pt x="2678499" y="-1084"/>
                          <a:pt x="2909299" y="0"/>
                        </a:cubicBezTo>
                        <a:cubicBezTo>
                          <a:pt x="3140099" y="1084"/>
                          <a:pt x="3217953" y="18536"/>
                          <a:pt x="3414670" y="0"/>
                        </a:cubicBezTo>
                        <a:cubicBezTo>
                          <a:pt x="3611387" y="-18536"/>
                          <a:pt x="3792543" y="6782"/>
                          <a:pt x="4097604" y="0"/>
                        </a:cubicBezTo>
                        <a:cubicBezTo>
                          <a:pt x="4402665" y="-6782"/>
                          <a:pt x="4694683" y="30478"/>
                          <a:pt x="4869320" y="0"/>
                        </a:cubicBezTo>
                        <a:cubicBezTo>
                          <a:pt x="5043957" y="-30478"/>
                          <a:pt x="5181839" y="-11492"/>
                          <a:pt x="5285910" y="0"/>
                        </a:cubicBezTo>
                        <a:cubicBezTo>
                          <a:pt x="5389981" y="11492"/>
                          <a:pt x="5616074" y="12968"/>
                          <a:pt x="5702500" y="0"/>
                        </a:cubicBezTo>
                        <a:cubicBezTo>
                          <a:pt x="5788926" y="-12968"/>
                          <a:pt x="6201006" y="-4454"/>
                          <a:pt x="6562996" y="0"/>
                        </a:cubicBezTo>
                        <a:cubicBezTo>
                          <a:pt x="6924986" y="4454"/>
                          <a:pt x="7009695" y="-31113"/>
                          <a:pt x="7245931" y="0"/>
                        </a:cubicBezTo>
                        <a:cubicBezTo>
                          <a:pt x="7482167" y="31113"/>
                          <a:pt x="7477116" y="-11688"/>
                          <a:pt x="7662520" y="0"/>
                        </a:cubicBezTo>
                        <a:cubicBezTo>
                          <a:pt x="7847924" y="11688"/>
                          <a:pt x="8468311" y="-56366"/>
                          <a:pt x="8878143" y="0"/>
                        </a:cubicBezTo>
                        <a:lnTo>
                          <a:pt x="8878143" y="0"/>
                        </a:lnTo>
                        <a:cubicBezTo>
                          <a:pt x="8907081" y="162336"/>
                          <a:pt x="8860628" y="418517"/>
                          <a:pt x="8878143" y="648581"/>
                        </a:cubicBezTo>
                        <a:cubicBezTo>
                          <a:pt x="8895658" y="878645"/>
                          <a:pt x="8903272" y="989853"/>
                          <a:pt x="8878143" y="1223737"/>
                        </a:cubicBezTo>
                        <a:cubicBezTo>
                          <a:pt x="8853014" y="1457621"/>
                          <a:pt x="8875948" y="1561274"/>
                          <a:pt x="8878143" y="1835606"/>
                        </a:cubicBezTo>
                        <a:lnTo>
                          <a:pt x="8878143" y="1835606"/>
                        </a:lnTo>
                        <a:cubicBezTo>
                          <a:pt x="8677165" y="1825924"/>
                          <a:pt x="8640041" y="1843200"/>
                          <a:pt x="8461553" y="1835606"/>
                        </a:cubicBezTo>
                        <a:cubicBezTo>
                          <a:pt x="8283065" y="1828013"/>
                          <a:pt x="8009917" y="1852020"/>
                          <a:pt x="7601056" y="1835606"/>
                        </a:cubicBezTo>
                        <a:cubicBezTo>
                          <a:pt x="7192195" y="1819192"/>
                          <a:pt x="7058144" y="1829727"/>
                          <a:pt x="6829341" y="1835606"/>
                        </a:cubicBezTo>
                        <a:cubicBezTo>
                          <a:pt x="6600539" y="1841485"/>
                          <a:pt x="6350293" y="1873683"/>
                          <a:pt x="6057625" y="1835606"/>
                        </a:cubicBezTo>
                        <a:cubicBezTo>
                          <a:pt x="5764957" y="1797529"/>
                          <a:pt x="5591560" y="1854139"/>
                          <a:pt x="5285910" y="1835606"/>
                        </a:cubicBezTo>
                        <a:cubicBezTo>
                          <a:pt x="4980260" y="1817073"/>
                          <a:pt x="4894301" y="1842163"/>
                          <a:pt x="4780539" y="1835606"/>
                        </a:cubicBezTo>
                        <a:cubicBezTo>
                          <a:pt x="4666777" y="1829049"/>
                          <a:pt x="4178346" y="1798798"/>
                          <a:pt x="3920042" y="1835606"/>
                        </a:cubicBezTo>
                        <a:cubicBezTo>
                          <a:pt x="3661738" y="1872414"/>
                          <a:pt x="3515771" y="1856066"/>
                          <a:pt x="3237108" y="1835606"/>
                        </a:cubicBezTo>
                        <a:cubicBezTo>
                          <a:pt x="2958445" y="1815146"/>
                          <a:pt x="2920411" y="1834779"/>
                          <a:pt x="2820518" y="1835606"/>
                        </a:cubicBezTo>
                        <a:cubicBezTo>
                          <a:pt x="2720625" y="1836434"/>
                          <a:pt x="2472797" y="1859269"/>
                          <a:pt x="2137584" y="1835606"/>
                        </a:cubicBezTo>
                        <a:cubicBezTo>
                          <a:pt x="1802371" y="1811943"/>
                          <a:pt x="1774615" y="1830896"/>
                          <a:pt x="1543431" y="1835606"/>
                        </a:cubicBezTo>
                        <a:cubicBezTo>
                          <a:pt x="1312247" y="1840316"/>
                          <a:pt x="1106118" y="1861947"/>
                          <a:pt x="949278" y="1835606"/>
                        </a:cubicBezTo>
                        <a:cubicBezTo>
                          <a:pt x="792438" y="1809265"/>
                          <a:pt x="350711" y="1797817"/>
                          <a:pt x="0" y="1835606"/>
                        </a:cubicBezTo>
                        <a:lnTo>
                          <a:pt x="0" y="1835606"/>
                        </a:lnTo>
                        <a:cubicBezTo>
                          <a:pt x="19701" y="1643703"/>
                          <a:pt x="24762" y="1362556"/>
                          <a:pt x="0" y="1242093"/>
                        </a:cubicBezTo>
                        <a:cubicBezTo>
                          <a:pt x="-24762" y="1121630"/>
                          <a:pt x="27615" y="757057"/>
                          <a:pt x="0" y="611869"/>
                        </a:cubicBezTo>
                        <a:cubicBezTo>
                          <a:pt x="-27615" y="466681"/>
                          <a:pt x="7942" y="265796"/>
                          <a:pt x="0" y="0"/>
                        </a:cubicBezTo>
                        <a:close/>
                      </a:path>
                      <a:path w="8878143" h="1835606" stroke="0" extrusionOk="0">
                        <a:moveTo>
                          <a:pt x="0" y="0"/>
                        </a:moveTo>
                        <a:lnTo>
                          <a:pt x="0" y="0"/>
                        </a:lnTo>
                        <a:cubicBezTo>
                          <a:pt x="139176" y="-7338"/>
                          <a:pt x="339483" y="-11941"/>
                          <a:pt x="594153" y="0"/>
                        </a:cubicBezTo>
                        <a:cubicBezTo>
                          <a:pt x="848823" y="11941"/>
                          <a:pt x="862116" y="2673"/>
                          <a:pt x="1010742" y="0"/>
                        </a:cubicBezTo>
                        <a:cubicBezTo>
                          <a:pt x="1159368" y="-2673"/>
                          <a:pt x="1584448" y="-1418"/>
                          <a:pt x="1871239" y="0"/>
                        </a:cubicBezTo>
                        <a:cubicBezTo>
                          <a:pt x="2158030" y="1418"/>
                          <a:pt x="2250784" y="24767"/>
                          <a:pt x="2465392" y="0"/>
                        </a:cubicBezTo>
                        <a:cubicBezTo>
                          <a:pt x="2680000" y="-24767"/>
                          <a:pt x="2785252" y="27244"/>
                          <a:pt x="3059545" y="0"/>
                        </a:cubicBezTo>
                        <a:cubicBezTo>
                          <a:pt x="3333838" y="-27244"/>
                          <a:pt x="3554849" y="15322"/>
                          <a:pt x="3920042" y="0"/>
                        </a:cubicBezTo>
                        <a:cubicBezTo>
                          <a:pt x="4285235" y="-15322"/>
                          <a:pt x="4214960" y="5836"/>
                          <a:pt x="4425413" y="0"/>
                        </a:cubicBezTo>
                        <a:cubicBezTo>
                          <a:pt x="4635866" y="-5836"/>
                          <a:pt x="5001283" y="-24314"/>
                          <a:pt x="5285910" y="0"/>
                        </a:cubicBezTo>
                        <a:cubicBezTo>
                          <a:pt x="5570537" y="24314"/>
                          <a:pt x="5728794" y="37708"/>
                          <a:pt x="6146407" y="0"/>
                        </a:cubicBezTo>
                        <a:cubicBezTo>
                          <a:pt x="6564020" y="-37708"/>
                          <a:pt x="6639573" y="26466"/>
                          <a:pt x="6829341" y="0"/>
                        </a:cubicBezTo>
                        <a:cubicBezTo>
                          <a:pt x="7019109" y="-26466"/>
                          <a:pt x="7292048" y="-35369"/>
                          <a:pt x="7689838" y="0"/>
                        </a:cubicBezTo>
                        <a:cubicBezTo>
                          <a:pt x="8087628" y="35369"/>
                          <a:pt x="8013772" y="-20756"/>
                          <a:pt x="8283990" y="0"/>
                        </a:cubicBezTo>
                        <a:cubicBezTo>
                          <a:pt x="8554208" y="20756"/>
                          <a:pt x="8650046" y="-28914"/>
                          <a:pt x="8878143" y="0"/>
                        </a:cubicBezTo>
                        <a:lnTo>
                          <a:pt x="8878143" y="0"/>
                        </a:lnTo>
                        <a:cubicBezTo>
                          <a:pt x="8879039" y="277804"/>
                          <a:pt x="8894558" y="405463"/>
                          <a:pt x="8878143" y="630225"/>
                        </a:cubicBezTo>
                        <a:cubicBezTo>
                          <a:pt x="8861728" y="854988"/>
                          <a:pt x="8886881" y="1033379"/>
                          <a:pt x="8878143" y="1242093"/>
                        </a:cubicBezTo>
                        <a:cubicBezTo>
                          <a:pt x="8869405" y="1450807"/>
                          <a:pt x="8871730" y="1629170"/>
                          <a:pt x="8878143" y="1835606"/>
                        </a:cubicBezTo>
                        <a:lnTo>
                          <a:pt x="8878143" y="1835606"/>
                        </a:lnTo>
                        <a:cubicBezTo>
                          <a:pt x="8690816" y="1801630"/>
                          <a:pt x="8446180" y="1839959"/>
                          <a:pt x="8106427" y="1835606"/>
                        </a:cubicBezTo>
                        <a:cubicBezTo>
                          <a:pt x="7766674" y="1831253"/>
                          <a:pt x="7705267" y="1824182"/>
                          <a:pt x="7423493" y="1835606"/>
                        </a:cubicBezTo>
                        <a:cubicBezTo>
                          <a:pt x="7141719" y="1847030"/>
                          <a:pt x="7161609" y="1846250"/>
                          <a:pt x="7006904" y="1835606"/>
                        </a:cubicBezTo>
                        <a:cubicBezTo>
                          <a:pt x="6852199" y="1824962"/>
                          <a:pt x="6720404" y="1818127"/>
                          <a:pt x="6501532" y="1835606"/>
                        </a:cubicBezTo>
                        <a:cubicBezTo>
                          <a:pt x="6282660" y="1853085"/>
                          <a:pt x="5835293" y="1800571"/>
                          <a:pt x="5641035" y="1835606"/>
                        </a:cubicBezTo>
                        <a:cubicBezTo>
                          <a:pt x="5446777" y="1870641"/>
                          <a:pt x="5129195" y="1832424"/>
                          <a:pt x="4958101" y="1835606"/>
                        </a:cubicBezTo>
                        <a:cubicBezTo>
                          <a:pt x="4787007" y="1838788"/>
                          <a:pt x="4677252" y="1832383"/>
                          <a:pt x="4452730" y="1835606"/>
                        </a:cubicBezTo>
                        <a:cubicBezTo>
                          <a:pt x="4228208" y="1838829"/>
                          <a:pt x="4052801" y="1838506"/>
                          <a:pt x="3769796" y="1835606"/>
                        </a:cubicBezTo>
                        <a:cubicBezTo>
                          <a:pt x="3486791" y="1832706"/>
                          <a:pt x="3550422" y="1817226"/>
                          <a:pt x="3353206" y="1835606"/>
                        </a:cubicBezTo>
                        <a:cubicBezTo>
                          <a:pt x="3155990" y="1853987"/>
                          <a:pt x="3136475" y="1819728"/>
                          <a:pt x="2936617" y="1835606"/>
                        </a:cubicBezTo>
                        <a:cubicBezTo>
                          <a:pt x="2736759" y="1851484"/>
                          <a:pt x="2466017" y="1865303"/>
                          <a:pt x="2253682" y="1835606"/>
                        </a:cubicBezTo>
                        <a:cubicBezTo>
                          <a:pt x="2041348" y="1805909"/>
                          <a:pt x="1935242" y="1854464"/>
                          <a:pt x="1748311" y="1835606"/>
                        </a:cubicBezTo>
                        <a:cubicBezTo>
                          <a:pt x="1561380" y="1816748"/>
                          <a:pt x="1358438" y="1805729"/>
                          <a:pt x="976596" y="1835606"/>
                        </a:cubicBezTo>
                        <a:cubicBezTo>
                          <a:pt x="594754" y="1865483"/>
                          <a:pt x="232509" y="1846513"/>
                          <a:pt x="0" y="1835606"/>
                        </a:cubicBezTo>
                        <a:lnTo>
                          <a:pt x="0" y="1835606"/>
                        </a:lnTo>
                        <a:cubicBezTo>
                          <a:pt x="6392" y="1544481"/>
                          <a:pt x="31000" y="1373773"/>
                          <a:pt x="0" y="1205381"/>
                        </a:cubicBezTo>
                        <a:cubicBezTo>
                          <a:pt x="-31000" y="1036990"/>
                          <a:pt x="4050" y="808709"/>
                          <a:pt x="0" y="575157"/>
                        </a:cubicBezTo>
                        <a:cubicBezTo>
                          <a:pt x="-4050" y="341605"/>
                          <a:pt x="-9575" y="189061"/>
                          <a:pt x="0" y="0"/>
                        </a:cubicBezTo>
                        <a:close/>
                      </a:path>
                    </a:pathLst>
                  </a:custGeom>
                  <ask:type>
                    <ask:lineSketchNone/>
                  </ask:type>
                </ask:lineSketchStyleProps>
              </a:ext>
            </a:extLst>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endParaRPr kumimoji="1" lang="ja-JP" altLang="en-US" sz="1600" dirty="0">
              <a:solidFill>
                <a:schemeClr val="tx1"/>
              </a:solidFill>
              <a:latin typeface="Meiryo UI" panose="020B0604030504040204" pitchFamily="50" charset="-128"/>
              <a:ea typeface="Meiryo UI" panose="020B0604030504040204" pitchFamily="50" charset="-128"/>
            </a:endParaRPr>
          </a:p>
        </p:txBody>
      </p:sp>
      <p:sp>
        <p:nvSpPr>
          <p:cNvPr id="8" name="正方形/長方形 7">
            <a:extLst>
              <a:ext uri="{FF2B5EF4-FFF2-40B4-BE49-F238E27FC236}">
                <a16:creationId xmlns:a16="http://schemas.microsoft.com/office/drawing/2014/main" id="{5DFE0E6D-4950-F6F7-B523-0269D11A7EBA}"/>
              </a:ext>
            </a:extLst>
          </p:cNvPr>
          <p:cNvSpPr/>
          <p:nvPr/>
        </p:nvSpPr>
        <p:spPr>
          <a:xfrm>
            <a:off x="132928" y="756348"/>
            <a:ext cx="8878143" cy="3108543"/>
          </a:xfrm>
          <a:prstGeom prst="rect">
            <a:avLst/>
          </a:prstGeom>
          <a:solidFill>
            <a:schemeClr val="accent3">
              <a:lumMod val="40000"/>
              <a:lumOff val="60000"/>
              <a:alpha val="40000"/>
            </a:schemeClr>
          </a:solidFill>
          <a:ln w="9525">
            <a:noFill/>
            <a:prstDash val="dash"/>
          </a:ln>
        </p:spPr>
        <p:txBody>
          <a:bodyPr wrap="square">
            <a:spAutoFit/>
          </a:bodyPr>
          <a:lstStyle/>
          <a:p>
            <a:pPr>
              <a:spcAft>
                <a:spcPts val="0"/>
              </a:spcAft>
            </a:pPr>
            <a:r>
              <a:rPr kumimoji="1" lang="en-US" altLang="ja-JP" sz="1400" dirty="0">
                <a:solidFill>
                  <a:srgbClr val="C00000"/>
                </a:solidFill>
                <a:latin typeface="Meiryo UI" panose="020B0604030504040204" pitchFamily="50" charset="-128"/>
                <a:ea typeface="Meiryo UI" panose="020B0604030504040204" pitchFamily="50" charset="-128"/>
              </a:rPr>
              <a:t>【</a:t>
            </a:r>
            <a:r>
              <a:rPr kumimoji="1" lang="ja-JP" altLang="en-US" sz="1400" dirty="0">
                <a:solidFill>
                  <a:srgbClr val="C00000"/>
                </a:solidFill>
                <a:latin typeface="Meiryo UI" panose="020B0604030504040204" pitchFamily="50" charset="-128"/>
                <a:ea typeface="Meiryo UI" panose="020B0604030504040204" pitchFamily="50" charset="-128"/>
              </a:rPr>
              <a:t>分析の視点</a:t>
            </a:r>
            <a:r>
              <a:rPr kumimoji="1" lang="en-US" altLang="ja-JP" sz="1400" dirty="0">
                <a:solidFill>
                  <a:srgbClr val="C00000"/>
                </a:solidFill>
                <a:latin typeface="Meiryo UI" panose="020B0604030504040204" pitchFamily="50" charset="-128"/>
                <a:ea typeface="Meiryo UI" panose="020B0604030504040204" pitchFamily="50" charset="-128"/>
              </a:rPr>
              <a:t>】</a:t>
            </a:r>
            <a:r>
              <a:rPr kumimoji="1" lang="ja-JP" altLang="en-US" sz="1400" dirty="0">
                <a:solidFill>
                  <a:srgbClr val="C00000"/>
                </a:solidFill>
                <a:latin typeface="Meiryo UI" panose="020B0604030504040204" pitchFamily="50" charset="-128"/>
                <a:ea typeface="Meiryo UI" panose="020B0604030504040204" pitchFamily="50" charset="-128"/>
              </a:rPr>
              <a:t>　</a:t>
            </a:r>
            <a:r>
              <a:rPr kumimoji="1" lang="en-US" altLang="ja-JP" sz="1400" dirty="0">
                <a:solidFill>
                  <a:srgbClr val="C00000"/>
                </a:solidFill>
                <a:latin typeface="Meiryo UI" panose="020B0604030504040204" pitchFamily="50" charset="-128"/>
                <a:ea typeface="Meiryo UI" panose="020B0604030504040204" pitchFamily="50" charset="-128"/>
              </a:rPr>
              <a:t>※</a:t>
            </a:r>
            <a:r>
              <a:rPr kumimoji="1" lang="ja-JP" altLang="en-US" sz="1400" dirty="0">
                <a:solidFill>
                  <a:srgbClr val="C00000"/>
                </a:solidFill>
                <a:latin typeface="Meiryo UI" panose="020B0604030504040204" pitchFamily="50" charset="-128"/>
                <a:ea typeface="Meiryo UI" panose="020B0604030504040204" pitchFamily="50" charset="-128"/>
              </a:rPr>
              <a:t>視点Ａ１・Ａ２による分析は必須とする</a:t>
            </a:r>
            <a:endParaRPr kumimoji="1" lang="en-US" altLang="ja-JP" sz="1400" dirty="0">
              <a:solidFill>
                <a:srgbClr val="C00000"/>
              </a:solidFill>
              <a:latin typeface="Meiryo UI" panose="020B0604030504040204" pitchFamily="50" charset="-128"/>
              <a:ea typeface="Meiryo UI" panose="020B0604030504040204" pitchFamily="50" charset="-128"/>
            </a:endParaRPr>
          </a:p>
          <a:p>
            <a:pPr>
              <a:spcAft>
                <a:spcPts val="0"/>
              </a:spcAft>
            </a:pPr>
            <a:endParaRPr kumimoji="1" lang="en-US" altLang="ja-JP" sz="1000" dirty="0">
              <a:solidFill>
                <a:srgbClr val="C00000"/>
              </a:solidFill>
              <a:latin typeface="Meiryo UI" panose="020B0604030504040204" pitchFamily="50" charset="-128"/>
              <a:ea typeface="Meiryo UI" panose="020B0604030504040204" pitchFamily="50" charset="-128"/>
            </a:endParaRPr>
          </a:p>
          <a:p>
            <a:pPr>
              <a:spcAft>
                <a:spcPts val="0"/>
              </a:spcAft>
            </a:pPr>
            <a:r>
              <a:rPr kumimoji="1" lang="ja-JP" altLang="en-US" sz="1200" dirty="0">
                <a:solidFill>
                  <a:srgbClr val="C00000"/>
                </a:solidFill>
                <a:latin typeface="Meiryo UI" panose="020B0604030504040204" pitchFamily="50" charset="-128"/>
                <a:ea typeface="Meiryo UI" panose="020B0604030504040204" pitchFamily="50" charset="-128"/>
              </a:rPr>
              <a:t>Ａ１：「個に応じた指導」の観点から、児童生徒のどのような特性等に応じてどのような指導の工夫がなされているか。（「誰一人取り残さずに」）</a:t>
            </a:r>
            <a:endParaRPr kumimoji="1" lang="en-US" altLang="ja-JP" sz="1200" dirty="0">
              <a:solidFill>
                <a:srgbClr val="C00000"/>
              </a:solidFill>
              <a:latin typeface="Meiryo UI" panose="020B0604030504040204" pitchFamily="50" charset="-128"/>
              <a:ea typeface="Meiryo UI" panose="020B0604030504040204" pitchFamily="50" charset="-128"/>
            </a:endParaRPr>
          </a:p>
          <a:p>
            <a:pPr>
              <a:spcAft>
                <a:spcPts val="0"/>
              </a:spcAft>
            </a:pPr>
            <a:endParaRPr kumimoji="1" lang="ja-JP" altLang="en-US" sz="1200" dirty="0">
              <a:solidFill>
                <a:srgbClr val="C00000"/>
              </a:solidFill>
              <a:latin typeface="Meiryo UI" panose="020B0604030504040204" pitchFamily="50" charset="-128"/>
              <a:ea typeface="Meiryo UI" panose="020B0604030504040204" pitchFamily="50" charset="-128"/>
            </a:endParaRPr>
          </a:p>
          <a:p>
            <a:pPr>
              <a:spcAft>
                <a:spcPts val="0"/>
              </a:spcAft>
            </a:pPr>
            <a:r>
              <a:rPr kumimoji="1" lang="ja-JP" altLang="en-US" sz="1200" dirty="0">
                <a:solidFill>
                  <a:srgbClr val="C00000"/>
                </a:solidFill>
                <a:latin typeface="Meiryo UI" panose="020B0604030504040204" pitchFamily="50" charset="-128"/>
                <a:ea typeface="Meiryo UI" panose="020B0604030504040204" pitchFamily="50" charset="-128"/>
              </a:rPr>
              <a:t>Ａ２：児童生徒一人一人の学びが深まり、資質・能力の育成につながっているか。（「資質・能力の育成」）</a:t>
            </a:r>
            <a:endParaRPr kumimoji="1" lang="en-US" altLang="ja-JP" sz="1200" dirty="0">
              <a:solidFill>
                <a:srgbClr val="C00000"/>
              </a:solidFill>
              <a:latin typeface="Meiryo UI" panose="020B0604030504040204" pitchFamily="50" charset="-128"/>
              <a:ea typeface="Meiryo UI" panose="020B0604030504040204" pitchFamily="50" charset="-128"/>
            </a:endParaRPr>
          </a:p>
          <a:p>
            <a:pPr>
              <a:spcAft>
                <a:spcPts val="0"/>
              </a:spcAft>
            </a:pPr>
            <a:endParaRPr kumimoji="1" lang="ja-JP" altLang="en-US" sz="1200" dirty="0">
              <a:solidFill>
                <a:srgbClr val="C00000"/>
              </a:solidFill>
              <a:latin typeface="Meiryo UI" panose="020B0604030504040204" pitchFamily="50" charset="-128"/>
              <a:ea typeface="Meiryo UI" panose="020B0604030504040204" pitchFamily="50" charset="-128"/>
            </a:endParaRPr>
          </a:p>
          <a:p>
            <a:pPr>
              <a:spcAft>
                <a:spcPts val="0"/>
              </a:spcAft>
            </a:pPr>
            <a:r>
              <a:rPr kumimoji="1" lang="ja-JP" altLang="en-US" sz="1200" dirty="0">
                <a:solidFill>
                  <a:srgbClr val="C00000"/>
                </a:solidFill>
                <a:latin typeface="Meiryo UI" panose="020B0604030504040204" pitchFamily="50" charset="-128"/>
                <a:ea typeface="Meiryo UI" panose="020B0604030504040204" pitchFamily="50" charset="-128"/>
              </a:rPr>
              <a:t>Ｂ：　 単元や題材など内容や時間のまとまりを見通した授業づくりが図られているか。</a:t>
            </a:r>
            <a:endParaRPr kumimoji="1" lang="en-US" altLang="ja-JP" sz="1200" dirty="0">
              <a:solidFill>
                <a:srgbClr val="C00000"/>
              </a:solidFill>
              <a:latin typeface="Meiryo UI" panose="020B0604030504040204" pitchFamily="50" charset="-128"/>
              <a:ea typeface="Meiryo UI" panose="020B0604030504040204" pitchFamily="50" charset="-128"/>
            </a:endParaRPr>
          </a:p>
          <a:p>
            <a:pPr>
              <a:spcAft>
                <a:spcPts val="0"/>
              </a:spcAft>
            </a:pPr>
            <a:endParaRPr kumimoji="1" lang="en-US" altLang="ja-JP" sz="1200" dirty="0">
              <a:solidFill>
                <a:srgbClr val="C00000"/>
              </a:solidFill>
              <a:latin typeface="Meiryo UI" panose="020B0604030504040204" pitchFamily="50" charset="-128"/>
              <a:ea typeface="Meiryo UI" panose="020B0604030504040204" pitchFamily="50" charset="-128"/>
            </a:endParaRPr>
          </a:p>
          <a:p>
            <a:pPr>
              <a:spcAft>
                <a:spcPts val="0"/>
              </a:spcAft>
            </a:pPr>
            <a:r>
              <a:rPr kumimoji="1" lang="ja-JP" altLang="en-US" sz="1200" dirty="0">
                <a:solidFill>
                  <a:srgbClr val="C00000"/>
                </a:solidFill>
                <a:latin typeface="Meiryo UI" panose="020B0604030504040204" pitchFamily="50" charset="-128"/>
                <a:ea typeface="Meiryo UI" panose="020B0604030504040204" pitchFamily="50" charset="-128"/>
              </a:rPr>
              <a:t>Ｃ：　 児童生徒の興味・関心などに応じた自主的・自発的な学習を促すような学習環境づくりを通じて、児童生徒が自ら学習を調整できるよう</a:t>
            </a:r>
            <a:endParaRPr kumimoji="1" lang="en-US" altLang="ja-JP" sz="1200" dirty="0">
              <a:solidFill>
                <a:srgbClr val="C00000"/>
              </a:solidFill>
              <a:latin typeface="Meiryo UI" panose="020B0604030504040204" pitchFamily="50" charset="-128"/>
              <a:ea typeface="Meiryo UI" panose="020B0604030504040204" pitchFamily="50" charset="-128"/>
            </a:endParaRPr>
          </a:p>
          <a:p>
            <a:pPr>
              <a:spcAft>
                <a:spcPts val="0"/>
              </a:spcAft>
            </a:pPr>
            <a:r>
              <a:rPr kumimoji="1" lang="ja-JP" altLang="en-US" sz="1200" dirty="0">
                <a:solidFill>
                  <a:srgbClr val="C00000"/>
                </a:solidFill>
                <a:latin typeface="Meiryo UI" panose="020B0604030504040204" pitchFamily="50" charset="-128"/>
                <a:ea typeface="Meiryo UI" panose="020B0604030504040204" pitchFamily="50" charset="-128"/>
              </a:rPr>
              <a:t>　　　　 工夫がなされているか。</a:t>
            </a:r>
            <a:endParaRPr kumimoji="1" lang="en-US" altLang="ja-JP" sz="1200" dirty="0">
              <a:solidFill>
                <a:srgbClr val="C00000"/>
              </a:solidFill>
              <a:latin typeface="Meiryo UI" panose="020B0604030504040204" pitchFamily="50" charset="-128"/>
              <a:ea typeface="Meiryo UI" panose="020B0604030504040204" pitchFamily="50" charset="-128"/>
            </a:endParaRPr>
          </a:p>
          <a:p>
            <a:pPr>
              <a:spcAft>
                <a:spcPts val="0"/>
              </a:spcAft>
            </a:pPr>
            <a:endParaRPr kumimoji="1" lang="en-US" altLang="ja-JP" sz="1200" dirty="0">
              <a:solidFill>
                <a:srgbClr val="C00000"/>
              </a:solidFill>
              <a:latin typeface="Meiryo UI" panose="020B0604030504040204" pitchFamily="50" charset="-128"/>
              <a:ea typeface="Meiryo UI" panose="020B0604030504040204" pitchFamily="50" charset="-128"/>
            </a:endParaRPr>
          </a:p>
          <a:p>
            <a:pPr>
              <a:spcAft>
                <a:spcPts val="0"/>
              </a:spcAft>
            </a:pPr>
            <a:r>
              <a:rPr kumimoji="1" lang="ja-JP" altLang="en-US" sz="1200" dirty="0">
                <a:solidFill>
                  <a:srgbClr val="C00000"/>
                </a:solidFill>
                <a:latin typeface="Meiryo UI" panose="020B0604030504040204" pitchFamily="50" charset="-128"/>
                <a:ea typeface="Meiryo UI" panose="020B0604030504040204" pitchFamily="50" charset="-128"/>
              </a:rPr>
              <a:t>Ｄ：　 児童生徒にどのような</a:t>
            </a:r>
            <a:r>
              <a:rPr kumimoji="1" lang="en-US" altLang="ja-JP" sz="1200" dirty="0">
                <a:solidFill>
                  <a:srgbClr val="C00000"/>
                </a:solidFill>
                <a:latin typeface="Meiryo UI" panose="020B0604030504040204" pitchFamily="50" charset="-128"/>
                <a:ea typeface="Meiryo UI" panose="020B0604030504040204" pitchFamily="50" charset="-128"/>
              </a:rPr>
              <a:t>ICT</a:t>
            </a:r>
            <a:r>
              <a:rPr kumimoji="1" lang="ja-JP" altLang="en-US" sz="1200" dirty="0">
                <a:solidFill>
                  <a:srgbClr val="C00000"/>
                </a:solidFill>
                <a:latin typeface="Meiryo UI" panose="020B0604030504040204" pitchFamily="50" charset="-128"/>
                <a:ea typeface="Meiryo UI" panose="020B0604030504040204" pitchFamily="50" charset="-128"/>
              </a:rPr>
              <a:t>の活用環境が整えられており、それはどのような役割を果たしているか。</a:t>
            </a:r>
            <a:endParaRPr kumimoji="1" lang="en-US" altLang="ja-JP" sz="1200" dirty="0">
              <a:solidFill>
                <a:srgbClr val="C00000"/>
              </a:solidFill>
              <a:latin typeface="Meiryo UI" panose="020B0604030504040204" pitchFamily="50" charset="-128"/>
              <a:ea typeface="Meiryo UI" panose="020B0604030504040204" pitchFamily="50" charset="-128"/>
            </a:endParaRPr>
          </a:p>
          <a:p>
            <a:pPr>
              <a:spcAft>
                <a:spcPts val="0"/>
              </a:spcAft>
            </a:pPr>
            <a:endParaRPr kumimoji="1" lang="ja-JP" altLang="en-US" sz="1200" dirty="0">
              <a:solidFill>
                <a:srgbClr val="C00000"/>
              </a:solidFill>
              <a:latin typeface="Meiryo UI" panose="020B0604030504040204" pitchFamily="50" charset="-128"/>
              <a:ea typeface="Meiryo UI" panose="020B0604030504040204" pitchFamily="50" charset="-128"/>
            </a:endParaRPr>
          </a:p>
          <a:p>
            <a:pPr>
              <a:spcAft>
                <a:spcPts val="0"/>
              </a:spcAft>
            </a:pPr>
            <a:r>
              <a:rPr kumimoji="1" lang="ja-JP" altLang="en-US" sz="1200" dirty="0">
                <a:solidFill>
                  <a:srgbClr val="C00000"/>
                </a:solidFill>
                <a:latin typeface="Meiryo UI" panose="020B0604030504040204" pitchFamily="50" charset="-128"/>
                <a:ea typeface="Meiryo UI" panose="020B0604030504040204" pitchFamily="50" charset="-128"/>
              </a:rPr>
              <a:t>Ｅ：　 個々の教師の取組にとどまらず、学校全体として取組を進めるにあたって、どのようにカリキュラム・マネジメントの推進が図られているか。</a:t>
            </a:r>
            <a:endParaRPr kumimoji="1" lang="en-US" altLang="ja-JP" sz="1200" dirty="0">
              <a:solidFill>
                <a:srgbClr val="C00000"/>
              </a:solidFill>
              <a:latin typeface="Meiryo UI" panose="020B0604030504040204" pitchFamily="50" charset="-128"/>
              <a:ea typeface="Meiryo UI" panose="020B0604030504040204" pitchFamily="50" charset="-128"/>
            </a:endParaRPr>
          </a:p>
          <a:p>
            <a:pPr>
              <a:spcAft>
                <a:spcPts val="0"/>
              </a:spcAft>
            </a:pPr>
            <a:endParaRPr kumimoji="1" lang="en-US" altLang="ja-JP" sz="1200" dirty="0">
              <a:solidFill>
                <a:srgbClr val="C00000"/>
              </a:solidFill>
              <a:latin typeface="Meiryo UI" panose="020B0604030504040204" pitchFamily="50" charset="-128"/>
              <a:ea typeface="Meiryo UI" panose="020B0604030504040204" pitchFamily="50" charset="-128"/>
            </a:endParaRPr>
          </a:p>
          <a:p>
            <a:pPr>
              <a:spcAft>
                <a:spcPts val="0"/>
              </a:spcAft>
            </a:pPr>
            <a:r>
              <a:rPr kumimoji="1" lang="ja-JP" altLang="en-US" sz="1200" dirty="0">
                <a:solidFill>
                  <a:srgbClr val="C00000"/>
                </a:solidFill>
                <a:latin typeface="Meiryo UI" panose="020B0604030504040204" pitchFamily="50" charset="-128"/>
                <a:ea typeface="Meiryo UI" panose="020B0604030504040204" pitchFamily="50" charset="-128"/>
              </a:rPr>
              <a:t>Ｆ：　 その他独自に設定した視点</a:t>
            </a:r>
          </a:p>
        </p:txBody>
      </p:sp>
      <p:sp>
        <p:nvSpPr>
          <p:cNvPr id="19" name="テキスト ボックス 18">
            <a:extLst>
              <a:ext uri="{FF2B5EF4-FFF2-40B4-BE49-F238E27FC236}">
                <a16:creationId xmlns:a16="http://schemas.microsoft.com/office/drawing/2014/main" id="{21616CDB-C00F-CB02-02BC-248ADD958245}"/>
              </a:ext>
            </a:extLst>
          </p:cNvPr>
          <p:cNvSpPr txBox="1"/>
          <p:nvPr/>
        </p:nvSpPr>
        <p:spPr>
          <a:xfrm>
            <a:off x="170963" y="3994930"/>
            <a:ext cx="8802066" cy="584775"/>
          </a:xfrm>
          <a:prstGeom prst="rect">
            <a:avLst/>
          </a:prstGeom>
          <a:solidFill>
            <a:schemeClr val="accent1">
              <a:lumMod val="40000"/>
              <a:lumOff val="60000"/>
            </a:schemeClr>
          </a:solidFill>
        </p:spPr>
        <p:txBody>
          <a:bodyPr wrap="square" rtlCol="0">
            <a:spAutoFit/>
          </a:bodyPr>
          <a:lstStyle/>
          <a:p>
            <a:pPr algn="ctr"/>
            <a:r>
              <a:rPr kumimoji="1" lang="ja-JP" altLang="en-US" sz="1600" b="1" i="0" u="none" strike="noStrike" kern="1200" cap="none" spc="0" normalizeH="0" baseline="0" noProof="0" dirty="0">
                <a:ln>
                  <a:noFill/>
                </a:ln>
                <a:effectLst/>
                <a:uLnTx/>
                <a:uFillTx/>
                <a:latin typeface="Meiryo UI"/>
                <a:ea typeface="Meiryo UI"/>
              </a:rPr>
              <a:t>「個別最適な学びと協働的な学びの一体的な充実」</a:t>
            </a:r>
            <a:r>
              <a:rPr kumimoji="1" lang="ja-JP" altLang="en-US" sz="1600" b="1" dirty="0">
                <a:latin typeface="Meiryo UI"/>
                <a:ea typeface="Meiryo UI"/>
              </a:rPr>
              <a:t>により、</a:t>
            </a:r>
            <a:endParaRPr kumimoji="1" lang="en-US" altLang="ja-JP" sz="1600" b="1" dirty="0">
              <a:latin typeface="Meiryo UI"/>
              <a:ea typeface="Meiryo UI"/>
            </a:endParaRPr>
          </a:p>
          <a:p>
            <a:pPr algn="ctr"/>
            <a:r>
              <a:rPr kumimoji="1" lang="ja-JP" altLang="en-US" sz="1600" b="1" u="sng" dirty="0">
                <a:solidFill>
                  <a:prstClr val="black"/>
                </a:solidFill>
                <a:latin typeface="Meiryo UI" panose="020B0604030504040204" pitchFamily="50" charset="-128"/>
                <a:ea typeface="Meiryo UI" panose="020B0604030504040204" pitchFamily="50" charset="-128"/>
              </a:rPr>
              <a:t>多様な子供達を誰一人取り残さずに資質・能力の育成を図ることを目指す授業を実現するための要点</a:t>
            </a:r>
            <a:endParaRPr kumimoji="1" lang="en-US" altLang="ja-JP" sz="1600" b="1" u="sng" dirty="0">
              <a:solidFill>
                <a:prstClr val="black"/>
              </a:solidFill>
              <a:latin typeface="Meiryo UI" panose="020B0604030504040204" pitchFamily="50" charset="-128"/>
              <a:ea typeface="Meiryo UI" panose="020B0604030504040204" pitchFamily="50" charset="-128"/>
            </a:endParaRPr>
          </a:p>
        </p:txBody>
      </p:sp>
      <p:sp>
        <p:nvSpPr>
          <p:cNvPr id="7" name="正方形/長方形 6">
            <a:extLst>
              <a:ext uri="{FF2B5EF4-FFF2-40B4-BE49-F238E27FC236}">
                <a16:creationId xmlns:a16="http://schemas.microsoft.com/office/drawing/2014/main" id="{34306D90-387E-D881-6D4F-49982B2BEACF}"/>
              </a:ext>
            </a:extLst>
          </p:cNvPr>
          <p:cNvSpPr/>
          <p:nvPr/>
        </p:nvSpPr>
        <p:spPr>
          <a:xfrm>
            <a:off x="165875" y="4633422"/>
            <a:ext cx="8827944" cy="246221"/>
          </a:xfrm>
          <a:prstGeom prst="rect">
            <a:avLst/>
          </a:prstGeom>
          <a:ln w="19050">
            <a:noFill/>
          </a:ln>
        </p:spPr>
        <p:txBody>
          <a:bodyPr wrap="square">
            <a:spAutoFit/>
          </a:bodyPr>
          <a:lstStyle/>
          <a:p>
            <a:pPr>
              <a:spcAft>
                <a:spcPts val="0"/>
              </a:spcAft>
            </a:pPr>
            <a:r>
              <a:rPr kumimoji="1" lang="en-US" altLang="ja-JP" sz="1000" dirty="0">
                <a:solidFill>
                  <a:srgbClr val="4472C4"/>
                </a:solidFill>
                <a:latin typeface="Meiryo UI" panose="020B0604030504040204" pitchFamily="50" charset="-128"/>
                <a:ea typeface="Meiryo UI" panose="020B0604030504040204" pitchFamily="50" charset="-128"/>
              </a:rPr>
              <a:t>※</a:t>
            </a:r>
            <a:r>
              <a:rPr kumimoji="1" lang="ja-JP" altLang="en-US" sz="1000" dirty="0">
                <a:solidFill>
                  <a:srgbClr val="4472C4"/>
                </a:solidFill>
                <a:latin typeface="Meiryo UI" panose="020B0604030504040204" pitchFamily="50" charset="-128"/>
                <a:ea typeface="Meiryo UI" panose="020B0604030504040204" pitchFamily="50" charset="-128"/>
              </a:rPr>
              <a:t>資料１枚目の実践の分析に基づき、多様な子供達を誰一人取り残さずに資質・能力の育成を図ることを目指す授業を実現するための要点について考察し、まとめてください</a:t>
            </a:r>
            <a:endParaRPr lang="ja-JP" altLang="ja-JP" sz="1000" kern="100" dirty="0">
              <a:solidFill>
                <a:srgbClr val="4472C4"/>
              </a:solidFill>
              <a:effectLst/>
              <a:latin typeface="Meiryo UI" panose="020B0604030504040204" pitchFamily="50" charset="-128"/>
              <a:ea typeface="Meiryo UI" panose="020B0604030504040204" pitchFamily="50" charset="-128"/>
              <a:cs typeface="Times New Roman" panose="02020603050405020304" pitchFamily="18" charset="0"/>
            </a:endParaRPr>
          </a:p>
        </p:txBody>
      </p:sp>
      <p:sp>
        <p:nvSpPr>
          <p:cNvPr id="3" name="正方形/長方形 2">
            <a:extLst>
              <a:ext uri="{FF2B5EF4-FFF2-40B4-BE49-F238E27FC236}">
                <a16:creationId xmlns:a16="http://schemas.microsoft.com/office/drawing/2014/main" id="{20C34A98-CDAF-256E-E92B-175FB3923B5A}"/>
              </a:ext>
            </a:extLst>
          </p:cNvPr>
          <p:cNvSpPr/>
          <p:nvPr/>
        </p:nvSpPr>
        <p:spPr>
          <a:xfrm>
            <a:off x="0" y="228037"/>
            <a:ext cx="9144000" cy="476898"/>
          </a:xfrm>
          <a:prstGeom prst="rect">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1440" tIns="45720" rIns="91440" bIns="45720"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dirty="0">
                <a:ln>
                  <a:noFill/>
                </a:ln>
                <a:effectLst/>
                <a:uLnTx/>
                <a:uFillTx/>
                <a:latin typeface="Meiryo UI"/>
                <a:ea typeface="Meiryo UI"/>
              </a:rPr>
              <a:t>「個別最適な学びと協働的な学びの一体的な充実」</a:t>
            </a:r>
            <a:r>
              <a:rPr kumimoji="1" lang="ja-JP" altLang="en-US" sz="1200" b="1" dirty="0">
                <a:latin typeface="Meiryo UI"/>
                <a:ea typeface="Meiryo UI"/>
              </a:rPr>
              <a:t>により、</a:t>
            </a:r>
            <a:endParaRPr kumimoji="1" lang="en-US" altLang="ja-JP" sz="1200" b="1" dirty="0">
              <a:latin typeface="Meiryo UI"/>
              <a:ea typeface="Meiryo UI"/>
            </a:endParaRPr>
          </a:p>
          <a:p>
            <a:pPr marL="0" marR="0" lvl="0" indent="0" algn="ctr" defTabSz="457200" rtl="0" eaLnBrk="1" fontAlgn="auto" latinLnBrk="0" hangingPunct="1">
              <a:lnSpc>
                <a:spcPct val="100000"/>
              </a:lnSpc>
              <a:spcBef>
                <a:spcPts val="0"/>
              </a:spcBef>
              <a:spcAft>
                <a:spcPts val="0"/>
              </a:spcAft>
              <a:buClrTx/>
              <a:buSzTx/>
              <a:buFontTx/>
              <a:buNone/>
              <a:tabLst/>
              <a:defRPr/>
            </a:pPr>
            <a:r>
              <a:rPr kumimoji="1" lang="ja-JP" altLang="en-US" sz="1400" b="1" dirty="0">
                <a:latin typeface="Meiryo UI"/>
                <a:ea typeface="Meiryo UI"/>
              </a:rPr>
              <a:t>多様な子供達を誰一人取り残さずに資質・能力の育成を図ることを目指す</a:t>
            </a:r>
            <a:r>
              <a:rPr kumimoji="1" lang="ja-JP" altLang="en-US" sz="1400" b="1" i="0" u="none" strike="noStrike" kern="1200" cap="none" spc="0" normalizeH="0" baseline="0" noProof="0" dirty="0">
                <a:ln>
                  <a:noFill/>
                </a:ln>
                <a:effectLst/>
                <a:uLnTx/>
                <a:uFillTx/>
                <a:latin typeface="Meiryo UI"/>
                <a:ea typeface="Meiryo UI"/>
              </a:rPr>
              <a:t>実践事例</a:t>
            </a:r>
            <a:endParaRPr kumimoji="1" lang="ja-JP" altLang="en-US" sz="1400" b="1" dirty="0">
              <a:latin typeface="Meiryo UI"/>
              <a:ea typeface="Meiryo UI"/>
            </a:endParaRPr>
          </a:p>
        </p:txBody>
      </p:sp>
      <p:sp>
        <p:nvSpPr>
          <p:cNvPr id="5" name="正方形/長方形 4">
            <a:extLst>
              <a:ext uri="{FF2B5EF4-FFF2-40B4-BE49-F238E27FC236}">
                <a16:creationId xmlns:a16="http://schemas.microsoft.com/office/drawing/2014/main" id="{B9D34806-B0DC-03CC-D434-C99C0933A300}"/>
              </a:ext>
            </a:extLst>
          </p:cNvPr>
          <p:cNvSpPr/>
          <p:nvPr/>
        </p:nvSpPr>
        <p:spPr>
          <a:xfrm>
            <a:off x="2734406" y="5047401"/>
            <a:ext cx="3675179" cy="830997"/>
          </a:xfrm>
          <a:prstGeom prst="rect">
            <a:avLst/>
          </a:prstGeom>
          <a:ln w="19050">
            <a:noFill/>
          </a:ln>
        </p:spPr>
        <p:txBody>
          <a:bodyPr wrap="square">
            <a:spAutoFit/>
          </a:bodyPr>
          <a:lstStyle/>
          <a:p>
            <a:pPr>
              <a:spcAft>
                <a:spcPts val="0"/>
              </a:spcAft>
            </a:pPr>
            <a:r>
              <a:rPr kumimoji="1" lang="ja-JP" altLang="en-US" sz="1200" dirty="0">
                <a:solidFill>
                  <a:schemeClr val="bg1">
                    <a:lumMod val="50000"/>
                  </a:schemeClr>
                </a:solidFill>
                <a:latin typeface="Meiryo UI" panose="020B0604030504040204" pitchFamily="50" charset="-128"/>
                <a:ea typeface="Meiryo UI" panose="020B0604030504040204" pitchFamily="50" charset="-128"/>
              </a:rPr>
              <a:t>（例）</a:t>
            </a:r>
            <a:endParaRPr kumimoji="1" lang="en-US" altLang="ja-JP" sz="1200" dirty="0">
              <a:solidFill>
                <a:schemeClr val="bg1">
                  <a:lumMod val="50000"/>
                </a:schemeClr>
              </a:solidFill>
              <a:latin typeface="Meiryo UI" panose="020B0604030504040204" pitchFamily="50" charset="-128"/>
              <a:ea typeface="Meiryo UI" panose="020B0604030504040204" pitchFamily="50" charset="-128"/>
            </a:endParaRPr>
          </a:p>
          <a:p>
            <a:pPr>
              <a:spcAft>
                <a:spcPts val="0"/>
              </a:spcAft>
            </a:pPr>
            <a:r>
              <a:rPr kumimoji="1" lang="ja-JP" altLang="en-US" sz="1200" dirty="0">
                <a:solidFill>
                  <a:schemeClr val="bg1">
                    <a:lumMod val="50000"/>
                  </a:schemeClr>
                </a:solidFill>
                <a:latin typeface="Meiryo UI" panose="020B0604030504040204" pitchFamily="50" charset="-128"/>
                <a:ea typeface="Meiryo UI" panose="020B0604030504040204" pitchFamily="50" charset="-128"/>
              </a:rPr>
              <a:t>　・学習内容のまとまりを見通した単元デザイン</a:t>
            </a:r>
            <a:endParaRPr kumimoji="1" lang="en-US" altLang="ja-JP" sz="1200" dirty="0">
              <a:solidFill>
                <a:schemeClr val="bg1">
                  <a:lumMod val="50000"/>
                </a:schemeClr>
              </a:solidFill>
              <a:latin typeface="Meiryo UI" panose="020B0604030504040204" pitchFamily="50" charset="-128"/>
              <a:ea typeface="Meiryo UI" panose="020B0604030504040204" pitchFamily="50" charset="-128"/>
            </a:endParaRPr>
          </a:p>
          <a:p>
            <a:pPr>
              <a:spcAft>
                <a:spcPts val="0"/>
              </a:spcAft>
            </a:pPr>
            <a:r>
              <a:rPr kumimoji="1" lang="ja-JP" altLang="en-US" sz="1200" dirty="0">
                <a:solidFill>
                  <a:schemeClr val="bg1">
                    <a:lumMod val="50000"/>
                  </a:schemeClr>
                </a:solidFill>
                <a:latin typeface="Meiryo UI" panose="020B0604030504040204" pitchFamily="50" charset="-128"/>
                <a:ea typeface="Meiryo UI" panose="020B0604030504040204" pitchFamily="50" charset="-128"/>
              </a:rPr>
              <a:t>　・子供が自ら情報にアクセスできる</a:t>
            </a:r>
            <a:r>
              <a:rPr kumimoji="1" lang="en-US" altLang="ja-JP" sz="1200" dirty="0">
                <a:solidFill>
                  <a:schemeClr val="bg1">
                    <a:lumMod val="50000"/>
                  </a:schemeClr>
                </a:solidFill>
                <a:latin typeface="Meiryo UI" panose="020B0604030504040204" pitchFamily="50" charset="-128"/>
                <a:ea typeface="Meiryo UI" panose="020B0604030504040204" pitchFamily="50" charset="-128"/>
              </a:rPr>
              <a:t>ICT</a:t>
            </a:r>
            <a:r>
              <a:rPr kumimoji="1" lang="ja-JP" altLang="en-US" sz="1200" dirty="0">
                <a:solidFill>
                  <a:schemeClr val="bg1">
                    <a:lumMod val="50000"/>
                  </a:schemeClr>
                </a:solidFill>
                <a:latin typeface="Meiryo UI" panose="020B0604030504040204" pitchFamily="50" charset="-128"/>
                <a:ea typeface="Meiryo UI" panose="020B0604030504040204" pitchFamily="50" charset="-128"/>
              </a:rPr>
              <a:t>環境の整備</a:t>
            </a:r>
            <a:endParaRPr kumimoji="1" lang="en-US" altLang="ja-JP" sz="1200" dirty="0">
              <a:solidFill>
                <a:schemeClr val="bg1">
                  <a:lumMod val="50000"/>
                </a:schemeClr>
              </a:solidFill>
              <a:latin typeface="Meiryo UI" panose="020B0604030504040204" pitchFamily="50" charset="-128"/>
              <a:ea typeface="Meiryo UI" panose="020B0604030504040204" pitchFamily="50" charset="-128"/>
            </a:endParaRPr>
          </a:p>
          <a:p>
            <a:pPr>
              <a:spcAft>
                <a:spcPts val="0"/>
              </a:spcAft>
            </a:pPr>
            <a:r>
              <a:rPr kumimoji="1" lang="ja-JP" altLang="en-US" sz="1200" dirty="0">
                <a:solidFill>
                  <a:schemeClr val="bg1">
                    <a:lumMod val="50000"/>
                  </a:schemeClr>
                </a:solidFill>
                <a:latin typeface="Meiryo UI" panose="020B0604030504040204" pitchFamily="50" charset="-128"/>
                <a:ea typeface="Meiryo UI" panose="020B0604030504040204" pitchFamily="50" charset="-128"/>
              </a:rPr>
              <a:t>　・学校全体で組織的に取り組むカリキュラム・マネジメント</a:t>
            </a:r>
            <a:endParaRPr kumimoji="1" lang="en-US" altLang="ja-JP" sz="1200" dirty="0">
              <a:solidFill>
                <a:schemeClr val="bg1">
                  <a:lumMod val="50000"/>
                </a:schemeClr>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18724647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 name="正方形/長方形 16">
            <a:extLst>
              <a:ext uri="{FF2B5EF4-FFF2-40B4-BE49-F238E27FC236}">
                <a16:creationId xmlns:a16="http://schemas.microsoft.com/office/drawing/2014/main" id="{0BEE9ED6-38D9-E7A3-712B-3ACECC3471E1}"/>
              </a:ext>
            </a:extLst>
          </p:cNvPr>
          <p:cNvSpPr/>
          <p:nvPr/>
        </p:nvSpPr>
        <p:spPr>
          <a:xfrm>
            <a:off x="128174" y="2194200"/>
            <a:ext cx="8871966" cy="4605271"/>
          </a:xfrm>
          <a:prstGeom prst="rect">
            <a:avLst/>
          </a:prstGeom>
          <a:solidFill>
            <a:schemeClr val="accent6">
              <a:lumMod val="20000"/>
              <a:lumOff val="80000"/>
              <a:alpha val="10000"/>
            </a:schemeClr>
          </a:solidFill>
          <a:ln w="28575">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lIns="91440" tIns="45720" rIns="91440" bIns="45720" rtlCol="0" anchor="ctr"/>
          <a:lstStyle/>
          <a:p>
            <a:pPr marL="0" marR="0" lvl="0" indent="0" algn="just" defTabSz="457200" rtl="0" eaLnBrk="1" fontAlgn="auto" latinLnBrk="0" hangingPunct="1">
              <a:lnSpc>
                <a:spcPts val="1700"/>
              </a:lnSpc>
              <a:spcBef>
                <a:spcPts val="0"/>
              </a:spcBef>
              <a:spcAft>
                <a:spcPts val="0"/>
              </a:spcAft>
              <a:buClrTx/>
              <a:buSzTx/>
              <a:buFontTx/>
              <a:buNone/>
              <a:tabLst/>
              <a:defRPr/>
            </a:pPr>
            <a:endParaRPr kumimoji="0" lang="ja-JP" altLang="ja-JP" sz="1200" b="0" i="0" u="none" strike="noStrike" kern="100" cap="none" spc="0" normalizeH="0" baseline="0" noProof="0" dirty="0">
              <a:ln>
                <a:noFill/>
              </a:ln>
              <a:solidFill>
                <a:prstClr val="black"/>
              </a:solidFill>
              <a:effectLst/>
              <a:uLnTx/>
              <a:uFillTx/>
              <a:latin typeface="メイリオ" panose="020B0604030504040204" pitchFamily="50" charset="-128"/>
              <a:ea typeface="メイリオ" panose="020B0604030504040204" pitchFamily="50" charset="-128"/>
              <a:cs typeface="Times New Roman"/>
            </a:endParaRPr>
          </a:p>
        </p:txBody>
      </p:sp>
      <p:sp>
        <p:nvSpPr>
          <p:cNvPr id="2" name="正方形/長方形 1">
            <a:extLst>
              <a:ext uri="{FF2B5EF4-FFF2-40B4-BE49-F238E27FC236}">
                <a16:creationId xmlns:a16="http://schemas.microsoft.com/office/drawing/2014/main" id="{CB60CC24-3816-132D-455F-DF7EBC7D5E74}"/>
              </a:ext>
            </a:extLst>
          </p:cNvPr>
          <p:cNvSpPr/>
          <p:nvPr/>
        </p:nvSpPr>
        <p:spPr>
          <a:xfrm>
            <a:off x="7010449" y="0"/>
            <a:ext cx="2133551" cy="276999"/>
          </a:xfrm>
          <a:prstGeom prst="rect">
            <a:avLst/>
          </a:prstGeom>
        </p:spPr>
        <p:txBody>
          <a:bodyPr wrap="square">
            <a:sp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0" lang="en-US" altLang="ja-JP" sz="1200" b="1" i="0" u="none" strike="noStrike" kern="1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Times New Roman" panose="02020603050405020304" pitchFamily="18" charset="0"/>
              </a:rPr>
              <a:t>【</a:t>
            </a:r>
            <a:r>
              <a:rPr kumimoji="0" lang="ja-JP" altLang="en-US" sz="1200" b="1" i="0" u="none" strike="noStrike" kern="1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Times New Roman" panose="02020603050405020304" pitchFamily="18" charset="0"/>
              </a:rPr>
              <a:t>小中学校：総則部会</a:t>
            </a:r>
            <a:r>
              <a:rPr kumimoji="0" lang="en-US" altLang="ja-JP" sz="1200" b="1" i="0" u="none" strike="noStrike" kern="1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Times New Roman" panose="02020603050405020304" pitchFamily="18" charset="0"/>
              </a:rPr>
              <a:t>】</a:t>
            </a:r>
            <a:endParaRPr kumimoji="0" lang="ja-JP" altLang="ja-JP" sz="1200" b="1" i="0" u="none" strike="noStrike" kern="1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Times New Roman" panose="02020603050405020304" pitchFamily="18" charset="0"/>
            </a:endParaRPr>
          </a:p>
        </p:txBody>
      </p:sp>
      <p:sp>
        <p:nvSpPr>
          <p:cNvPr id="6" name="テキスト ボックス 5">
            <a:extLst>
              <a:ext uri="{FF2B5EF4-FFF2-40B4-BE49-F238E27FC236}">
                <a16:creationId xmlns:a16="http://schemas.microsoft.com/office/drawing/2014/main" id="{14D3B358-A3AD-38FD-8D2B-765CF65D3D8D}"/>
              </a:ext>
            </a:extLst>
          </p:cNvPr>
          <p:cNvSpPr txBox="1"/>
          <p:nvPr/>
        </p:nvSpPr>
        <p:spPr>
          <a:xfrm>
            <a:off x="128174" y="16690"/>
            <a:ext cx="6134299" cy="276999"/>
          </a:xfrm>
          <a:prstGeom prst="rect">
            <a:avLst/>
          </a:prstGeom>
          <a:noFill/>
        </p:spPr>
        <p:txBody>
          <a:bodyPr wrap="square" rtlCol="0">
            <a:spAutoFit/>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1" lang="en-US" altLang="ja-JP" sz="1200" b="1" i="0" u="none" strike="noStrike" kern="1200" cap="none" spc="0" normalizeH="0" baseline="0" noProof="0" dirty="0">
                <a:ln>
                  <a:noFill/>
                </a:ln>
                <a:solidFill>
                  <a:prstClr val="black"/>
                </a:solidFill>
                <a:effectLst/>
                <a:uLnTx/>
                <a:uFillTx/>
                <a:latin typeface="メイリオ" panose="020B0604030504040204" pitchFamily="50" charset="-128"/>
                <a:ea typeface="メイリオ" panose="020B0604030504040204" pitchFamily="50" charset="-128"/>
                <a:cs typeface="+mn-cs"/>
              </a:rPr>
              <a:t>【</a:t>
            </a:r>
            <a:r>
              <a:rPr kumimoji="1" lang="ja-JP" altLang="en-US" sz="1200" b="1" i="0" u="none" strike="noStrike" kern="1200" cap="none" spc="0" normalizeH="0" baseline="0" noProof="0" dirty="0">
                <a:ln>
                  <a:noFill/>
                </a:ln>
                <a:solidFill>
                  <a:prstClr val="black"/>
                </a:solidFill>
                <a:effectLst/>
                <a:uLnTx/>
                <a:uFillTx/>
                <a:latin typeface="メイリオ" panose="020B0604030504040204" pitchFamily="50" charset="-128"/>
                <a:ea typeface="メイリオ" panose="020B0604030504040204" pitchFamily="50" charset="-128"/>
                <a:cs typeface="+mn-cs"/>
              </a:rPr>
              <a:t>○グループ協議結果</a:t>
            </a:r>
            <a:r>
              <a:rPr kumimoji="1" lang="en-US" altLang="ja-JP" sz="1200" b="1" i="0" u="none" strike="noStrike" kern="1200" cap="none" spc="0" normalizeH="0" baseline="0" noProof="0" dirty="0">
                <a:ln>
                  <a:noFill/>
                </a:ln>
                <a:solidFill>
                  <a:prstClr val="black"/>
                </a:solidFill>
                <a:effectLst/>
                <a:uLnTx/>
                <a:uFillTx/>
                <a:latin typeface="メイリオ" panose="020B0604030504040204" pitchFamily="50" charset="-128"/>
                <a:ea typeface="メイリオ" panose="020B0604030504040204" pitchFamily="50" charset="-128"/>
                <a:cs typeface="+mn-cs"/>
              </a:rPr>
              <a:t>】</a:t>
            </a:r>
            <a:r>
              <a:rPr kumimoji="1" lang="ja-JP" altLang="en-US" sz="1200" b="1" i="0" u="none" strike="noStrike" kern="1200" cap="none" spc="0" normalizeH="0" baseline="0" noProof="0" dirty="0">
                <a:ln>
                  <a:noFill/>
                </a:ln>
                <a:solidFill>
                  <a:prstClr val="black"/>
                </a:solidFill>
                <a:effectLst/>
                <a:uLnTx/>
                <a:uFillTx/>
                <a:latin typeface="メイリオ" panose="020B0604030504040204" pitchFamily="50" charset="-128"/>
                <a:ea typeface="メイリオ" panose="020B0604030504040204" pitchFamily="50" charset="-128"/>
                <a:cs typeface="+mn-cs"/>
              </a:rPr>
              <a:t>　</a:t>
            </a:r>
          </a:p>
        </p:txBody>
      </p:sp>
      <p:sp>
        <p:nvSpPr>
          <p:cNvPr id="3" name="正方形/長方形 2">
            <a:extLst>
              <a:ext uri="{FF2B5EF4-FFF2-40B4-BE49-F238E27FC236}">
                <a16:creationId xmlns:a16="http://schemas.microsoft.com/office/drawing/2014/main" id="{4B8763DE-AA3D-7FF2-255C-07ADBC488D62}"/>
              </a:ext>
            </a:extLst>
          </p:cNvPr>
          <p:cNvSpPr/>
          <p:nvPr/>
        </p:nvSpPr>
        <p:spPr>
          <a:xfrm>
            <a:off x="123237" y="276999"/>
            <a:ext cx="8871966" cy="1111410"/>
          </a:xfrm>
          <a:prstGeom prst="rect">
            <a:avLst/>
          </a:prstGeom>
          <a:solidFill>
            <a:schemeClr val="accent4">
              <a:lumMod val="20000"/>
              <a:lumOff val="80000"/>
            </a:schemeClr>
          </a:solidFill>
          <a:ln w="190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lIns="91440" tIns="45720" rIns="91440" bIns="45720" rtlCol="0" anchor="ctr"/>
          <a:lstStyle/>
          <a:p>
            <a:pPr marL="0" marR="0" lvl="0" indent="0" algn="just" defTabSz="457200" rtl="0" eaLnBrk="1" fontAlgn="auto" latinLnBrk="0" hangingPunct="1">
              <a:lnSpc>
                <a:spcPts val="1700"/>
              </a:lnSpc>
              <a:spcBef>
                <a:spcPts val="0"/>
              </a:spcBef>
              <a:spcAft>
                <a:spcPts val="0"/>
              </a:spcAft>
              <a:buClrTx/>
              <a:buSzTx/>
              <a:buFontTx/>
              <a:buNone/>
              <a:tabLst/>
              <a:defRPr/>
            </a:pPr>
            <a:endParaRPr kumimoji="0" lang="ja-JP" altLang="ja-JP" sz="1200" b="0" i="0" u="none" strike="noStrike" kern="100" cap="none" spc="0" normalizeH="0" baseline="0" noProof="0" dirty="0">
              <a:ln>
                <a:noFill/>
              </a:ln>
              <a:solidFill>
                <a:prstClr val="black"/>
              </a:solidFill>
              <a:effectLst/>
              <a:uLnTx/>
              <a:uFillTx/>
              <a:latin typeface="メイリオ" panose="020B0604030504040204" pitchFamily="50" charset="-128"/>
              <a:ea typeface="メイリオ" panose="020B0604030504040204" pitchFamily="50" charset="-128"/>
              <a:cs typeface="Times New Roman"/>
            </a:endParaRPr>
          </a:p>
        </p:txBody>
      </p:sp>
      <p:sp>
        <p:nvSpPr>
          <p:cNvPr id="7" name="正方形/長方形 6">
            <a:extLst>
              <a:ext uri="{FF2B5EF4-FFF2-40B4-BE49-F238E27FC236}">
                <a16:creationId xmlns:a16="http://schemas.microsoft.com/office/drawing/2014/main" id="{8A68D2C2-4066-80AE-D4F2-34341D5B2ED3}"/>
              </a:ext>
            </a:extLst>
          </p:cNvPr>
          <p:cNvSpPr/>
          <p:nvPr/>
        </p:nvSpPr>
        <p:spPr>
          <a:xfrm>
            <a:off x="5753695" y="264474"/>
            <a:ext cx="3284320" cy="415498"/>
          </a:xfrm>
          <a:prstGeom prst="rect">
            <a:avLst/>
          </a:prstGeom>
          <a:ln w="19050">
            <a:noFill/>
          </a:ln>
        </p:spPr>
        <p:txBody>
          <a:bodyPr wrap="square">
            <a:spAutoFit/>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グループでの実践発表において挙げられた要点を整理し、</a:t>
            </a:r>
            <a:endParaRPr kumimoji="1" lang="en-US" altLang="ja-JP" sz="1050" b="0" i="0" u="none"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endParaRPr>
          </a:p>
          <a:p>
            <a:pPr marL="0" marR="0" lvl="0" indent="0" algn="l" defTabSz="4572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　 箇条書き（①②③</a:t>
            </a:r>
            <a:r>
              <a:rPr kumimoji="1" lang="en-US" altLang="ja-JP" sz="1050" b="0" i="0" u="none"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）で記述してください</a:t>
            </a:r>
            <a:endParaRPr kumimoji="0" lang="ja-JP" altLang="ja-JP" sz="1050" b="0" i="0" u="none" strike="noStrike" kern="1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Times New Roman" panose="02020603050405020304" pitchFamily="18" charset="0"/>
            </a:endParaRPr>
          </a:p>
        </p:txBody>
      </p:sp>
      <p:sp>
        <p:nvSpPr>
          <p:cNvPr id="4" name="正方形/長方形 3">
            <a:extLst>
              <a:ext uri="{FF2B5EF4-FFF2-40B4-BE49-F238E27FC236}">
                <a16:creationId xmlns:a16="http://schemas.microsoft.com/office/drawing/2014/main" id="{A9CB7C91-0F96-2A02-98A1-1A307A73AD4D}"/>
              </a:ext>
            </a:extLst>
          </p:cNvPr>
          <p:cNvSpPr/>
          <p:nvPr/>
        </p:nvSpPr>
        <p:spPr>
          <a:xfrm>
            <a:off x="0" y="1566713"/>
            <a:ext cx="9144000" cy="555792"/>
          </a:xfrm>
          <a:prstGeom prst="rect">
            <a:avLst/>
          </a:prstGeom>
          <a:solidFill>
            <a:schemeClr val="accent6">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1440" tIns="45720" rIns="91440" bIns="45720" rtlCol="0" anchor="ctr"/>
          <a:lstStyle/>
          <a:p>
            <a:pPr marL="0" marR="0" lvl="0" indent="0" algn="ctr" defTabSz="457200" rtl="0" eaLnBrk="1" fontAlgn="auto" latinLnBrk="0" hangingPunct="1">
              <a:lnSpc>
                <a:spcPts val="1700"/>
              </a:lnSpc>
              <a:spcBef>
                <a:spcPts val="0"/>
              </a:spcBef>
              <a:spcAft>
                <a:spcPts val="0"/>
              </a:spcAft>
              <a:buClrTx/>
              <a:buSzTx/>
              <a:buFontTx/>
              <a:buNone/>
              <a:tabLst/>
              <a:defRPr/>
            </a:pPr>
            <a:r>
              <a:rPr kumimoji="0" lang="ja-JP" altLang="en-US" sz="1100" b="1" i="0" u="none" strike="noStrike" kern="1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Times New Roman" panose="02020603050405020304" pitchFamily="18" charset="0"/>
              </a:rPr>
              <a:t>「個別最適な学びと協働的な学びの一体的な充実」により、多様な子供達を誰一人取り残さずに資質・能力の育成を図ることを目指す授業の実現に向けて、</a:t>
            </a:r>
            <a:r>
              <a:rPr kumimoji="0" lang="ja-JP" altLang="en-US" sz="1600" b="1" i="0" u="none" strike="noStrike" kern="1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Times New Roman" panose="02020603050405020304" pitchFamily="18" charset="0"/>
              </a:rPr>
              <a:t>教育委員会等として各学校の授業改善を支援していくための方策</a:t>
            </a:r>
            <a:r>
              <a:rPr kumimoji="0" lang="ja-JP" altLang="ja-JP" sz="1200" b="1" i="0" u="none" strike="noStrike" kern="1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Times New Roman"/>
              </a:rPr>
              <a:t>　</a:t>
            </a:r>
          </a:p>
        </p:txBody>
      </p:sp>
      <p:sp>
        <p:nvSpPr>
          <p:cNvPr id="8" name="矢印: ストライプ 7">
            <a:extLst>
              <a:ext uri="{FF2B5EF4-FFF2-40B4-BE49-F238E27FC236}">
                <a16:creationId xmlns:a16="http://schemas.microsoft.com/office/drawing/2014/main" id="{FEA0F037-4CA9-1E04-D6E3-9BC998637332}"/>
              </a:ext>
            </a:extLst>
          </p:cNvPr>
          <p:cNvSpPr/>
          <p:nvPr/>
        </p:nvSpPr>
        <p:spPr>
          <a:xfrm rot="5400000">
            <a:off x="4446915" y="1092461"/>
            <a:ext cx="250168" cy="825699"/>
          </a:xfrm>
          <a:prstGeom prst="stripedRightArrow">
            <a:avLst>
              <a:gd name="adj1" fmla="val 60447"/>
              <a:gd name="adj2" fmla="val 50000"/>
            </a:avLst>
          </a:prstGeom>
          <a:solidFill>
            <a:schemeClr val="bg1">
              <a:lumMod val="65000"/>
              <a:alpha val="90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dirty="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9" name="テキスト ボックス 8">
            <a:extLst>
              <a:ext uri="{FF2B5EF4-FFF2-40B4-BE49-F238E27FC236}">
                <a16:creationId xmlns:a16="http://schemas.microsoft.com/office/drawing/2014/main" id="{1933E95A-7296-C345-3B91-90E0009B8BFF}"/>
              </a:ext>
            </a:extLst>
          </p:cNvPr>
          <p:cNvSpPr txBox="1"/>
          <p:nvPr/>
        </p:nvSpPr>
        <p:spPr>
          <a:xfrm>
            <a:off x="138015" y="254728"/>
            <a:ext cx="5615679" cy="307777"/>
          </a:xfrm>
          <a:prstGeom prst="rect">
            <a:avLst/>
          </a:prstGeom>
          <a:noFill/>
        </p:spPr>
        <p:txBody>
          <a:bodyPr wrap="square" rtlCol="0">
            <a:sp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1" lang="ja-JP" altLang="en-US" sz="900" b="1" i="0" u="sng"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rPr>
              <a:t>多様な子供達を誰一人取り残さずに資質・能力の育成を図ることを目指す</a:t>
            </a:r>
            <a:r>
              <a:rPr kumimoji="1" lang="ja-JP" altLang="en-US" sz="1400" b="1" i="0" u="sng"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rPr>
              <a:t>授業を実現するための要点</a:t>
            </a:r>
            <a:endParaRPr kumimoji="1" lang="en-US" altLang="ja-JP" sz="1400" b="1" i="0" u="sng"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p:txBody>
      </p:sp>
      <p:sp>
        <p:nvSpPr>
          <p:cNvPr id="10" name="四角形: 角を丸くする 9">
            <a:extLst>
              <a:ext uri="{FF2B5EF4-FFF2-40B4-BE49-F238E27FC236}">
                <a16:creationId xmlns:a16="http://schemas.microsoft.com/office/drawing/2014/main" id="{ADDCE80D-3ED0-D47A-9ED7-D2885E9452F8}"/>
              </a:ext>
            </a:extLst>
          </p:cNvPr>
          <p:cNvSpPr/>
          <p:nvPr/>
        </p:nvSpPr>
        <p:spPr>
          <a:xfrm>
            <a:off x="200891" y="2525757"/>
            <a:ext cx="2448934" cy="788881"/>
          </a:xfrm>
          <a:prstGeom prst="roundRect">
            <a:avLst>
              <a:gd name="adj" fmla="val 0"/>
            </a:avLst>
          </a:prstGeom>
          <a:solidFill>
            <a:schemeClr val="accent4">
              <a:lumMod val="20000"/>
              <a:lumOff val="80000"/>
            </a:schemeClr>
          </a:solidFill>
          <a:ln w="9525">
            <a:solidFill>
              <a:schemeClr val="bg1">
                <a:lumMod val="65000"/>
              </a:schemeClr>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0" lang="ja-JP" altLang="en-US" sz="1100" b="0" i="0" u="none" strike="noStrike" kern="1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Times New Roman" panose="02020603050405020304" pitchFamily="18" charset="0"/>
              </a:rPr>
              <a:t>①○○○○○○○○○○○○○</a:t>
            </a:r>
            <a:endParaRPr kumimoji="0" lang="en-US" altLang="ja-JP" sz="1100" b="0" i="0" u="none" strike="noStrike" kern="1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Times New Roman" panose="02020603050405020304" pitchFamily="18" charset="0"/>
            </a:endParaRPr>
          </a:p>
          <a:p>
            <a:pPr marL="0" marR="0" lvl="0" indent="0" algn="l" defTabSz="457200" rtl="0" eaLnBrk="1" fontAlgn="auto" latinLnBrk="0" hangingPunct="1">
              <a:lnSpc>
                <a:spcPct val="100000"/>
              </a:lnSpc>
              <a:spcBef>
                <a:spcPts val="0"/>
              </a:spcBef>
              <a:spcAft>
                <a:spcPts val="0"/>
              </a:spcAft>
              <a:buClrTx/>
              <a:buSzTx/>
              <a:buFontTx/>
              <a:buNone/>
              <a:tabLst/>
              <a:defRPr/>
            </a:pPr>
            <a:r>
              <a:rPr kumimoji="1" lang="ja-JP" altLang="en-US" sz="1100" b="0" i="0" u="none" strike="noStrike" kern="1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Times New Roman" panose="02020603050405020304" pitchFamily="18" charset="0"/>
              </a:rPr>
              <a:t>○○○○○○○○○○○○○○</a:t>
            </a:r>
            <a:endParaRPr kumimoji="1" lang="ja-JP" altLang="en-US" sz="11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p:txBody>
      </p:sp>
      <p:sp>
        <p:nvSpPr>
          <p:cNvPr id="5" name="テキスト ボックス 4">
            <a:extLst>
              <a:ext uri="{FF2B5EF4-FFF2-40B4-BE49-F238E27FC236}">
                <a16:creationId xmlns:a16="http://schemas.microsoft.com/office/drawing/2014/main" id="{E76A6BC4-467A-BCD9-9738-B532D4105980}"/>
              </a:ext>
            </a:extLst>
          </p:cNvPr>
          <p:cNvSpPr txBox="1"/>
          <p:nvPr/>
        </p:nvSpPr>
        <p:spPr>
          <a:xfrm>
            <a:off x="200891" y="2217979"/>
            <a:ext cx="2448933" cy="307777"/>
          </a:xfrm>
          <a:prstGeom prst="rect">
            <a:avLst/>
          </a:prstGeom>
          <a:noFill/>
        </p:spPr>
        <p:txBody>
          <a:bodyPr wrap="square" rtlCol="0">
            <a:sp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1" lang="ja-JP" altLang="en-US" sz="1400" b="1"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rPr>
              <a:t>要点</a:t>
            </a:r>
            <a:endParaRPr kumimoji="1" lang="en-US" altLang="ja-JP" sz="1400" b="1"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p:txBody>
      </p:sp>
      <p:sp>
        <p:nvSpPr>
          <p:cNvPr id="11" name="テキスト ボックス 10">
            <a:extLst>
              <a:ext uri="{FF2B5EF4-FFF2-40B4-BE49-F238E27FC236}">
                <a16:creationId xmlns:a16="http://schemas.microsoft.com/office/drawing/2014/main" id="{5E6B267D-F62E-4F08-507B-71B5271EA457}"/>
              </a:ext>
            </a:extLst>
          </p:cNvPr>
          <p:cNvSpPr txBox="1"/>
          <p:nvPr/>
        </p:nvSpPr>
        <p:spPr>
          <a:xfrm>
            <a:off x="3028836" y="2194200"/>
            <a:ext cx="5914273" cy="307777"/>
          </a:xfrm>
          <a:prstGeom prst="rect">
            <a:avLst/>
          </a:prstGeom>
          <a:noFill/>
        </p:spPr>
        <p:txBody>
          <a:bodyPr wrap="square" rtlCol="0">
            <a:sp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1" lang="ja-JP" altLang="en-US" sz="1400" b="1"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rPr>
              <a:t>方　策</a:t>
            </a:r>
            <a:endParaRPr kumimoji="1" lang="en-US" altLang="ja-JP" sz="1400" b="1"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p:txBody>
      </p:sp>
      <p:sp>
        <p:nvSpPr>
          <p:cNvPr id="12" name="四角形: 角を丸くする 11">
            <a:extLst>
              <a:ext uri="{FF2B5EF4-FFF2-40B4-BE49-F238E27FC236}">
                <a16:creationId xmlns:a16="http://schemas.microsoft.com/office/drawing/2014/main" id="{0952CC91-2831-A0C0-E1D6-7C7D59876E63}"/>
              </a:ext>
            </a:extLst>
          </p:cNvPr>
          <p:cNvSpPr/>
          <p:nvPr/>
        </p:nvSpPr>
        <p:spPr>
          <a:xfrm>
            <a:off x="3028836" y="2525756"/>
            <a:ext cx="5914273" cy="788881"/>
          </a:xfrm>
          <a:prstGeom prst="roundRect">
            <a:avLst>
              <a:gd name="adj" fmla="val 0"/>
            </a:avLst>
          </a:prstGeom>
          <a:solidFill>
            <a:srgbClr val="F1DBEF">
              <a:alpha val="50000"/>
            </a:srgbClr>
          </a:solidFill>
          <a:ln w="12700">
            <a:solidFill>
              <a:schemeClr val="bg1">
                <a:lumMod val="65000"/>
              </a:schemeClr>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0" lang="ja-JP" altLang="en-US" sz="1100" b="0" i="0" u="none" strike="noStrike" kern="1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Times New Roman" panose="02020603050405020304" pitchFamily="18" charset="0"/>
              </a:rPr>
              <a:t>●●●●●●●●●●●●●●●●●●●●●●●●●●●●●●●●●●●●●●●●●●●●●●●●●●●●●●●●●●●●●●●●●●●●●●●●●●●●●●●●●●●●●●●●●●●●●●●●●●●●●●●●●●●●●●●●●●●●●●●●●●●</a:t>
            </a:r>
            <a:endParaRPr kumimoji="1" lang="ja-JP" altLang="en-US" sz="1100" b="0" i="0" u="none" strike="noStrike" kern="1200" cap="none" spc="0" normalizeH="0" baseline="0" noProof="0" dirty="0">
              <a:ln>
                <a:noFill/>
              </a:ln>
              <a:solidFill>
                <a:srgbClr val="FF0000"/>
              </a:solidFill>
              <a:effectLst/>
              <a:uLnTx/>
              <a:uFillTx/>
              <a:latin typeface="Meiryo UI" panose="020B0604030504040204" pitchFamily="50" charset="-128"/>
              <a:ea typeface="Meiryo UI" panose="020B0604030504040204" pitchFamily="50" charset="-128"/>
              <a:cs typeface="+mn-cs"/>
            </a:endParaRPr>
          </a:p>
        </p:txBody>
      </p:sp>
      <p:sp>
        <p:nvSpPr>
          <p:cNvPr id="13" name="矢印: 右 12">
            <a:extLst>
              <a:ext uri="{FF2B5EF4-FFF2-40B4-BE49-F238E27FC236}">
                <a16:creationId xmlns:a16="http://schemas.microsoft.com/office/drawing/2014/main" id="{C0DBBF56-449F-6E8C-BBF0-456C59DD860A}"/>
              </a:ext>
            </a:extLst>
          </p:cNvPr>
          <p:cNvSpPr/>
          <p:nvPr/>
        </p:nvSpPr>
        <p:spPr>
          <a:xfrm>
            <a:off x="2649825" y="2766307"/>
            <a:ext cx="379011" cy="307777"/>
          </a:xfrm>
          <a:prstGeom prst="rightArrow">
            <a:avLst/>
          </a:prstGeom>
          <a:solidFill>
            <a:schemeClr val="accent4">
              <a:lumMod val="7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15" name="四角形: 角を丸くする 14">
            <a:extLst>
              <a:ext uri="{FF2B5EF4-FFF2-40B4-BE49-F238E27FC236}">
                <a16:creationId xmlns:a16="http://schemas.microsoft.com/office/drawing/2014/main" id="{62AD957F-1F4F-8E4D-37A6-56D131D89128}"/>
              </a:ext>
            </a:extLst>
          </p:cNvPr>
          <p:cNvSpPr/>
          <p:nvPr/>
        </p:nvSpPr>
        <p:spPr>
          <a:xfrm>
            <a:off x="200891" y="3486987"/>
            <a:ext cx="2448934" cy="788881"/>
          </a:xfrm>
          <a:prstGeom prst="roundRect">
            <a:avLst>
              <a:gd name="adj" fmla="val 0"/>
            </a:avLst>
          </a:prstGeom>
          <a:solidFill>
            <a:schemeClr val="accent4">
              <a:lumMod val="20000"/>
              <a:lumOff val="80000"/>
            </a:schemeClr>
          </a:solidFill>
          <a:ln w="9525">
            <a:solidFill>
              <a:schemeClr val="bg1">
                <a:lumMod val="65000"/>
              </a:schemeClr>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0" lang="ja-JP" altLang="en-US" sz="1100" b="0" i="0" u="none" strike="noStrike" kern="1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Times New Roman" panose="02020603050405020304" pitchFamily="18" charset="0"/>
              </a:rPr>
              <a:t>②</a:t>
            </a:r>
            <a:endParaRPr kumimoji="0" lang="en-US" altLang="ja-JP" sz="1100" b="0" i="0" u="none" strike="noStrike" kern="1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Times New Roman" panose="02020603050405020304" pitchFamily="18" charset="0"/>
            </a:endParaRPr>
          </a:p>
        </p:txBody>
      </p:sp>
      <p:sp>
        <p:nvSpPr>
          <p:cNvPr id="18" name="四角形: 角を丸くする 17">
            <a:extLst>
              <a:ext uri="{FF2B5EF4-FFF2-40B4-BE49-F238E27FC236}">
                <a16:creationId xmlns:a16="http://schemas.microsoft.com/office/drawing/2014/main" id="{402056F0-CBC7-2C9A-99F5-C7F931BB4E69}"/>
              </a:ext>
            </a:extLst>
          </p:cNvPr>
          <p:cNvSpPr/>
          <p:nvPr/>
        </p:nvSpPr>
        <p:spPr>
          <a:xfrm>
            <a:off x="3028836" y="3486986"/>
            <a:ext cx="5914273" cy="788881"/>
          </a:xfrm>
          <a:prstGeom prst="roundRect">
            <a:avLst>
              <a:gd name="adj" fmla="val 0"/>
            </a:avLst>
          </a:prstGeom>
          <a:solidFill>
            <a:srgbClr val="F1DBEF">
              <a:alpha val="50000"/>
            </a:srgbClr>
          </a:solidFill>
          <a:ln w="12700">
            <a:solidFill>
              <a:schemeClr val="bg1">
                <a:lumMod val="65000"/>
              </a:schemeClr>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marL="0" marR="0" lvl="0" indent="0" algn="l" defTabSz="457200" rtl="0" eaLnBrk="1" fontAlgn="auto" latinLnBrk="0" hangingPunct="1">
              <a:lnSpc>
                <a:spcPct val="100000"/>
              </a:lnSpc>
              <a:spcBef>
                <a:spcPts val="0"/>
              </a:spcBef>
              <a:spcAft>
                <a:spcPts val="0"/>
              </a:spcAft>
              <a:buClrTx/>
              <a:buSzTx/>
              <a:buFontTx/>
              <a:buNone/>
              <a:tabLst/>
              <a:defRPr/>
            </a:pPr>
            <a:endParaRPr kumimoji="1" lang="ja-JP" altLang="en-US" sz="1100" b="0" i="0" u="none" strike="noStrike" kern="1200" cap="none" spc="0" normalizeH="0" baseline="0" noProof="0" dirty="0">
              <a:ln>
                <a:noFill/>
              </a:ln>
              <a:solidFill>
                <a:srgbClr val="FF0000"/>
              </a:solidFill>
              <a:effectLst/>
              <a:uLnTx/>
              <a:uFillTx/>
              <a:latin typeface="Meiryo UI" panose="020B0604030504040204" pitchFamily="50" charset="-128"/>
              <a:ea typeface="Meiryo UI" panose="020B0604030504040204" pitchFamily="50" charset="-128"/>
              <a:cs typeface="+mn-cs"/>
            </a:endParaRPr>
          </a:p>
        </p:txBody>
      </p:sp>
      <p:sp>
        <p:nvSpPr>
          <p:cNvPr id="19" name="矢印: 右 18">
            <a:extLst>
              <a:ext uri="{FF2B5EF4-FFF2-40B4-BE49-F238E27FC236}">
                <a16:creationId xmlns:a16="http://schemas.microsoft.com/office/drawing/2014/main" id="{CD70EEC0-6E98-3812-2F23-1905F15D0B47}"/>
              </a:ext>
            </a:extLst>
          </p:cNvPr>
          <p:cNvSpPr/>
          <p:nvPr/>
        </p:nvSpPr>
        <p:spPr>
          <a:xfrm>
            <a:off x="2649825" y="3727537"/>
            <a:ext cx="379011" cy="307777"/>
          </a:xfrm>
          <a:prstGeom prst="rightArrow">
            <a:avLst/>
          </a:prstGeom>
          <a:solidFill>
            <a:schemeClr val="accent4">
              <a:lumMod val="7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20" name="四角形: 角を丸くする 19">
            <a:extLst>
              <a:ext uri="{FF2B5EF4-FFF2-40B4-BE49-F238E27FC236}">
                <a16:creationId xmlns:a16="http://schemas.microsoft.com/office/drawing/2014/main" id="{48EDC5F0-04BC-FDD2-37E7-76CFAD6ECAA0}"/>
              </a:ext>
            </a:extLst>
          </p:cNvPr>
          <p:cNvSpPr/>
          <p:nvPr/>
        </p:nvSpPr>
        <p:spPr>
          <a:xfrm>
            <a:off x="200891" y="4449940"/>
            <a:ext cx="2448934" cy="788881"/>
          </a:xfrm>
          <a:prstGeom prst="roundRect">
            <a:avLst>
              <a:gd name="adj" fmla="val 0"/>
            </a:avLst>
          </a:prstGeom>
          <a:solidFill>
            <a:schemeClr val="accent4">
              <a:lumMod val="20000"/>
              <a:lumOff val="80000"/>
            </a:schemeClr>
          </a:solidFill>
          <a:ln w="9525">
            <a:solidFill>
              <a:schemeClr val="bg1">
                <a:lumMod val="65000"/>
              </a:schemeClr>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0" lang="ja-JP" altLang="en-US" sz="1100" b="0" i="0" u="none" strike="noStrike" kern="1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Times New Roman" panose="02020603050405020304" pitchFamily="18" charset="0"/>
              </a:rPr>
              <a:t>③</a:t>
            </a:r>
            <a:endParaRPr kumimoji="1" lang="ja-JP" altLang="en-US" sz="11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p:txBody>
      </p:sp>
      <p:sp>
        <p:nvSpPr>
          <p:cNvPr id="21" name="四角形: 角を丸くする 20">
            <a:extLst>
              <a:ext uri="{FF2B5EF4-FFF2-40B4-BE49-F238E27FC236}">
                <a16:creationId xmlns:a16="http://schemas.microsoft.com/office/drawing/2014/main" id="{7111A253-F6C8-4F99-3382-A1C172303EC5}"/>
              </a:ext>
            </a:extLst>
          </p:cNvPr>
          <p:cNvSpPr/>
          <p:nvPr/>
        </p:nvSpPr>
        <p:spPr>
          <a:xfrm>
            <a:off x="3028836" y="4449939"/>
            <a:ext cx="5914273" cy="788881"/>
          </a:xfrm>
          <a:prstGeom prst="roundRect">
            <a:avLst>
              <a:gd name="adj" fmla="val 0"/>
            </a:avLst>
          </a:prstGeom>
          <a:solidFill>
            <a:srgbClr val="F1DBEF">
              <a:alpha val="50000"/>
            </a:srgbClr>
          </a:solidFill>
          <a:ln w="12700">
            <a:solidFill>
              <a:schemeClr val="bg1">
                <a:lumMod val="65000"/>
              </a:schemeClr>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marL="0" marR="0" lvl="0" indent="0" algn="l" defTabSz="457200" rtl="0" eaLnBrk="1" fontAlgn="auto" latinLnBrk="0" hangingPunct="1">
              <a:lnSpc>
                <a:spcPct val="100000"/>
              </a:lnSpc>
              <a:spcBef>
                <a:spcPts val="0"/>
              </a:spcBef>
              <a:spcAft>
                <a:spcPts val="0"/>
              </a:spcAft>
              <a:buClrTx/>
              <a:buSzTx/>
              <a:buFontTx/>
              <a:buNone/>
              <a:tabLst/>
              <a:defRPr/>
            </a:pPr>
            <a:endParaRPr kumimoji="1" lang="ja-JP" altLang="en-US" sz="1100" b="0" i="0" u="none" strike="noStrike" kern="1200" cap="none" spc="0" normalizeH="0" baseline="0" noProof="0" dirty="0">
              <a:ln>
                <a:noFill/>
              </a:ln>
              <a:solidFill>
                <a:srgbClr val="FF0000"/>
              </a:solidFill>
              <a:effectLst/>
              <a:uLnTx/>
              <a:uFillTx/>
              <a:latin typeface="Meiryo UI" panose="020B0604030504040204" pitchFamily="50" charset="-128"/>
              <a:ea typeface="Meiryo UI" panose="020B0604030504040204" pitchFamily="50" charset="-128"/>
              <a:cs typeface="+mn-cs"/>
            </a:endParaRPr>
          </a:p>
        </p:txBody>
      </p:sp>
      <p:sp>
        <p:nvSpPr>
          <p:cNvPr id="22" name="矢印: 右 21">
            <a:extLst>
              <a:ext uri="{FF2B5EF4-FFF2-40B4-BE49-F238E27FC236}">
                <a16:creationId xmlns:a16="http://schemas.microsoft.com/office/drawing/2014/main" id="{E8DDEF7A-F632-1055-C6BA-77C14CE89F75}"/>
              </a:ext>
            </a:extLst>
          </p:cNvPr>
          <p:cNvSpPr/>
          <p:nvPr/>
        </p:nvSpPr>
        <p:spPr>
          <a:xfrm>
            <a:off x="2649825" y="4690490"/>
            <a:ext cx="379011" cy="307777"/>
          </a:xfrm>
          <a:prstGeom prst="rightArrow">
            <a:avLst/>
          </a:prstGeom>
          <a:solidFill>
            <a:schemeClr val="accent4">
              <a:lumMod val="7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23" name="四角形: 角を丸くする 22">
            <a:extLst>
              <a:ext uri="{FF2B5EF4-FFF2-40B4-BE49-F238E27FC236}">
                <a16:creationId xmlns:a16="http://schemas.microsoft.com/office/drawing/2014/main" id="{16CEDA9A-F463-B281-2656-D50A11023659}"/>
              </a:ext>
            </a:extLst>
          </p:cNvPr>
          <p:cNvSpPr/>
          <p:nvPr/>
        </p:nvSpPr>
        <p:spPr>
          <a:xfrm>
            <a:off x="200891" y="5407627"/>
            <a:ext cx="2448934" cy="788881"/>
          </a:xfrm>
          <a:prstGeom prst="roundRect">
            <a:avLst>
              <a:gd name="adj" fmla="val 0"/>
            </a:avLst>
          </a:prstGeom>
          <a:solidFill>
            <a:schemeClr val="accent4">
              <a:lumMod val="20000"/>
              <a:lumOff val="80000"/>
            </a:schemeClr>
          </a:solidFill>
          <a:ln w="9525">
            <a:solidFill>
              <a:schemeClr val="bg1">
                <a:lumMod val="65000"/>
              </a:schemeClr>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1" lang="ja-JP" altLang="en-US" sz="11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rPr>
              <a:t>④</a:t>
            </a:r>
          </a:p>
        </p:txBody>
      </p:sp>
      <p:sp>
        <p:nvSpPr>
          <p:cNvPr id="24" name="四角形: 角を丸くする 23">
            <a:extLst>
              <a:ext uri="{FF2B5EF4-FFF2-40B4-BE49-F238E27FC236}">
                <a16:creationId xmlns:a16="http://schemas.microsoft.com/office/drawing/2014/main" id="{596984B8-CB45-1566-14C2-8B9F9237E914}"/>
              </a:ext>
            </a:extLst>
          </p:cNvPr>
          <p:cNvSpPr/>
          <p:nvPr/>
        </p:nvSpPr>
        <p:spPr>
          <a:xfrm>
            <a:off x="3028836" y="5407626"/>
            <a:ext cx="5914273" cy="788881"/>
          </a:xfrm>
          <a:prstGeom prst="roundRect">
            <a:avLst>
              <a:gd name="adj" fmla="val 0"/>
            </a:avLst>
          </a:prstGeom>
          <a:solidFill>
            <a:srgbClr val="F1DBEF">
              <a:alpha val="50000"/>
            </a:srgbClr>
          </a:solidFill>
          <a:ln w="12700">
            <a:solidFill>
              <a:schemeClr val="bg1">
                <a:lumMod val="65000"/>
              </a:schemeClr>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marL="0" marR="0" lvl="0" indent="0" algn="l" defTabSz="457200" rtl="0" eaLnBrk="1" fontAlgn="auto" latinLnBrk="0" hangingPunct="1">
              <a:lnSpc>
                <a:spcPct val="100000"/>
              </a:lnSpc>
              <a:spcBef>
                <a:spcPts val="0"/>
              </a:spcBef>
              <a:spcAft>
                <a:spcPts val="0"/>
              </a:spcAft>
              <a:buClrTx/>
              <a:buSzTx/>
              <a:buFontTx/>
              <a:buNone/>
              <a:tabLst/>
              <a:defRPr/>
            </a:pPr>
            <a:endParaRPr kumimoji="1" lang="ja-JP" altLang="en-US" sz="1100" b="0" i="0" u="none" strike="noStrike" kern="1200" cap="none" spc="0" normalizeH="0" baseline="0" noProof="0" dirty="0">
              <a:ln>
                <a:noFill/>
              </a:ln>
              <a:solidFill>
                <a:srgbClr val="FF0000"/>
              </a:solidFill>
              <a:effectLst/>
              <a:uLnTx/>
              <a:uFillTx/>
              <a:latin typeface="Meiryo UI" panose="020B0604030504040204" pitchFamily="50" charset="-128"/>
              <a:ea typeface="Meiryo UI" panose="020B0604030504040204" pitchFamily="50" charset="-128"/>
              <a:cs typeface="+mn-cs"/>
            </a:endParaRPr>
          </a:p>
        </p:txBody>
      </p:sp>
      <p:sp>
        <p:nvSpPr>
          <p:cNvPr id="25" name="矢印: 右 24">
            <a:extLst>
              <a:ext uri="{FF2B5EF4-FFF2-40B4-BE49-F238E27FC236}">
                <a16:creationId xmlns:a16="http://schemas.microsoft.com/office/drawing/2014/main" id="{BCA2C95A-78FE-7B2D-1A6D-2FE22467E26D}"/>
              </a:ext>
            </a:extLst>
          </p:cNvPr>
          <p:cNvSpPr/>
          <p:nvPr/>
        </p:nvSpPr>
        <p:spPr>
          <a:xfrm>
            <a:off x="2649825" y="5648177"/>
            <a:ext cx="379011" cy="307777"/>
          </a:xfrm>
          <a:prstGeom prst="rightArrow">
            <a:avLst/>
          </a:prstGeom>
          <a:solidFill>
            <a:schemeClr val="accent4">
              <a:lumMod val="7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16" name="正方形/長方形 15">
            <a:extLst>
              <a:ext uri="{FF2B5EF4-FFF2-40B4-BE49-F238E27FC236}">
                <a16:creationId xmlns:a16="http://schemas.microsoft.com/office/drawing/2014/main" id="{6B253D52-B155-03CF-295D-54D7423315D5}"/>
              </a:ext>
            </a:extLst>
          </p:cNvPr>
          <p:cNvSpPr/>
          <p:nvPr/>
        </p:nvSpPr>
        <p:spPr>
          <a:xfrm>
            <a:off x="153613" y="508457"/>
            <a:ext cx="8754992" cy="830997"/>
          </a:xfrm>
          <a:prstGeom prst="rect">
            <a:avLst/>
          </a:prstGeom>
          <a:ln w="19050">
            <a:noFill/>
          </a:ln>
        </p:spPr>
        <p:txBody>
          <a:bodyPr wrap="square">
            <a:spAutoFit/>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rPr>
              <a:t>①</a:t>
            </a:r>
            <a:endParaRPr kumimoji="1" lang="en-US" altLang="ja-JP" sz="12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p>
            <a:pPr marL="0" marR="0" lvl="0" indent="0" algn="l" defTabSz="457200" rtl="0" eaLnBrk="1" fontAlgn="auto" latinLnBrk="0" hangingPunct="1">
              <a:lnSpc>
                <a:spcPct val="100000"/>
              </a:lnSpc>
              <a:spcBef>
                <a:spcPts val="0"/>
              </a:spcBef>
              <a:spcAft>
                <a:spcPts val="0"/>
              </a:spcAft>
              <a:buClrTx/>
              <a:buSzTx/>
              <a:buFontTx/>
              <a:buNone/>
              <a:tabLst/>
              <a:defRPr/>
            </a:pPr>
            <a:r>
              <a:rPr kumimoji="1" lang="ja-JP" altLang="en-US" sz="1200" b="0" i="0" u="none" strike="noStrike" kern="1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Times New Roman" panose="02020603050405020304" pitchFamily="18" charset="0"/>
              </a:rPr>
              <a:t>②</a:t>
            </a:r>
            <a:endParaRPr kumimoji="1" lang="en-US" altLang="ja-JP" sz="1200" b="0" i="0" u="none" strike="noStrike" kern="1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Times New Roman" panose="02020603050405020304" pitchFamily="18" charset="0"/>
            </a:endParaRPr>
          </a:p>
          <a:p>
            <a:pPr marL="0" marR="0" lvl="0" indent="0" algn="l" defTabSz="457200" rtl="0" eaLnBrk="1" fontAlgn="auto" latinLnBrk="0" hangingPunct="1">
              <a:lnSpc>
                <a:spcPct val="100000"/>
              </a:lnSpc>
              <a:spcBef>
                <a:spcPts val="0"/>
              </a:spcBef>
              <a:spcAft>
                <a:spcPts val="0"/>
              </a:spcAft>
              <a:buClrTx/>
              <a:buSzTx/>
              <a:buFontTx/>
              <a:buNone/>
              <a:tabLst/>
              <a:defRPr/>
            </a:pPr>
            <a:r>
              <a:rPr kumimoji="0" lang="ja-JP" altLang="en-US" sz="1200" b="0" i="0" u="none" strike="noStrike" kern="1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Times New Roman" panose="02020603050405020304" pitchFamily="18" charset="0"/>
              </a:rPr>
              <a:t>③</a:t>
            </a:r>
            <a:endParaRPr kumimoji="0" lang="en-US" altLang="ja-JP" sz="1200" b="0" i="0" u="none" strike="noStrike" kern="1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Times New Roman" panose="02020603050405020304" pitchFamily="18" charset="0"/>
            </a:endParaRPr>
          </a:p>
          <a:p>
            <a:pPr marL="0" marR="0" lvl="0" indent="0" algn="l" defTabSz="457200" rtl="0" eaLnBrk="1" fontAlgn="auto" latinLnBrk="0" hangingPunct="1">
              <a:lnSpc>
                <a:spcPct val="100000"/>
              </a:lnSpc>
              <a:spcBef>
                <a:spcPts val="0"/>
              </a:spcBef>
              <a:spcAft>
                <a:spcPts val="0"/>
              </a:spcAft>
              <a:buClrTx/>
              <a:buSzTx/>
              <a:buFontTx/>
              <a:buNone/>
              <a:tabLst/>
              <a:defRPr/>
            </a:pPr>
            <a:r>
              <a:rPr kumimoji="1" lang="ja-JP" altLang="en-US" sz="1200" b="0" i="0" u="none" strike="noStrike" kern="1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Times New Roman" panose="02020603050405020304" pitchFamily="18" charset="0"/>
              </a:rPr>
              <a:t>④</a:t>
            </a:r>
            <a:endParaRPr kumimoji="1" lang="ja-JP" altLang="en-US" sz="1200" b="0" i="0" u="none" strike="noStrike" kern="1200" cap="none" spc="0" normalizeH="0" baseline="0" noProof="0" dirty="0">
              <a:ln>
                <a:noFill/>
              </a:ln>
              <a:solidFill>
                <a:srgbClr val="FF0000"/>
              </a:solidFill>
              <a:effectLst/>
              <a:uLnTx/>
              <a:uFillTx/>
              <a:latin typeface="Meiryo UI" panose="020B0604030504040204" pitchFamily="50" charset="-128"/>
              <a:ea typeface="Meiryo UI" panose="020B0604030504040204" pitchFamily="50" charset="-128"/>
              <a:cs typeface="+mn-cs"/>
            </a:endParaRPr>
          </a:p>
        </p:txBody>
      </p:sp>
      <p:sp>
        <p:nvSpPr>
          <p:cNvPr id="14" name="吹き出し: 四角形 13">
            <a:extLst>
              <a:ext uri="{FF2B5EF4-FFF2-40B4-BE49-F238E27FC236}">
                <a16:creationId xmlns:a16="http://schemas.microsoft.com/office/drawing/2014/main" id="{86786ABE-BAA0-2DF9-0484-601BD3B619EB}"/>
              </a:ext>
            </a:extLst>
          </p:cNvPr>
          <p:cNvSpPr/>
          <p:nvPr/>
        </p:nvSpPr>
        <p:spPr>
          <a:xfrm>
            <a:off x="-2229144" y="2556244"/>
            <a:ext cx="1959409" cy="930741"/>
          </a:xfrm>
          <a:prstGeom prst="wedgeRectCallout">
            <a:avLst>
              <a:gd name="adj1" fmla="val 59860"/>
              <a:gd name="adj2" fmla="val 12465"/>
            </a:avLst>
          </a:prstGeom>
          <a:noFill/>
          <a:ln w="38100">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dirty="0">
                <a:ln>
                  <a:noFill/>
                </a:ln>
                <a:solidFill>
                  <a:prstClr val="black"/>
                </a:solidFill>
                <a:effectLst/>
                <a:uLnTx/>
                <a:uFillTx/>
                <a:latin typeface="Yu Gothic UI" panose="020B0500000000000000" pitchFamily="50" charset="-128"/>
                <a:ea typeface="Yu Gothic UI" panose="020B0500000000000000" pitchFamily="50" charset="-128"/>
                <a:cs typeface="+mn-cs"/>
              </a:rPr>
              <a:t>上で整理した要点の番号を明記し、それに対応する方策を記述してください。必ずしも番号順でなくて構いません。</a:t>
            </a:r>
            <a:endParaRPr kumimoji="1" lang="en-US" altLang="ja-JP" sz="1200" b="0" i="0" u="none" strike="noStrike" kern="1200" cap="none" spc="0" normalizeH="0" baseline="0" noProof="0" dirty="0">
              <a:ln>
                <a:noFill/>
              </a:ln>
              <a:solidFill>
                <a:prstClr val="black"/>
              </a:solidFill>
              <a:effectLst/>
              <a:uLnTx/>
              <a:uFillTx/>
              <a:latin typeface="Yu Gothic UI" panose="020B0500000000000000" pitchFamily="50" charset="-128"/>
              <a:ea typeface="Yu Gothic UI" panose="020B0500000000000000" pitchFamily="50" charset="-128"/>
              <a:cs typeface="+mn-cs"/>
            </a:endParaRPr>
          </a:p>
        </p:txBody>
      </p:sp>
      <p:sp>
        <p:nvSpPr>
          <p:cNvPr id="26" name="正方形/長方形 25">
            <a:extLst>
              <a:ext uri="{FF2B5EF4-FFF2-40B4-BE49-F238E27FC236}">
                <a16:creationId xmlns:a16="http://schemas.microsoft.com/office/drawing/2014/main" id="{60C4963A-89C4-7524-5803-8C9FC83A2402}"/>
              </a:ext>
            </a:extLst>
          </p:cNvPr>
          <p:cNvSpPr/>
          <p:nvPr/>
        </p:nvSpPr>
        <p:spPr>
          <a:xfrm>
            <a:off x="896820" y="545404"/>
            <a:ext cx="3675179" cy="738664"/>
          </a:xfrm>
          <a:prstGeom prst="rect">
            <a:avLst/>
          </a:prstGeom>
          <a:ln w="19050">
            <a:noFill/>
          </a:ln>
        </p:spPr>
        <p:txBody>
          <a:bodyPr wrap="square">
            <a:spAutoFit/>
          </a:bodyPr>
          <a:lstStyle/>
          <a:p>
            <a:pPr>
              <a:spcAft>
                <a:spcPts val="0"/>
              </a:spcAft>
            </a:pPr>
            <a:r>
              <a:rPr kumimoji="1" lang="ja-JP" altLang="en-US" sz="1050" dirty="0">
                <a:solidFill>
                  <a:schemeClr val="bg1">
                    <a:lumMod val="50000"/>
                  </a:schemeClr>
                </a:solidFill>
                <a:latin typeface="Meiryo UI" panose="020B0604030504040204" pitchFamily="50" charset="-128"/>
                <a:ea typeface="Meiryo UI" panose="020B0604030504040204" pitchFamily="50" charset="-128"/>
              </a:rPr>
              <a:t>（例）</a:t>
            </a:r>
            <a:endParaRPr kumimoji="1" lang="en-US" altLang="ja-JP" sz="1050" dirty="0">
              <a:solidFill>
                <a:schemeClr val="bg1">
                  <a:lumMod val="50000"/>
                </a:schemeClr>
              </a:solidFill>
              <a:latin typeface="Meiryo UI" panose="020B0604030504040204" pitchFamily="50" charset="-128"/>
              <a:ea typeface="Meiryo UI" panose="020B0604030504040204" pitchFamily="50" charset="-128"/>
            </a:endParaRPr>
          </a:p>
          <a:p>
            <a:pPr>
              <a:spcAft>
                <a:spcPts val="0"/>
              </a:spcAft>
            </a:pPr>
            <a:r>
              <a:rPr kumimoji="1" lang="ja-JP" altLang="en-US" sz="1050" dirty="0">
                <a:solidFill>
                  <a:schemeClr val="bg1">
                    <a:lumMod val="50000"/>
                  </a:schemeClr>
                </a:solidFill>
                <a:latin typeface="Meiryo UI" panose="020B0604030504040204" pitchFamily="50" charset="-128"/>
                <a:ea typeface="Meiryo UI" panose="020B0604030504040204" pitchFamily="50" charset="-128"/>
              </a:rPr>
              <a:t>　・学習内容のまとまりを見通した単元デザイン</a:t>
            </a:r>
            <a:endParaRPr kumimoji="1" lang="en-US" altLang="ja-JP" sz="1050" dirty="0">
              <a:solidFill>
                <a:schemeClr val="bg1">
                  <a:lumMod val="50000"/>
                </a:schemeClr>
              </a:solidFill>
              <a:latin typeface="Meiryo UI" panose="020B0604030504040204" pitchFamily="50" charset="-128"/>
              <a:ea typeface="Meiryo UI" panose="020B0604030504040204" pitchFamily="50" charset="-128"/>
            </a:endParaRPr>
          </a:p>
          <a:p>
            <a:pPr>
              <a:spcAft>
                <a:spcPts val="0"/>
              </a:spcAft>
            </a:pPr>
            <a:r>
              <a:rPr kumimoji="1" lang="ja-JP" altLang="en-US" sz="1050" dirty="0">
                <a:solidFill>
                  <a:schemeClr val="bg1">
                    <a:lumMod val="50000"/>
                  </a:schemeClr>
                </a:solidFill>
                <a:latin typeface="Meiryo UI" panose="020B0604030504040204" pitchFamily="50" charset="-128"/>
                <a:ea typeface="Meiryo UI" panose="020B0604030504040204" pitchFamily="50" charset="-128"/>
              </a:rPr>
              <a:t>　・子供が自ら情報にアクセスできる</a:t>
            </a:r>
            <a:r>
              <a:rPr kumimoji="1" lang="en-US" altLang="ja-JP" sz="1050" dirty="0">
                <a:solidFill>
                  <a:schemeClr val="bg1">
                    <a:lumMod val="50000"/>
                  </a:schemeClr>
                </a:solidFill>
                <a:latin typeface="Meiryo UI" panose="020B0604030504040204" pitchFamily="50" charset="-128"/>
                <a:ea typeface="Meiryo UI" panose="020B0604030504040204" pitchFamily="50" charset="-128"/>
              </a:rPr>
              <a:t>ICT</a:t>
            </a:r>
            <a:r>
              <a:rPr kumimoji="1" lang="ja-JP" altLang="en-US" sz="1050" dirty="0">
                <a:solidFill>
                  <a:schemeClr val="bg1">
                    <a:lumMod val="50000"/>
                  </a:schemeClr>
                </a:solidFill>
                <a:latin typeface="Meiryo UI" panose="020B0604030504040204" pitchFamily="50" charset="-128"/>
                <a:ea typeface="Meiryo UI" panose="020B0604030504040204" pitchFamily="50" charset="-128"/>
              </a:rPr>
              <a:t>環境の整備</a:t>
            </a:r>
            <a:endParaRPr kumimoji="1" lang="en-US" altLang="ja-JP" sz="1050" dirty="0">
              <a:solidFill>
                <a:schemeClr val="bg1">
                  <a:lumMod val="50000"/>
                </a:schemeClr>
              </a:solidFill>
              <a:latin typeface="Meiryo UI" panose="020B0604030504040204" pitchFamily="50" charset="-128"/>
              <a:ea typeface="Meiryo UI" panose="020B0604030504040204" pitchFamily="50" charset="-128"/>
            </a:endParaRPr>
          </a:p>
          <a:p>
            <a:pPr>
              <a:spcAft>
                <a:spcPts val="0"/>
              </a:spcAft>
            </a:pPr>
            <a:r>
              <a:rPr kumimoji="1" lang="ja-JP" altLang="en-US" sz="1050" dirty="0">
                <a:solidFill>
                  <a:schemeClr val="bg1">
                    <a:lumMod val="50000"/>
                  </a:schemeClr>
                </a:solidFill>
                <a:latin typeface="Meiryo UI" panose="020B0604030504040204" pitchFamily="50" charset="-128"/>
                <a:ea typeface="Meiryo UI" panose="020B0604030504040204" pitchFamily="50" charset="-128"/>
              </a:rPr>
              <a:t>　・学校全体で組織的に取り組むカリキュラム・マネジメント</a:t>
            </a:r>
            <a:endParaRPr kumimoji="1" lang="en-US" altLang="ja-JP" sz="1050" dirty="0">
              <a:solidFill>
                <a:schemeClr val="bg1">
                  <a:lumMod val="50000"/>
                </a:schemeClr>
              </a:solidFill>
              <a:latin typeface="Meiryo UI" panose="020B0604030504040204" pitchFamily="50" charset="-128"/>
              <a:ea typeface="Meiryo UI" panose="020B0604030504040204" pitchFamily="50" charset="-128"/>
            </a:endParaRPr>
          </a:p>
        </p:txBody>
      </p:sp>
      <p:sp>
        <p:nvSpPr>
          <p:cNvPr id="28" name="テキスト ボックス 27">
            <a:extLst>
              <a:ext uri="{FF2B5EF4-FFF2-40B4-BE49-F238E27FC236}">
                <a16:creationId xmlns:a16="http://schemas.microsoft.com/office/drawing/2014/main" id="{4A1E4DBB-DC60-076F-B115-E09DFF0AEA8A}"/>
              </a:ext>
            </a:extLst>
          </p:cNvPr>
          <p:cNvSpPr txBox="1"/>
          <p:nvPr/>
        </p:nvSpPr>
        <p:spPr>
          <a:xfrm>
            <a:off x="1375912" y="3783917"/>
            <a:ext cx="6392174" cy="1938992"/>
          </a:xfrm>
          <a:prstGeom prst="rect">
            <a:avLst/>
          </a:prstGeom>
          <a:noFill/>
        </p:spPr>
        <p:txBody>
          <a:bodyPr wrap="square" rtlCol="0">
            <a:spAutoFit/>
          </a:bodyPr>
          <a:lstStyle/>
          <a:p>
            <a:pPr marL="0" marR="0" lvl="0" indent="0" defTabSz="457200" rtl="0" eaLnBrk="1" fontAlgn="auto" latinLnBrk="0" hangingPunct="1">
              <a:lnSpc>
                <a:spcPct val="100000"/>
              </a:lnSpc>
              <a:spcBef>
                <a:spcPts val="0"/>
              </a:spcBef>
              <a:spcAft>
                <a:spcPts val="0"/>
              </a:spcAft>
              <a:buClrTx/>
              <a:buSzTx/>
              <a:buFontTx/>
              <a:buNone/>
              <a:tabLst/>
              <a:defRPr/>
            </a:pPr>
            <a:r>
              <a:rPr kumimoji="1" lang="ja-JP" altLang="en-US" sz="2400" b="1" i="0" u="none" strike="noStrike" kern="1200" cap="none" spc="0" normalizeH="0" baseline="0" noProof="0" dirty="0">
                <a:ln>
                  <a:noFill/>
                </a:ln>
                <a:solidFill>
                  <a:srgbClr val="FF0000"/>
                </a:solidFill>
                <a:effectLst/>
                <a:uLnTx/>
                <a:uFillTx/>
                <a:latin typeface="Meiryo UI" panose="020B0604030504040204" pitchFamily="50" charset="-128"/>
                <a:ea typeface="Meiryo UI" panose="020B0604030504040204" pitchFamily="50" charset="-128"/>
                <a:cs typeface="+mn-cs"/>
              </a:rPr>
              <a:t>　このスライドは当日のグループ協議で使うので、</a:t>
            </a:r>
            <a:endParaRPr kumimoji="1" lang="en-US" altLang="ja-JP" sz="2400" b="1" i="0" u="none" strike="noStrike" kern="1200" cap="none" spc="0" normalizeH="0" baseline="0" noProof="0" dirty="0">
              <a:ln>
                <a:noFill/>
              </a:ln>
              <a:solidFill>
                <a:srgbClr val="FF0000"/>
              </a:solidFill>
              <a:effectLst/>
              <a:uLnTx/>
              <a:uFillTx/>
              <a:latin typeface="Meiryo UI" panose="020B0604030504040204" pitchFamily="50" charset="-128"/>
              <a:ea typeface="Meiryo UI" panose="020B0604030504040204" pitchFamily="50" charset="-128"/>
              <a:cs typeface="+mn-cs"/>
            </a:endParaRPr>
          </a:p>
          <a:p>
            <a:pPr marL="0" marR="0" lvl="0" indent="0" defTabSz="457200" rtl="0" eaLnBrk="1" fontAlgn="auto" latinLnBrk="0" hangingPunct="1">
              <a:lnSpc>
                <a:spcPct val="100000"/>
              </a:lnSpc>
              <a:spcBef>
                <a:spcPts val="0"/>
              </a:spcBef>
              <a:spcAft>
                <a:spcPts val="0"/>
              </a:spcAft>
              <a:buClrTx/>
              <a:buSzTx/>
              <a:buFontTx/>
              <a:buNone/>
              <a:tabLst/>
              <a:defRPr/>
            </a:pPr>
            <a:r>
              <a:rPr kumimoji="1" lang="ja-JP" altLang="en-US" sz="2400" b="1" i="0" u="none" strike="noStrike" kern="1200" cap="none" spc="0" normalizeH="0" baseline="0" noProof="0" dirty="0">
                <a:ln>
                  <a:noFill/>
                </a:ln>
                <a:solidFill>
                  <a:srgbClr val="FF0000"/>
                </a:solidFill>
                <a:effectLst/>
                <a:uLnTx/>
                <a:uFillTx/>
                <a:latin typeface="Meiryo UI" panose="020B0604030504040204" pitchFamily="50" charset="-128"/>
                <a:ea typeface="Meiryo UI" panose="020B0604030504040204" pitchFamily="50" charset="-128"/>
                <a:cs typeface="+mn-cs"/>
              </a:rPr>
              <a:t>作成・提出は不要です。</a:t>
            </a:r>
            <a:endParaRPr kumimoji="1" lang="en-US" altLang="ja-JP" sz="2400" b="1" i="0" u="none" strike="noStrike" kern="1200" cap="none" spc="0" normalizeH="0" baseline="0" noProof="0" dirty="0">
              <a:ln>
                <a:noFill/>
              </a:ln>
              <a:solidFill>
                <a:srgbClr val="FF0000"/>
              </a:solidFill>
              <a:effectLst/>
              <a:uLnTx/>
              <a:uFillTx/>
              <a:latin typeface="Meiryo UI" panose="020B0604030504040204" pitchFamily="50" charset="-128"/>
              <a:ea typeface="Meiryo UI" panose="020B0604030504040204" pitchFamily="50" charset="-128"/>
              <a:cs typeface="+mn-cs"/>
            </a:endParaRPr>
          </a:p>
          <a:p>
            <a:pPr marL="0" marR="0" lvl="0" indent="0" defTabSz="457200" rtl="0" eaLnBrk="1" fontAlgn="auto" latinLnBrk="0" hangingPunct="1">
              <a:lnSpc>
                <a:spcPct val="100000"/>
              </a:lnSpc>
              <a:spcBef>
                <a:spcPts val="0"/>
              </a:spcBef>
              <a:spcAft>
                <a:spcPts val="0"/>
              </a:spcAft>
              <a:buClrTx/>
              <a:buSzTx/>
              <a:buFontTx/>
              <a:buNone/>
              <a:tabLst/>
              <a:defRPr/>
            </a:pPr>
            <a:endParaRPr kumimoji="1" lang="en-US" altLang="ja-JP" sz="2400" b="1" i="0" u="none" strike="noStrike" kern="1200" cap="none" spc="0" normalizeH="0" baseline="0" noProof="0" dirty="0">
              <a:ln>
                <a:noFill/>
              </a:ln>
              <a:solidFill>
                <a:srgbClr val="FF0000"/>
              </a:solidFill>
              <a:effectLst/>
              <a:uLnTx/>
              <a:uFillTx/>
              <a:latin typeface="Meiryo UI" panose="020B0604030504040204" pitchFamily="50" charset="-128"/>
              <a:ea typeface="Meiryo UI" panose="020B0604030504040204" pitchFamily="50" charset="-128"/>
              <a:cs typeface="+mn-cs"/>
            </a:endParaRPr>
          </a:p>
          <a:p>
            <a:pPr marL="0" marR="0" lvl="0" indent="0" defTabSz="457200" rtl="0" eaLnBrk="1" fontAlgn="auto" latinLnBrk="0" hangingPunct="1">
              <a:lnSpc>
                <a:spcPct val="100000"/>
              </a:lnSpc>
              <a:spcBef>
                <a:spcPts val="0"/>
              </a:spcBef>
              <a:spcAft>
                <a:spcPts val="0"/>
              </a:spcAft>
              <a:buClrTx/>
              <a:buSzTx/>
              <a:buFontTx/>
              <a:buNone/>
              <a:tabLst/>
              <a:defRPr/>
            </a:pPr>
            <a:r>
              <a:rPr kumimoji="1" lang="ja-JP" altLang="en-US" sz="2400" b="1" dirty="0">
                <a:solidFill>
                  <a:srgbClr val="FF0000"/>
                </a:solidFill>
                <a:latin typeface="Meiryo UI" panose="020B0604030504040204" pitchFamily="50" charset="-128"/>
                <a:ea typeface="Meiryo UI" panose="020B0604030504040204" pitchFamily="50" charset="-128"/>
              </a:rPr>
              <a:t>　事前作成資料（１、２枚目）を提出する際は、</a:t>
            </a:r>
            <a:endParaRPr kumimoji="1" lang="en-US" altLang="ja-JP" sz="2400" b="1" dirty="0">
              <a:solidFill>
                <a:srgbClr val="FF0000"/>
              </a:solidFill>
              <a:latin typeface="Meiryo UI" panose="020B0604030504040204" pitchFamily="50" charset="-128"/>
              <a:ea typeface="Meiryo UI" panose="020B0604030504040204" pitchFamily="50" charset="-128"/>
            </a:endParaRPr>
          </a:p>
          <a:p>
            <a:pPr marL="0" marR="0" lvl="0" indent="0" defTabSz="457200" rtl="0" eaLnBrk="1" fontAlgn="auto" latinLnBrk="0" hangingPunct="1">
              <a:lnSpc>
                <a:spcPct val="100000"/>
              </a:lnSpc>
              <a:spcBef>
                <a:spcPts val="0"/>
              </a:spcBef>
              <a:spcAft>
                <a:spcPts val="0"/>
              </a:spcAft>
              <a:buClrTx/>
              <a:buSzTx/>
              <a:buFontTx/>
              <a:buNone/>
              <a:tabLst/>
              <a:defRPr/>
            </a:pPr>
            <a:r>
              <a:rPr kumimoji="1" lang="ja-JP" altLang="en-US" sz="2400" b="1" dirty="0">
                <a:solidFill>
                  <a:srgbClr val="FF0000"/>
                </a:solidFill>
                <a:latin typeface="Meiryo UI" panose="020B0604030504040204" pitchFamily="50" charset="-128"/>
                <a:ea typeface="Meiryo UI" panose="020B0604030504040204" pitchFamily="50" charset="-128"/>
              </a:rPr>
              <a:t>このスライドを削除した上でご提出ください。</a:t>
            </a:r>
            <a:endParaRPr kumimoji="1" lang="en-US" altLang="ja-JP" sz="2400" b="1" i="0" u="none" strike="noStrike" kern="1200" cap="none" spc="0" normalizeH="0" baseline="0" noProof="0" dirty="0">
              <a:ln>
                <a:noFill/>
              </a:ln>
              <a:solidFill>
                <a:srgbClr val="FF0000"/>
              </a:solidFill>
              <a:effectLst/>
              <a:uLnTx/>
              <a:uFillTx/>
              <a:latin typeface="Meiryo UI" panose="020B0604030504040204" pitchFamily="50" charset="-128"/>
              <a:ea typeface="Meiryo UI" panose="020B0604030504040204" pitchFamily="50" charset="-128"/>
              <a:cs typeface="+mn-cs"/>
            </a:endParaRPr>
          </a:p>
        </p:txBody>
      </p:sp>
    </p:spTree>
    <p:extLst>
      <p:ext uri="{BB962C8B-B14F-4D97-AF65-F5344CB8AC3E}">
        <p14:creationId xmlns:p14="http://schemas.microsoft.com/office/powerpoint/2010/main" val="3897219966"/>
      </p:ext>
    </p:extLst>
  </p:cSld>
  <p:clrMapOvr>
    <a:masterClrMapping/>
  </p:clrMapOvr>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9493</TotalTime>
  <Words>1521</Words>
  <Application>Microsoft Office PowerPoint</Application>
  <PresentationFormat>画面に合わせる (4:3)</PresentationFormat>
  <Paragraphs>90</Paragraphs>
  <Slides>3</Slides>
  <Notes>2</Notes>
  <HiddenSlides>0</HiddenSlides>
  <MMClips>0</MMClips>
  <ScaleCrop>false</ScaleCrop>
  <HeadingPairs>
    <vt:vector size="6" baseType="variant">
      <vt:variant>
        <vt:lpstr>使用されているフォント</vt:lpstr>
      </vt:variant>
      <vt:variant>
        <vt:i4>7</vt:i4>
      </vt:variant>
      <vt:variant>
        <vt:lpstr>テーマ</vt:lpstr>
      </vt:variant>
      <vt:variant>
        <vt:i4>1</vt:i4>
      </vt:variant>
      <vt:variant>
        <vt:lpstr>スライド タイトル</vt:lpstr>
      </vt:variant>
      <vt:variant>
        <vt:i4>3</vt:i4>
      </vt:variant>
    </vt:vector>
  </HeadingPairs>
  <TitlesOfParts>
    <vt:vector size="11" baseType="lpstr">
      <vt:lpstr>Meiryo UI</vt:lpstr>
      <vt:lpstr>Yu Gothic UI</vt:lpstr>
      <vt:lpstr>メイリオ</vt:lpstr>
      <vt:lpstr>游ゴシック</vt:lpstr>
      <vt:lpstr>Arial</vt:lpstr>
      <vt:lpstr>Calibri</vt:lpstr>
      <vt:lpstr>Calibri Light</vt:lpstr>
      <vt:lpstr>Office テーマ</vt:lpstr>
      <vt:lpstr>PowerPoint プレゼンテーション</vt:lpstr>
      <vt:lpstr>PowerPoint プレゼンテーション</vt:lpstr>
      <vt:lpstr>PowerPoint プレゼンテーション</vt:lpstr>
    </vt:vector>
  </TitlesOfParts>
  <Company>MEXT</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m</dc:creator>
  <cp:lastModifiedBy>木村円香</cp:lastModifiedBy>
  <cp:revision>415</cp:revision>
  <cp:lastPrinted>2024-08-27T12:41:04Z</cp:lastPrinted>
  <dcterms:created xsi:type="dcterms:W3CDTF">2019-12-23T03:19:15Z</dcterms:created>
  <dcterms:modified xsi:type="dcterms:W3CDTF">2024-09-02T06:46:21Z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d899a617-f30e-4fb8-b81c-fb6d0b94ac5b_Enabled">
    <vt:lpwstr>true</vt:lpwstr>
  </property>
  <property fmtid="{D5CDD505-2E9C-101B-9397-08002B2CF9AE}" pid="3" name="MSIP_Label_d899a617-f30e-4fb8-b81c-fb6d0b94ac5b_SetDate">
    <vt:lpwstr>2022-04-13T03:12:24Z</vt:lpwstr>
  </property>
  <property fmtid="{D5CDD505-2E9C-101B-9397-08002B2CF9AE}" pid="4" name="MSIP_Label_d899a617-f30e-4fb8-b81c-fb6d0b94ac5b_Method">
    <vt:lpwstr>Standard</vt:lpwstr>
  </property>
  <property fmtid="{D5CDD505-2E9C-101B-9397-08002B2CF9AE}" pid="5" name="MSIP_Label_d899a617-f30e-4fb8-b81c-fb6d0b94ac5b_Name">
    <vt:lpwstr>機密性2情報</vt:lpwstr>
  </property>
  <property fmtid="{D5CDD505-2E9C-101B-9397-08002B2CF9AE}" pid="6" name="MSIP_Label_d899a617-f30e-4fb8-b81c-fb6d0b94ac5b_SiteId">
    <vt:lpwstr>545810b0-36cb-4290-8926-48dbc0f9e92f</vt:lpwstr>
  </property>
  <property fmtid="{D5CDD505-2E9C-101B-9397-08002B2CF9AE}" pid="7" name="MSIP_Label_d899a617-f30e-4fb8-b81c-fb6d0b94ac5b_ActionId">
    <vt:lpwstr>37474c6e-ca86-4edb-9a29-97ed1ce8e4d8</vt:lpwstr>
  </property>
  <property fmtid="{D5CDD505-2E9C-101B-9397-08002B2CF9AE}" pid="8" name="MSIP_Label_d899a617-f30e-4fb8-b81c-fb6d0b94ac5b_ContentBits">
    <vt:lpwstr>0</vt:lpwstr>
  </property>
</Properties>
</file>

<file path=docProps/thumbnail.jpeg>
</file>