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7561263" cy="10693400"/>
  <p:notesSz cx="6807200" cy="9939338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D3ED"/>
    <a:srgbClr val="99CCFF"/>
    <a:srgbClr val="EE5A14"/>
    <a:srgbClr val="FFFF99"/>
    <a:srgbClr val="3366FF"/>
    <a:srgbClr val="FDF709"/>
    <a:srgbClr val="F9E807"/>
    <a:srgbClr val="EBE600"/>
    <a:srgbClr val="005C2A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8" autoAdjust="0"/>
  </p:normalViewPr>
  <p:slideViewPr>
    <p:cSldViewPr>
      <p:cViewPr>
        <p:scale>
          <a:sx n="75" d="100"/>
          <a:sy n="75" d="100"/>
        </p:scale>
        <p:origin x="1494" y="174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ADF82C73-2E30-494D-9A7C-5E19D1769841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9"/>
            <a:ext cx="5445125" cy="3913187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E618726C-767F-45A7-B277-67991429B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440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18726C-767F-45A7-B277-67991429B2F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996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42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051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76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82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80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48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5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15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47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46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7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95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38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5FA3A-C08E-4556-A343-DDC618EF9D6F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E6F4C-D7D7-493D-82DD-487FC48189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647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 rot="19550074">
            <a:off x="-569045" y="7191829"/>
            <a:ext cx="10106023" cy="2449254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 rot="19550074">
            <a:off x="2460196" y="9089004"/>
            <a:ext cx="6980041" cy="23696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 rot="19550074">
            <a:off x="-1671960" y="1161532"/>
            <a:ext cx="9181000" cy="1303176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 rot="19550074">
            <a:off x="-1247175" y="870268"/>
            <a:ext cx="6771461" cy="501438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 rot="19550074">
            <a:off x="-1417198" y="-445965"/>
            <a:ext cx="6711910" cy="1161395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 rot="19550074">
            <a:off x="3899567" y="9322916"/>
            <a:ext cx="5183649" cy="24492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890" y="6096909"/>
            <a:ext cx="4551718" cy="4551718"/>
          </a:xfrm>
          <a:prstGeom prst="rect">
            <a:avLst/>
          </a:prstGeom>
        </p:spPr>
      </p:pic>
      <p:grpSp>
        <p:nvGrpSpPr>
          <p:cNvPr id="13" name="グループ化 12"/>
          <p:cNvGrpSpPr/>
          <p:nvPr/>
        </p:nvGrpSpPr>
        <p:grpSpPr>
          <a:xfrm>
            <a:off x="-117413" y="-170628"/>
            <a:ext cx="1365715" cy="12282497"/>
            <a:chOff x="-1" y="-18514"/>
            <a:chExt cx="1365715" cy="12282497"/>
          </a:xfrm>
        </p:grpSpPr>
        <p:sp>
          <p:nvSpPr>
            <p:cNvPr id="6" name="テキスト ボックス 5"/>
            <p:cNvSpPr txBox="1"/>
            <p:nvPr/>
          </p:nvSpPr>
          <p:spPr>
            <a:xfrm rot="5400000">
              <a:off x="-5422957" y="5404442"/>
              <a:ext cx="1216935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IWATE</a:t>
              </a:r>
              <a:r>
                <a:rPr lang="ja-JP" altLang="en-US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WANKO</a:t>
              </a:r>
              <a:r>
                <a:rPr lang="ja-JP" altLang="en-US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80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BIZ</a:t>
              </a:r>
              <a:endParaRPr kumimoji="1" lang="ja-JP" altLang="en-US" sz="8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 rot="5400000">
              <a:off x="-5380681" y="5517587"/>
              <a:ext cx="1216935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IWATE</a:t>
              </a:r>
              <a:r>
                <a:rPr lang="ja-JP" altLang="en-US" sz="8000" b="1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8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WANKO</a:t>
              </a:r>
              <a:r>
                <a:rPr lang="ja-JP" altLang="en-US" sz="8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en-US" altLang="ja-JP" sz="8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BIZ</a:t>
              </a:r>
              <a:endParaRPr kumimoji="1" lang="ja-JP" altLang="en-US" sz="8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1363722" y="4145758"/>
            <a:ext cx="6193614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通年で、</a:t>
            </a:r>
            <a:r>
              <a:rPr lang="ja-JP" altLang="ja-JP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日々の気温や湿度、執務環境に合わせ</a:t>
            </a:r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ja-JP" altLang="ja-JP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快適に仕事ができる服装</a:t>
            </a:r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（「いわてわんこ</a:t>
            </a:r>
            <a:r>
              <a:rPr lang="en-US" altLang="ja-JP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Biz</a:t>
            </a:r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</a:t>
            </a:r>
            <a:endParaRPr lang="en-US" altLang="ja-JP" sz="2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スタイル）で執務しています</a:t>
            </a:r>
            <a:endParaRPr kumimoji="1" lang="ja-JP" altLang="en-US" sz="22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05" y="5728363"/>
            <a:ext cx="475517" cy="484517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1386187" y="5725923"/>
            <a:ext cx="59674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県民の皆様のご理解とご協力をお願いします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370784" y="10315252"/>
            <a:ext cx="2982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作成：岩手県環境生活部環境生活企画室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405650" y="4859735"/>
            <a:ext cx="5842365" cy="45719"/>
          </a:xfrm>
          <a:prstGeom prst="rect">
            <a:avLst/>
          </a:prstGeom>
          <a:solidFill>
            <a:srgbClr val="EE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544306" y="1218396"/>
            <a:ext cx="6732000" cy="2592000"/>
          </a:xfrm>
          <a:prstGeom prst="roundRect">
            <a:avLst>
              <a:gd name="adj" fmla="val 19313"/>
            </a:avLst>
          </a:prstGeom>
          <a:solidFill>
            <a:srgbClr val="FDF7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653917" y="1360196"/>
            <a:ext cx="6516000" cy="2294889"/>
          </a:xfrm>
          <a:prstGeom prst="roundRect">
            <a:avLst>
              <a:gd name="adj" fmla="val 19313"/>
            </a:avLst>
          </a:prstGeom>
          <a:noFill/>
          <a:ln w="5715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96" y="4138467"/>
            <a:ext cx="475517" cy="435560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 flipV="1">
            <a:off x="2412479" y="4516559"/>
            <a:ext cx="4835537" cy="45719"/>
          </a:xfrm>
          <a:prstGeom prst="rect">
            <a:avLst/>
          </a:prstGeom>
          <a:solidFill>
            <a:srgbClr val="EE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1405651" y="5199354"/>
            <a:ext cx="1150844" cy="45719"/>
          </a:xfrm>
          <a:prstGeom prst="rect">
            <a:avLst/>
          </a:prstGeom>
          <a:solidFill>
            <a:srgbClr val="EE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234" y="612145"/>
            <a:ext cx="1520665" cy="528489"/>
          </a:xfrm>
          <a:prstGeom prst="rect">
            <a:avLst/>
          </a:prstGeom>
        </p:spPr>
      </p:pic>
      <p:sp>
        <p:nvSpPr>
          <p:cNvPr id="33" name="正方形/長方形 32"/>
          <p:cNvSpPr/>
          <p:nvPr/>
        </p:nvSpPr>
        <p:spPr>
          <a:xfrm>
            <a:off x="1405649" y="6131924"/>
            <a:ext cx="3675125" cy="45719"/>
          </a:xfrm>
          <a:prstGeom prst="rect">
            <a:avLst/>
          </a:prstGeom>
          <a:solidFill>
            <a:srgbClr val="EE5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227670" y="3047032"/>
            <a:ext cx="8216410" cy="104495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sz="6600" b="1" dirty="0"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いわてわんこ</a:t>
            </a:r>
            <a:r>
              <a:rPr lang="en-US" altLang="ja-JP" sz="6600" b="1" dirty="0"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Biz</a:t>
            </a:r>
          </a:p>
          <a:p>
            <a:pPr algn="ctr"/>
            <a:r>
              <a:rPr kumimoji="1" lang="ja-JP" altLang="en-US" sz="4800" b="1" dirty="0"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実施中</a:t>
            </a:r>
            <a:endParaRPr kumimoji="1" lang="en-US" altLang="ja-JP" sz="4800" b="1" dirty="0">
              <a:solidFill>
                <a:srgbClr val="0070C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grpSp>
        <p:nvGrpSpPr>
          <p:cNvPr id="42" name="グループ化 41"/>
          <p:cNvGrpSpPr>
            <a:grpSpLocks/>
          </p:cNvGrpSpPr>
          <p:nvPr/>
        </p:nvGrpSpPr>
        <p:grpSpPr bwMode="auto">
          <a:xfrm>
            <a:off x="1489251" y="8704172"/>
            <a:ext cx="1579523" cy="1233046"/>
            <a:chOff x="5557838" y="233363"/>
            <a:chExt cx="1717675" cy="1296987"/>
          </a:xfrm>
        </p:grpSpPr>
        <p:pic>
          <p:nvPicPr>
            <p:cNvPr id="43" name="Picture 30" descr="\\10.1.110.36\share\03 温暖化エネルギー担当\104-2いわてわんこ節電所\06　広報\いわてわんこ節電所画像パーツ\site-id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7838" y="233363"/>
              <a:ext cx="1716087" cy="1296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39" descr="\\10.1.110.36\share\03 温暖化エネルギー担当\104-2いわてわんこ節電所\06　広報\いわてわんこ節電所画像パーツ\ロゴのビリビリ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4850" y="534988"/>
              <a:ext cx="220663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39" descr="\\10.1.110.36\share\03 温暖化エネルギー担当\104-2いわてわんこ節電所\06　広報\いわてわんこ節電所画像パーツ\ロゴのビリビリ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4350" y="609600"/>
              <a:ext cx="220663" cy="242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39" descr="\\10.1.110.36\share\03 温暖化エネルギー担当\104-2いわてわんこ節電所\06　広報\いわてわんこ節電所画像パーツ\ロゴのビリビリ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3263" y="881063"/>
              <a:ext cx="176212" cy="193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39" descr="\\10.1.110.36\share\03 温暖化エネルギー担当\104-2いわてわんこ節電所\06　広報\いわてわんこ節電所画像パーツ\ロゴのビリビリ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1188" y="1092200"/>
              <a:ext cx="176212" cy="193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" name="テキスト ボックス 47"/>
          <p:cNvSpPr txBox="1"/>
          <p:nvPr/>
        </p:nvSpPr>
        <p:spPr>
          <a:xfrm>
            <a:off x="888205" y="10027787"/>
            <a:ext cx="2939557" cy="566989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ja-JP" altLang="en-US" sz="10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岩手県では、地球温暖化防止のための省エネ・</a:t>
            </a:r>
            <a:endParaRPr lang="en-US" altLang="ja-JP" sz="1000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節電対策として、空調を控えめにしています。</a:t>
            </a:r>
            <a:endParaRPr lang="en-US" altLang="ja-JP" sz="1000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御理解と御協力をお願いします。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-179809" y="3047032"/>
            <a:ext cx="8216410" cy="104495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sz="6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いわてわんこ</a:t>
            </a:r>
            <a:r>
              <a:rPr lang="en-US" altLang="ja-JP" sz="66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Biz</a:t>
            </a:r>
          </a:p>
          <a:p>
            <a:pPr algn="ctr"/>
            <a:r>
              <a:rPr kumimoji="1" lang="ja-JP" altLang="en-US" sz="48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実施中</a:t>
            </a:r>
            <a:endParaRPr kumimoji="1" lang="en-US" altLang="ja-JP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3923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96</Words>
  <Application>Microsoft Office PowerPoint</Application>
  <PresentationFormat>ユーザー設定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HGS創英角ﾎﾟｯﾌﾟ体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SS17081094</dc:creator>
  <cp:lastModifiedBy>角田 雪海</cp:lastModifiedBy>
  <cp:revision>137</cp:revision>
  <cp:lastPrinted>2025-04-22T04:35:47Z</cp:lastPrinted>
  <dcterms:created xsi:type="dcterms:W3CDTF">2018-04-02T02:54:42Z</dcterms:created>
  <dcterms:modified xsi:type="dcterms:W3CDTF">2026-04-14T01:27:35Z</dcterms:modified>
</cp:coreProperties>
</file>