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1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1248" y="144"/>
      </p:cViewPr>
      <p:guideLst>
        <p:guide orient="horz" pos="2183"/>
        <p:guide pos="3143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6D21-74E2-4AEC-86A2-C15BFA2D649D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8F6A-763D-4F82-8AB9-C8C47C265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294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6D21-74E2-4AEC-86A2-C15BFA2D649D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8F6A-763D-4F82-8AB9-C8C47C265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287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6D21-74E2-4AEC-86A2-C15BFA2D649D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8F6A-763D-4F82-8AB9-C8C47C265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075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6D21-74E2-4AEC-86A2-C15BFA2D649D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8F6A-763D-4F82-8AB9-C8C47C265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247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6D21-74E2-4AEC-86A2-C15BFA2D649D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8F6A-763D-4F82-8AB9-C8C47C265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053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6D21-74E2-4AEC-86A2-C15BFA2D649D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8F6A-763D-4F82-8AB9-C8C47C265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680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6D21-74E2-4AEC-86A2-C15BFA2D649D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8F6A-763D-4F82-8AB9-C8C47C265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2327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6D21-74E2-4AEC-86A2-C15BFA2D649D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8F6A-763D-4F82-8AB9-C8C47C265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906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6D21-74E2-4AEC-86A2-C15BFA2D649D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8F6A-763D-4F82-8AB9-C8C47C265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780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6D21-74E2-4AEC-86A2-C15BFA2D649D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8F6A-763D-4F82-8AB9-C8C47C265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867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6D21-74E2-4AEC-86A2-C15BFA2D649D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8F6A-763D-4F82-8AB9-C8C47C265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7325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16D21-74E2-4AEC-86A2-C15BFA2D649D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28F6A-763D-4F82-8AB9-C8C47C265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48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876" y="1815748"/>
            <a:ext cx="3292800" cy="246960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876" y="4339647"/>
            <a:ext cx="3292800" cy="246960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91" y="4339647"/>
            <a:ext cx="3292800" cy="246960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91" y="1797682"/>
            <a:ext cx="3292800" cy="246960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0" y="0"/>
            <a:ext cx="9906000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砂防の出前講座を開催しました！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274517" y="622934"/>
            <a:ext cx="9356965" cy="1123712"/>
          </a:xfrm>
          <a:prstGeom prst="roundRect">
            <a:avLst/>
          </a:pr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lang="ja-JP" altLang="en-US" sz="2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　時：令和７年７月</a:t>
            </a:r>
            <a:r>
              <a:rPr lang="en-US" altLang="ja-JP" sz="2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11</a:t>
            </a:r>
            <a:r>
              <a:rPr lang="ja-JP" altLang="en-US" sz="2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日（金）</a:t>
            </a:r>
            <a:r>
              <a:rPr lang="en-US" altLang="ja-JP" sz="2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13</a:t>
            </a:r>
            <a:r>
              <a:rPr lang="ja-JP" altLang="en-US" sz="2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</a:t>
            </a:r>
            <a:r>
              <a:rPr lang="en-US" altLang="ja-JP" sz="2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50</a:t>
            </a:r>
            <a:r>
              <a:rPr lang="ja-JP" altLang="en-US" sz="2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分～</a:t>
            </a:r>
            <a:r>
              <a:rPr lang="en-US" altLang="ja-JP" sz="2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r>
              <a:rPr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</a:t>
            </a:r>
            <a:r>
              <a:rPr lang="en-US" altLang="ja-JP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25</a:t>
            </a:r>
            <a:r>
              <a:rPr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</a:t>
            </a:r>
            <a:endParaRPr lang="en-US" altLang="ja-JP" sz="2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参加者：二戸市立石切所小学校５年生（</a:t>
            </a:r>
            <a:r>
              <a:rPr lang="en-US" altLang="ja-JP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33</a:t>
            </a:r>
            <a:r>
              <a:rPr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</a:t>
            </a:r>
            <a:r>
              <a:rPr lang="ja-JP" altLang="en-US" sz="2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2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主　催：県北広域振興局土木部二戸土木センター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1198291" y="1870513"/>
            <a:ext cx="2448000" cy="3060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テーマ：土砂災害から身を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守る</a:t>
            </a:r>
            <a:endParaRPr lang="ja-JP" altLang="en-US" sz="12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1522291" y="4422747"/>
            <a:ext cx="1800000" cy="306467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土石流模型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実験</a:t>
            </a:r>
            <a:endParaRPr lang="ja-JP" altLang="en-US" sz="12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6444276" y="4422747"/>
            <a:ext cx="1800000" cy="306467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土石流模型実験</a:t>
            </a:r>
            <a:endParaRPr lang="ja-JP" altLang="en-US" sz="12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6444276" y="1870046"/>
            <a:ext cx="1800000" cy="306467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土砂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災害を動画で学習</a:t>
            </a:r>
            <a:endParaRPr lang="ja-JP" altLang="en-US" sz="12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515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71</Words>
  <Application>Microsoft Office PowerPoint</Application>
  <PresentationFormat>A4 210 x 297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熊田脩平</dc:creator>
  <cp:lastModifiedBy>熊田脩平</cp:lastModifiedBy>
  <cp:revision>7</cp:revision>
  <cp:lastPrinted>2025-07-09T07:05:21Z</cp:lastPrinted>
  <dcterms:created xsi:type="dcterms:W3CDTF">2025-07-09T00:47:00Z</dcterms:created>
  <dcterms:modified xsi:type="dcterms:W3CDTF">2025-07-11T07:12:50Z</dcterms:modified>
</cp:coreProperties>
</file>